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10"/>
  </p:notesMasterIdLst>
  <p:handoutMasterIdLst>
    <p:handoutMasterId r:id="rId11"/>
  </p:handoutMasterIdLst>
  <p:sldIdLst>
    <p:sldId id="256" r:id="rId2"/>
    <p:sldId id="858" r:id="rId3"/>
    <p:sldId id="857" r:id="rId4"/>
    <p:sldId id="329" r:id="rId5"/>
    <p:sldId id="604" r:id="rId6"/>
    <p:sldId id="624" r:id="rId7"/>
    <p:sldId id="605" r:id="rId8"/>
    <p:sldId id="843" r:id="rId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524" autoAdjust="0"/>
    <p:restoredTop sz="95405" autoAdjust="0"/>
  </p:normalViewPr>
  <p:slideViewPr>
    <p:cSldViewPr>
      <p:cViewPr varScale="1">
        <p:scale>
          <a:sx n="99" d="100"/>
          <a:sy n="99" d="100"/>
        </p:scale>
        <p:origin x="1380" y="306"/>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80" d="100"/>
        <a:sy n="80" d="100"/>
      </p:scale>
      <p:origin x="0" y="0"/>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4/25/2025</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802.11-25/00xxr0</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2025</a:t>
            </a:r>
            <a:endParaRPr lang="en-US" altLang="en-US" sz="1400" dirty="0"/>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2</a:t>
            </a:fld>
            <a:endParaRPr lang="en-US" altLang="en-US" sz="1200" b="0"/>
          </a:p>
        </p:txBody>
      </p:sp>
    </p:spTree>
    <p:extLst>
      <p:ext uri="{BB962C8B-B14F-4D97-AF65-F5344CB8AC3E}">
        <p14:creationId xmlns:p14="http://schemas.microsoft.com/office/powerpoint/2010/main" val="29530735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2025</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a:t>May 2025</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2025</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719233"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2"/>
            <a:ext cx="4497916" cy="184666"/>
          </a:xfrm>
          <a:prstGeom prst="rect">
            <a:avLst/>
          </a:prstGeom>
          <a:noFill/>
          <a:ln w="9525">
            <a:noFill/>
            <a:round/>
            <a:headEnd/>
            <a:tailEnd/>
          </a:ln>
          <a:effectLst/>
        </p:spPr>
        <p:txBody>
          <a:bodyPr wrap="squar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chemeClr val="tx1"/>
                </a:solidFill>
              </a:rPr>
              <a:t>Supplementary</a:t>
            </a:r>
            <a:r>
              <a:rPr lang="en-US" sz="1200" baseline="0" dirty="0">
                <a:solidFill>
                  <a:schemeClr val="tx1"/>
                </a:solidFill>
              </a:rPr>
              <a:t> materials</a:t>
            </a:r>
            <a:endParaRPr lang="en-GB" sz="1200" dirty="0">
              <a:solidFill>
                <a:schemeClr val="tx1"/>
              </a:solidFill>
            </a:endParaRP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802.11-25/0516r0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3" Type="http://schemas.openxmlformats.org/officeDocument/2006/relationships/hyperlink" Target="https://touchpoint.eventsair.com/2025-may-ieee-802-wireless-interim-session"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36550"/>
            <a:ext cx="2303451" cy="273050"/>
          </a:xfrm>
        </p:spPr>
        <p:txBody>
          <a:bodyPr/>
          <a:lstStyle/>
          <a:p>
            <a:r>
              <a:rPr lang="en-US" dirty="0"/>
              <a:t>May 2025</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895600" y="1435894"/>
            <a:ext cx="8529655"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Supplementary Materials for </a:t>
            </a:r>
            <a:br>
              <a:rPr lang="en-US" dirty="0">
                <a:latin typeface="Times New Roman" charset="0"/>
              </a:rPr>
            </a:br>
            <a:r>
              <a:rPr lang="en-US" dirty="0">
                <a:latin typeface="Times New Roman" charset="0"/>
              </a:rPr>
              <a:t>May 2025 wireless interim</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12 May 2025</a:t>
            </a:r>
          </a:p>
        </p:txBody>
      </p:sp>
      <p:sp>
        <p:nvSpPr>
          <p:cNvPr id="3076" name="Rectangle 4"/>
          <p:cNvSpPr>
            <a:spLocks noChangeArrowheads="1"/>
          </p:cNvSpPr>
          <p:nvPr/>
        </p:nvSpPr>
        <p:spPr bwMode="auto">
          <a:xfrm>
            <a:off x="2556746"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11" name="Object 11"/>
          <p:cNvGraphicFramePr>
            <a:graphicFrameLocks noChangeAspect="1"/>
          </p:cNvGraphicFramePr>
          <p:nvPr>
            <p:extLst>
              <p:ext uri="{D42A27DB-BD31-4B8C-83A1-F6EECF244321}">
                <p14:modId xmlns:p14="http://schemas.microsoft.com/office/powerpoint/2010/main" val="287328391"/>
              </p:ext>
            </p:extLst>
          </p:nvPr>
        </p:nvGraphicFramePr>
        <p:xfrm>
          <a:off x="2514600" y="4191000"/>
          <a:ext cx="9115425" cy="4800600"/>
        </p:xfrm>
        <a:graphic>
          <a:graphicData uri="http://schemas.openxmlformats.org/presentationml/2006/ole">
            <mc:AlternateContent xmlns:mc="http://schemas.openxmlformats.org/markup-compatibility/2006">
              <mc:Choice xmlns:v="urn:schemas-microsoft-com:vml" Requires="v">
                <p:oleObj name="Document" r:id="rId4" imgW="8284803" imgH="4499241" progId="Word.Document.8">
                  <p:embed/>
                </p:oleObj>
              </mc:Choice>
              <mc:Fallback>
                <p:oleObj name="Document" r:id="rId4" imgW="8284803" imgH="4499241" progId="Word.Document.8">
                  <p:embed/>
                  <p:pic>
                    <p:nvPicPr>
                      <p:cNvPr id="0" name=""/>
                      <p:cNvPicPr>
                        <a:picLocks noChangeAspect="1" noChangeArrowheads="1"/>
                      </p:cNvPicPr>
                      <p:nvPr/>
                    </p:nvPicPr>
                    <p:blipFill>
                      <a:blip r:embed="rId5"/>
                      <a:srcRect/>
                      <a:stretch>
                        <a:fillRect/>
                      </a:stretch>
                    </p:blipFill>
                    <p:spPr bwMode="auto">
                      <a:xfrm>
                        <a:off x="2514600" y="4191000"/>
                        <a:ext cx="9115425" cy="4800600"/>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929219" y="670427"/>
            <a:ext cx="10460566" cy="914400"/>
          </a:xfrm>
        </p:spPr>
        <p:txBody>
          <a:bodyPr/>
          <a:lstStyle/>
          <a:p>
            <a:r>
              <a:rPr lang="en-US" altLang="en-US" dirty="0"/>
              <a:t>Registration for the May IEEE 802 interim session</a:t>
            </a:r>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839415" y="1787046"/>
            <a:ext cx="10550369" cy="4649786"/>
          </a:xfrm>
        </p:spPr>
        <p:txBody>
          <a:bodyPr/>
          <a:lstStyle/>
          <a:p>
            <a:pPr>
              <a:buFont typeface="Arial" panose="020B0604020202020204" pitchFamily="34" charset="0"/>
              <a:buChar char="•"/>
            </a:pPr>
            <a:r>
              <a:rPr lang="en-US" altLang="en-US" b="0" dirty="0"/>
              <a:t>This meeting is part of the May IEEE </a:t>
            </a:r>
            <a:r>
              <a:rPr lang="en-US" altLang="en-US" b="0"/>
              <a:t>802 interim </a:t>
            </a:r>
            <a:r>
              <a:rPr lang="en-US" altLang="en-US" b="0" dirty="0"/>
              <a:t>session</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You must pay the registration fee whether attending in-person or remotely</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If you have not already done so, you can register here: </a:t>
            </a:r>
          </a:p>
          <a:p>
            <a:pPr marL="400050" lvl="1" indent="0"/>
            <a:r>
              <a:rPr lang="en-GB" dirty="0">
                <a:hlinkClick r:id="rId3"/>
              </a:rPr>
              <a:t>https://touchpoint.eventsair.com/2025-may-ieee-802-wireless-interim-session</a:t>
            </a:r>
            <a:endParaRPr lang="en-US" dirty="0"/>
          </a:p>
          <a:p>
            <a:pPr marL="0" indent="0"/>
            <a:endParaRPr lang="en-US" altLang="en-US" b="0" dirty="0"/>
          </a:p>
          <a:p>
            <a:pPr>
              <a:buFont typeface="Arial" panose="020B0604020202020204" pitchFamily="34" charset="0"/>
              <a:buChar char="•"/>
            </a:pPr>
            <a:r>
              <a:rPr lang="en-US" altLang="en-US" b="0" dirty="0"/>
              <a:t>If you do not intend to register for this session you must leave this meeting and, if you have logged attendance on IMAT, email the 802.11 chair or vice chairs to have your attendance cancelled</a:t>
            </a:r>
          </a:p>
        </p:txBody>
      </p:sp>
      <p:sp>
        <p:nvSpPr>
          <p:cNvPr id="3" name="Rectangle 4">
            <a:extLst>
              <a:ext uri="{FF2B5EF4-FFF2-40B4-BE49-F238E27FC236}">
                <a16:creationId xmlns:a16="http://schemas.microsoft.com/office/drawing/2014/main" id="{FD2A5BE5-A621-4BE1-34CC-690FBD6087E0}"/>
              </a:ext>
            </a:extLst>
          </p:cNvPr>
          <p:cNvSpPr txBox="1">
            <a:spLocks noChangeArrowheads="1"/>
          </p:cNvSpPr>
          <p:nvPr/>
        </p:nvSpPr>
        <p:spPr bwMode="auto">
          <a:xfrm>
            <a:off x="929218" y="333375"/>
            <a:ext cx="2499783" cy="273050"/>
          </a:xfrm>
          <a:prstGeom prst="rect">
            <a:avLst/>
          </a:prstGeom>
          <a:noFill/>
          <a:ln w="9525">
            <a:noFill/>
            <a:round/>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buFontTx/>
              <a:buNone/>
            </a:pPr>
            <a:r>
              <a:rPr lang="en-US" dirty="0"/>
              <a:t> May 2025</a:t>
            </a:r>
            <a:endParaRPr lang="en-US" altLang="en-US" dirty="0"/>
          </a:p>
        </p:txBody>
      </p:sp>
      <p:pic>
        <p:nvPicPr>
          <p:cNvPr id="4" name="Picture 3">
            <a:extLst>
              <a:ext uri="{FF2B5EF4-FFF2-40B4-BE49-F238E27FC236}">
                <a16:creationId xmlns:a16="http://schemas.microsoft.com/office/drawing/2014/main" id="{0899636D-29AF-B50F-643C-2669AF4F3107}"/>
              </a:ext>
            </a:extLst>
          </p:cNvPr>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8808475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May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May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Guidelines for IEEE SA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://standards.ieee.org/develop/policies/antitrust.pdf</a:t>
            </a:r>
            <a:r>
              <a:rPr lang="en-US" altLang="en-US" sz="1600" b="1">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95887919"/>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May 2025</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May 2025</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May 2025</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Recording attendance and meeting reminders</a:t>
            </a:r>
            <a:endParaRPr lang="en-US" sz="2800" dirty="0">
              <a:solidFill>
                <a:schemeClr val="tx1"/>
              </a:solidFill>
            </a:endParaRPr>
          </a:p>
        </p:txBody>
      </p:sp>
      <p:sp>
        <p:nvSpPr>
          <p:cNvPr id="10" name="Content Placeholder 2"/>
          <p:cNvSpPr>
            <a:spLocks noGrp="1"/>
          </p:cNvSpPr>
          <p:nvPr>
            <p:ph idx="1"/>
          </p:nvPr>
        </p:nvSpPr>
        <p:spPr>
          <a:xfrm>
            <a:off x="914400" y="1525587"/>
            <a:ext cx="10475384" cy="4722813"/>
          </a:xfrm>
        </p:spPr>
        <p:txBody>
          <a:bodyPr/>
          <a:lstStyle/>
          <a:p>
            <a:pPr marL="230188" marR="117475" indent="-230188" algn="just">
              <a:buChar char="•"/>
              <a:tabLst>
                <a:tab pos="230188" algn="l"/>
              </a:tabLst>
            </a:pPr>
            <a:r>
              <a:rPr lang="en-US" sz="1800" spc="-5" dirty="0">
                <a:latin typeface="+mj-lt"/>
                <a:cs typeface="Arial"/>
              </a:rPr>
              <a:t>Recording attendance:</a:t>
            </a:r>
          </a:p>
          <a:p>
            <a:pPr marL="630238" marR="117475" lvl="1" indent="-230188" algn="just">
              <a:spcBef>
                <a:spcPts val="600"/>
              </a:spcBef>
              <a:buChar char="•"/>
              <a:tabLst>
                <a:tab pos="230188" algn="l"/>
              </a:tabLst>
            </a:pPr>
            <a:r>
              <a:rPr lang="en-US" sz="1600" spc="-5" dirty="0">
                <a:solidFill>
                  <a:schemeClr val="tx1"/>
                </a:solidFill>
                <a:latin typeface="+mj-lt"/>
                <a:cs typeface="Arial"/>
              </a:rPr>
              <a:t>IMAT is used for this session</a:t>
            </a:r>
          </a:p>
          <a:p>
            <a:pPr marL="1030288" marR="117475" lvl="2" indent="-230188" algn="just">
              <a:spcBef>
                <a:spcPts val="0"/>
              </a:spcBef>
              <a:buChar char="•"/>
              <a:tabLst>
                <a:tab pos="230188" algn="l"/>
              </a:tabLst>
            </a:pPr>
            <a:r>
              <a:rPr lang="en-US" sz="1600" spc="-5" dirty="0">
                <a:solidFill>
                  <a:srgbClr val="FF0000"/>
                </a:solidFill>
                <a:latin typeface="+mj-lt"/>
                <a:cs typeface="Arial"/>
                <a:hlinkClick r:id="rId3"/>
              </a:rPr>
              <a:t>https://imat.ieee.org/my-site/home</a:t>
            </a:r>
            <a:endParaRPr lang="en-US" sz="16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800" spc="-5" dirty="0">
              <a:cs typeface="Arial"/>
            </a:endParaRPr>
          </a:p>
          <a:p>
            <a:pPr marL="230188" marR="117475" indent="-230188" algn="just">
              <a:buFont typeface="Times New Roman" pitchFamily="16" charset="0"/>
              <a:buChar char="•"/>
              <a:tabLst>
                <a:tab pos="230188" algn="l"/>
              </a:tabLst>
            </a:pPr>
            <a:r>
              <a:rPr lang="en-US" sz="1800" spc="-5" dirty="0">
                <a:cs typeface="Arial"/>
              </a:rPr>
              <a:t>Meeting reminders</a:t>
            </a:r>
            <a:endParaRPr lang="en-US" sz="1600" spc="-5" dirty="0">
              <a:latin typeface="+mj-lt"/>
              <a:cs typeface="Arial"/>
            </a:endParaRP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when joining the </a:t>
            </a:r>
            <a:r>
              <a:rPr lang="en-US" sz="1600" spc="-5" dirty="0" err="1">
                <a:latin typeface="+mj-lt"/>
                <a:cs typeface="Arial"/>
              </a:rPr>
              <a:t>Webex</a:t>
            </a:r>
            <a:r>
              <a:rPr lang="en-US" sz="1600" spc="-5" dirty="0">
                <a:latin typeface="+mj-lt"/>
                <a:cs typeface="Arial"/>
              </a:rPr>
              <a:t> call: “FIRST NAME LAST NAME, Affiliation” </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spc="-5" dirty="0">
                <a:solidFill>
                  <a:srgbClr val="FF0000"/>
                </a:solidFill>
                <a:latin typeface="+mj-lt"/>
                <a:cs typeface="Arial"/>
              </a:rPr>
              <a:t>Press are required (i.e., anyone reporting publicly on this meeting) to announce their presence (per IEEE SA Standards Board Operations Manual)</a:t>
            </a:r>
          </a:p>
          <a:p>
            <a:pPr marL="630238" marR="117475" lvl="1" indent="-230188" algn="just">
              <a:spcBef>
                <a:spcPts val="600"/>
              </a:spcBef>
              <a:buChar char="•"/>
              <a:tabLst>
                <a:tab pos="230188" algn="l"/>
              </a:tabLst>
            </a:pPr>
            <a:endParaRPr lang="en-US" sz="1600" spc="-5" dirty="0">
              <a:latin typeface="+mj-lt"/>
              <a:cs typeface="Arial"/>
            </a:endParaRP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May 2025</a:t>
            </a:r>
            <a:endParaRPr lang="en-GB" dirty="0"/>
          </a:p>
        </p:txBody>
      </p:sp>
    </p:spTree>
    <p:extLst>
      <p:ext uri="{BB962C8B-B14F-4D97-AF65-F5344CB8AC3E}">
        <p14:creationId xmlns:p14="http://schemas.microsoft.com/office/powerpoint/2010/main" val="537360881"/>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71724</TotalTime>
  <Words>1076</Words>
  <Application>Microsoft Office PowerPoint</Application>
  <PresentationFormat>Widescreen</PresentationFormat>
  <Paragraphs>109</Paragraphs>
  <Slides>8</Slides>
  <Notes>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5" baseType="lpstr">
      <vt:lpstr>Arial Unicode MS</vt:lpstr>
      <vt:lpstr>Monotype Sorts</vt:lpstr>
      <vt:lpstr>Arial</vt:lpstr>
      <vt:lpstr>Calibri</vt:lpstr>
      <vt:lpstr>Times New Roman</vt:lpstr>
      <vt:lpstr>Office Theme</vt:lpstr>
      <vt:lpstr>Document</vt:lpstr>
      <vt:lpstr>Supplementary Materials for  May 2025 wireless interim</vt:lpstr>
      <vt:lpstr>Registration for the May IEEE 802 interim session</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Recording attendance and meeting reminders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11-25/0516r0</dc:title>
  <dc:creator>Edward Au</dc:creator>
  <cp:keywords>Supplementary materials for May 2025 wireless interim</cp:keywords>
  <cp:lastModifiedBy>Edward Au</cp:lastModifiedBy>
  <cp:revision>5371</cp:revision>
  <cp:lastPrinted>1601-01-01T00:00:00Z</cp:lastPrinted>
  <dcterms:created xsi:type="dcterms:W3CDTF">2016-03-03T14:54:45Z</dcterms:created>
  <dcterms:modified xsi:type="dcterms:W3CDTF">2025-04-25T23:28:47Z</dcterms:modified>
  <cp:category>IEEE 802.11bq</cp:category>
</cp:coreProperties>
</file>