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96" r:id="rId3"/>
    <p:sldId id="298" r:id="rId4"/>
    <p:sldId id="299" r:id="rId5"/>
    <p:sldId id="289" r:id="rId6"/>
    <p:sldId id="286" r:id="rId7"/>
    <p:sldId id="288" r:id="rId8"/>
    <p:sldId id="282" r:id="rId9"/>
    <p:sldId id="283" r:id="rId10"/>
    <p:sldId id="297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izhenpeng (A)" initials="s(" lastIdx="3" clrIdx="0">
    <p:extLst>
      <p:ext uri="{19B8F6BF-5375-455C-9EA6-DF929625EA0E}">
        <p15:presenceInfo xmlns:p15="http://schemas.microsoft.com/office/powerpoint/2012/main" userId="S-1-5-21-147214757-305610072-1517763936-1066066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39" autoAdjust="0"/>
    <p:restoredTop sz="96334" autoAdjust="0"/>
  </p:normalViewPr>
  <p:slideViewPr>
    <p:cSldViewPr>
      <p:cViewPr varScale="1">
        <p:scale>
          <a:sx n="88" d="100"/>
          <a:sy n="88" d="100"/>
        </p:scale>
        <p:origin x="72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34" y="3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069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标题 6">
            <a:extLst>
              <a:ext uri="{FF2B5EF4-FFF2-40B4-BE49-F238E27FC236}">
                <a16:creationId xmlns:a16="http://schemas.microsoft.com/office/drawing/2014/main" id="{80F3DA57-6CB9-4FED-A27E-82F9D3A51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802.11-25/0493r2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NPCA during scheduled periods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44687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2025-03-05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March 2025</a:t>
            </a:r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altLang="zh-CN"/>
              <a:t>Zhenpeng Shi et al., Huawei Technologies</a:t>
            </a:r>
            <a:endParaRPr lang="en-GB" altLang="zh-CN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6332279"/>
              </p:ext>
            </p:extLst>
          </p:nvPr>
        </p:nvGraphicFramePr>
        <p:xfrm>
          <a:off x="844550" y="2633663"/>
          <a:ext cx="10133013" cy="334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5" name="Document" r:id="rId4" imgW="10440910" imgH="3440697" progId="Word.Document.8">
                  <p:embed/>
                </p:oleObj>
              </mc:Choice>
              <mc:Fallback>
                <p:oleObj name="Document" r:id="rId4" imgW="10440910" imgH="344069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4550" y="2633663"/>
                        <a:ext cx="10133013" cy="3340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841797" y="208699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671491-71DD-4B4C-A3AF-827E506BE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C6120BE-C58B-4967-BA03-70F3CC9AF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an AP may announce a scheduled time window during which the AP and its associated non-AP STAs operate on a non-primary channel?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BB81C76-86D6-423C-B551-8A07378FF7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E96EFB9-FC9C-4800-857A-1A7CBD37F8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061D0441-6D94-47D0-8A2B-AE9E36B7A7A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6021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26E679C-A286-4946-9300-B73701197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7425E32-F4CF-429F-996F-726E5D4E33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</a:t>
            </a:r>
            <a:r>
              <a:rPr lang="en-US" dirty="0" err="1"/>
              <a:t>TGbn</a:t>
            </a:r>
            <a:r>
              <a:rPr lang="en-US" dirty="0"/>
              <a:t>, NPCA can be triggered by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OBSS HE/EHT/UHR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OBSS Control frame exchange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other conditions where primary channel is busy, AP and non-AP STAs may also benefit from NPCA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New events can be introduced for triggering NPCA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contribution discusses NPCA operation during scheduled periods of time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D1CC49B-4D9D-4B48-B814-4C35E13491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8F64211-4B72-4D66-9DC1-6107BAEFB19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9EE5009E-A987-4D76-89F3-B2BD7E3B6B3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747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D1A66E-2302-4E60-8B83-46AF60B9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D92C11F-27B3-4040-9BC2-A6B9208DC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 may be aware that primary channel will be unavailable/busy ahead of time, e.g.,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AP/STA’s IDC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If AP is unavailable, all associated STAs cannot communicate with AP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If non-AP STA is unavailable, it may interfere with the entire 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OBSS (r-)TWT SPs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P2P traffic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the cases above, non-primary channel may still be available, for example: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AP/STA’s IDC event may mainly interfere with specific subchannels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OBSS/P2P may use a relatively narrow bandwidth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 can consider scheduling NPCA during these time periods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47CA930-B81D-498E-B887-839D95861DD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EEC75A6-5779-47C2-AA8C-B0C97260617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9E4AE9CD-DF6A-4AE7-8943-448439E4450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9668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105053B-8EB1-4558-886A-D273B7BAA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NPCA during scheduled periods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89636F4-B7F8-4BBB-BB14-03C924DF6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Proposal: AP may announce scheduled time periods for NPCA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During the scheduled time, it is expected that BSS’s primary channel (PCH) is unavailable, but NPCA primary channel (NPCH) is still available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Schedules can be based on AP/STA’s IDC, OBSS (R-)TWT, P2P,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Announcement can be carried in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broadcast TWT element for periodic NPCA schedule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BSRP for aperiodic NPCA schedule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 and associated STAs operate on NPCH during scheduled periods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By default, current NPCA parameters (e.g., NPCH location) will continue to be used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may optionally announce updated NPCA parameters that are specific for scheduled periods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B331589-59A3-40CA-AD5D-E38F6141E22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939501A-BC58-4412-81B8-79C345565A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B4357B2D-CE3D-4E92-B06B-3AE2F4E5E8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713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123A5F-C5A2-4A7E-AAE2-A9E3368CB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NPCA during scheduled periods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D5F1AC0-B072-48C3-B53C-CAB7C86C69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example of NPCA during scheduled periods is shown below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announces a scheduled period for NPCA ahead of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Updated NPCA parameters to be used during the scheduled period can also be indicated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and STAs switch to NPCH when scheduled period starts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NPCA duration is based on the duration of primary channel unavailability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5B1678A-015D-4BAE-A1C0-179428B9F6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1A49E6B-A07E-43B3-8EE8-D96C4E1FC75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23EDEE5E-7A7F-4D4D-AB29-E2B973FD12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9E1602EE-8915-489D-B732-7D55015652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4525" y="3852840"/>
            <a:ext cx="6080835" cy="2471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329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5EAB70-D3EF-49E7-9F99-FF347D254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Switching time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F8E566E-0793-4F16-8274-0BB4502E0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Since the start time of PCH unavailability can be known in advance, AP and STAs can start switching to NPCH with various options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STA switches earlier than AP, such that AP does not need to wait for STA on NPCH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Other options can also be considered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26B8906-4D0B-4EC8-8D88-1AD47F5CFE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51D4443-4A80-4E92-8FC5-C658D13851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2ECBA054-033D-4A92-BDDC-4EBAE46B917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49D1AA79-C058-46A8-98DD-5193A49A86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613"/>
          <a:stretch/>
        </p:blipFill>
        <p:spPr>
          <a:xfrm>
            <a:off x="2725542" y="3717032"/>
            <a:ext cx="6740915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667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819099D-E1D2-40CC-95A1-24E76F9E9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 back time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793B767-989D-4ADE-B51A-11A58AFA3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 and </a:t>
            </a:r>
            <a:r>
              <a:rPr lang="en-US" dirty="0" err="1"/>
              <a:t>STAs’</a:t>
            </a:r>
            <a:r>
              <a:rPr lang="en-US" dirty="0"/>
              <a:t> switch back rule is similar to TXOP-based/PPDU-</a:t>
            </a:r>
            <a:r>
              <a:rPr lang="en-US" altLang="zh-CN" dirty="0"/>
              <a:t>based</a:t>
            </a:r>
            <a:r>
              <a:rPr lang="en-US" dirty="0"/>
              <a:t> NPCA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Switch back to PCH by the </a:t>
            </a:r>
            <a:r>
              <a:rPr lang="en-US" sz="1800" dirty="0"/>
              <a:t>unavailability</a:t>
            </a:r>
            <a:r>
              <a:rPr lang="en-US" dirty="0"/>
              <a:t> end 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AP and STAs are triggered NPCA by OBSS TXOP/PPDU before PCH </a:t>
            </a:r>
            <a:r>
              <a:rPr lang="en-US" sz="2000" dirty="0"/>
              <a:t>unavailability</a:t>
            </a:r>
            <a:r>
              <a:rPr lang="en-US" dirty="0"/>
              <a:t> starts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NPCA duration is set based on the later time between </a:t>
            </a:r>
            <a:r>
              <a:rPr lang="en-US" sz="1800" dirty="0"/>
              <a:t>unavailability</a:t>
            </a:r>
            <a:r>
              <a:rPr lang="en-US" dirty="0"/>
              <a:t> end and OBSS TXOP/PPDU end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OBSS TXOP/PPDU ends earlier than PCH </a:t>
            </a:r>
            <a:r>
              <a:rPr lang="en-US" sz="1800" dirty="0"/>
              <a:t>unavailability</a:t>
            </a:r>
            <a:r>
              <a:rPr lang="en-US" dirty="0"/>
              <a:t>, simply stay on NPCH until PCH </a:t>
            </a:r>
            <a:r>
              <a:rPr lang="en-US" sz="1800" dirty="0"/>
              <a:t>unavailability</a:t>
            </a:r>
            <a:r>
              <a:rPr lang="en-US" dirty="0"/>
              <a:t> ends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4B77CFA-B9A1-4046-AEF8-914F80EF50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9CD2102-66B9-4ECA-9AB0-283E814CDF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AC481AB3-4DDD-42EE-A0BF-189D6A7EFF4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9861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9FA13C-C310-46BB-89C8-3CD75C7F2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Conclusion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A7E2696-272D-4541-A189-DB276C053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sz="2000" dirty="0"/>
              <a:t>In this contribution, we have discussed NPCA operation during scheduled periods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may be aware that primary channel will be unavailable ahead of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AP can announce schedule periods of time for NPCA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sz="1800" dirty="0"/>
              <a:t>During which PCH is unavailable but NPCH is still available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sz="1800" dirty="0"/>
              <a:t>AP and STAs will switch to NPCH and perform NPCA during scheduled periods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sz="1800" dirty="0"/>
              <a:t>AP can optionally include updated NPCA parameters to be used in scheduled periods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CA" dirty="0"/>
          </a:p>
          <a:p>
            <a:pPr marL="457200" lvl="1" indent="0"/>
            <a:endParaRPr lang="en-CA" sz="18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92FA3A0-A01E-4A25-A785-0D1BE81D32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E335548-7C68-4C42-918D-4CB1C04162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F48CEB05-9559-4EE3-8AA9-50457F622F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0706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0E83DC-24B2-41D3-917F-A787052BC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References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4D71228-ABFA-4980-AF21-6043A7132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CA" sz="1800" b="0" dirty="0"/>
              <a:t>11-23-2002-02-00bn-in-device-coexistence-and-interference-follow-up</a:t>
            </a:r>
          </a:p>
          <a:p>
            <a:pPr>
              <a:buFont typeface="+mj-lt"/>
              <a:buAutoNum type="arabicPeriod"/>
            </a:pPr>
            <a:r>
              <a:rPr lang="en-CA" sz="1800" b="0" dirty="0"/>
              <a:t>11-24-0495-00-00bn-non-primary-channel-access-npca-follow-up</a:t>
            </a:r>
          </a:p>
          <a:p>
            <a:pPr>
              <a:buFont typeface="+mj-lt"/>
              <a:buAutoNum type="arabicPeriod"/>
            </a:pPr>
            <a:r>
              <a:rPr lang="en-CA" sz="1800" b="0" dirty="0"/>
              <a:t>11-24-0538-01-00bn-sp-based-non-primary-channel-access</a:t>
            </a:r>
          </a:p>
          <a:p>
            <a:pPr>
              <a:buFont typeface="+mj-lt"/>
              <a:buAutoNum type="arabicPeriod"/>
            </a:pPr>
            <a:r>
              <a:rPr lang="en-CA" sz="1800" b="0" dirty="0"/>
              <a:t>11-24-0803-01-00bn-the-switching-time-in-npca</a:t>
            </a:r>
          </a:p>
          <a:p>
            <a:pPr>
              <a:buFont typeface="+mj-lt"/>
              <a:buAutoNum type="arabicPeriod"/>
            </a:pPr>
            <a:r>
              <a:rPr lang="en-CA" sz="1800" b="0" dirty="0"/>
              <a:t>11-24-1108-02-00bn-periodic-idc-signaling-for-mobile-ap</a:t>
            </a:r>
          </a:p>
          <a:p>
            <a:pPr>
              <a:buFont typeface="+mj-lt"/>
              <a:buAutoNum type="arabicPeriod"/>
            </a:pPr>
            <a:r>
              <a:rPr lang="en-CA" sz="1800" b="0" dirty="0"/>
              <a:t>11-24-1218-01-00bn-npca-next-level-discussions, </a:t>
            </a:r>
          </a:p>
          <a:p>
            <a:pPr>
              <a:buFont typeface="+mj-lt"/>
              <a:buAutoNum type="arabicPeriod"/>
            </a:pPr>
            <a:r>
              <a:rPr lang="en-CA" sz="1800" b="0" dirty="0"/>
              <a:t>11-24-1547-01-00bn-npca-operation-for-idc-management</a:t>
            </a:r>
          </a:p>
          <a:p>
            <a:pPr>
              <a:buFont typeface="+mj-lt"/>
              <a:buAutoNum type="arabicPeriod"/>
            </a:pPr>
            <a:r>
              <a:rPr lang="en-CA" sz="1800" b="0" dirty="0"/>
              <a:t>11-24-1777-00-00bn-in-device-coexistence-use-cases-follow-up 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0868ECF-3D04-4D36-898D-D2A2F9FB48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B426D13-CABA-4147-8502-9A3E7EFDB39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8DC61BAE-7AFD-401A-93B8-E7454D77845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8626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16158</TotalTime>
  <Words>731</Words>
  <Application>Microsoft Office PowerPoint</Application>
  <PresentationFormat>宽屏</PresentationFormat>
  <Paragraphs>104</Paragraphs>
  <Slides>10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Office 主题​​</vt:lpstr>
      <vt:lpstr>Document</vt:lpstr>
      <vt:lpstr>NPCA during scheduled periods</vt:lpstr>
      <vt:lpstr>Introduction</vt:lpstr>
      <vt:lpstr>Motivation</vt:lpstr>
      <vt:lpstr>NPCA during scheduled periods</vt:lpstr>
      <vt:lpstr>NPCA during scheduled periods</vt:lpstr>
      <vt:lpstr>Switching time</vt:lpstr>
      <vt:lpstr>Switch back time</vt:lpstr>
      <vt:lpstr>Conclusion</vt:lpstr>
      <vt:lpstr>References</vt:lpstr>
      <vt:lpstr>Straw Poll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Zhenpeng Shi</dc:creator>
  <cp:keywords/>
  <cp:lastModifiedBy>Zhenpeng Shi</cp:lastModifiedBy>
  <cp:revision>513</cp:revision>
  <cp:lastPrinted>1601-01-01T00:00:00Z</cp:lastPrinted>
  <dcterms:created xsi:type="dcterms:W3CDTF">2024-02-17T02:53:22Z</dcterms:created>
  <dcterms:modified xsi:type="dcterms:W3CDTF">2025-08-21T15:41:39Z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(3)4h2WQJfJBsk6iq9ZSjh0kY6oQpM7Ujz+zxKKbd/aQNw5D3+yt2nWYm9vfcw0f3ombCW+rZKG
cv2DSZ/xD/JN1rI/ThwIzMIfJJEoMQB17yN18NXWZbd6Nc+GJdLvNNJ0zKGxTiYRYQkzMb+i
SzS9l3zjRSLrOJAtoKl9pflJciSnvKW2UvEcg8VAingpBYM0fdG+Brxg0C6RAmj8VwmYqDdL
8TPPSLsoZ06hlPlHN6</vt:lpwstr>
  </property>
  <property fmtid="{D5CDD505-2E9C-101B-9397-08002B2CF9AE}" pid="3" name="_2015_ms_pID_7253431">
    <vt:lpwstr>Qi+EehyefrFQ7WfZLPSgHbN8Aku4F+YbeDVfAYUV2nKR+JO9kTGfrq
Pss60nSYUMCJAZH4m1Sqmzt0NswVM4+2zqAC/62EKa6l7cHvS98XXxWno6gg2WIwvfnh2gT/
B6xNwzNGtSgZtekF++DVe3UGWv1G2zlTRnndhJWUCpV4vKV0He4rvv2HPMSBQp12ZiPN+O7J
tzofsB19D2KJoHX5Pf71OrVY9/DVubPaVNPc</vt:lpwstr>
  </property>
  <property fmtid="{D5CDD505-2E9C-101B-9397-08002B2CF9AE}" pid="4" name="_2015_ms_pID_7253432">
    <vt:lpwstr>t057/cs1ShFEjv5nJu0VuUI=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1719477044</vt:lpwstr>
  </property>
</Properties>
</file>