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20" r:id="rId4"/>
    <p:sldId id="285" r:id="rId5"/>
    <p:sldId id="323" r:id="rId6"/>
    <p:sldId id="321" r:id="rId7"/>
    <p:sldId id="322" r:id="rId8"/>
    <p:sldId id="28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74" autoAdjust="0"/>
    <p:restoredTop sz="90433"/>
  </p:normalViewPr>
  <p:slideViewPr>
    <p:cSldViewPr>
      <p:cViewPr varScale="1">
        <p:scale>
          <a:sx n="115" d="100"/>
          <a:sy n="115" d="100"/>
        </p:scale>
        <p:origin x="1160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53CDA6-1A54-56F5-2E93-708AA6E1D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EE4DC65-0E6A-39EF-AE1E-B37623EACE2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2B1289-CEDE-81E4-7387-3F7D570E497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E08204-C9D2-EA4B-5DBC-29BDECF04A8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4A22736-9197-CE5E-E87C-F0398AE360A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A458EA0-7988-A4A9-B8A9-5ADDDBA4D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75D2B30-77A1-4B99-D4B6-9C77CA0398C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Emphasize my contribution is about coordination</a:t>
            </a:r>
          </a:p>
        </p:txBody>
      </p:sp>
    </p:spTree>
    <p:extLst>
      <p:ext uri="{BB962C8B-B14F-4D97-AF65-F5344CB8AC3E}">
        <p14:creationId xmlns:p14="http://schemas.microsoft.com/office/powerpoint/2010/main" val="207168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Change figure </a:t>
            </a:r>
            <a:r>
              <a:rPr lang="en-US" dirty="0">
                <a:sym typeface="Wingdings" pitchFamily="2" charset="2"/>
              </a:rPr>
              <a:t> Switch to NPCA PCH is confusing.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5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EEF015-8CDA-8E78-48AC-43DD27077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F394FB-3ADB-F8B5-FE0A-C2C31E1C0F2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9E222AF-5727-77E3-5B9C-0304D9A706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F2619C-82B0-6F68-7B1D-BFD4E052140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73D70CF-92AB-B1E1-D0A8-2ABCF3001A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2D85A9CC-B324-D5EF-AB34-4BFFA64AB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3D17393-9304-77FA-44D2-B9695C9D1E2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Add R-TWT in figure – Focus on time period.</a:t>
            </a:r>
          </a:p>
        </p:txBody>
      </p:sp>
    </p:spTree>
    <p:extLst>
      <p:ext uri="{BB962C8B-B14F-4D97-AF65-F5344CB8AC3E}">
        <p14:creationId xmlns:p14="http://schemas.microsoft.com/office/powerpoint/2010/main" val="317713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EEF015-8CDA-8E78-48AC-43DD27077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F394FB-3ADB-F8B5-FE0A-C2C31E1C0F2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9E222AF-5727-77E3-5B9C-0304D9A706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F2619C-82B0-6F68-7B1D-BFD4E052140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73D70CF-92AB-B1E1-D0A8-2ABCF3001A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2D85A9CC-B324-D5EF-AB34-4BFFA64AB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3D17393-9304-77FA-44D2-B9695C9D1E2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Add R-TWT in figure – Focus on time period.</a:t>
            </a:r>
          </a:p>
        </p:txBody>
      </p:sp>
    </p:spTree>
    <p:extLst>
      <p:ext uri="{BB962C8B-B14F-4D97-AF65-F5344CB8AC3E}">
        <p14:creationId xmlns:p14="http://schemas.microsoft.com/office/powerpoint/2010/main" val="3177136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FB108B-D1F1-E172-BCA0-A6073680E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EF6A324-9512-1F57-9EB5-D2FA29FD180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78A579-5311-FE5B-914C-E1C793E66EC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83233E-D8B8-FB58-236F-4B82E35C190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478ACAF-B787-7C95-2270-4F91F47C90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C43FDA1-1691-46B1-3587-C3BA742C1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9239C6D-3880-AEF7-DD32-ED82027485D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Tie this R-TWT</a:t>
            </a:r>
          </a:p>
        </p:txBody>
      </p:sp>
    </p:spTree>
    <p:extLst>
      <p:ext uri="{BB962C8B-B14F-4D97-AF65-F5344CB8AC3E}">
        <p14:creationId xmlns:p14="http://schemas.microsoft.com/office/powerpoint/2010/main" val="2195065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1838, Huawei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802.11-25/0445r1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Coordinated NPCA Operation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DCB4FE1-8C37-DCCD-F994-07ECB3883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343521"/>
              </p:ext>
            </p:extLst>
          </p:nvPr>
        </p:nvGraphicFramePr>
        <p:xfrm>
          <a:off x="1008063" y="2374552"/>
          <a:ext cx="10820400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098800" progId="Word.Document.8">
                  <p:embed/>
                </p:oleObj>
              </mc:Choice>
              <mc:Fallback>
                <p:oleObj name="Document" r:id="rId3" imgW="10439400" imgH="30988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2374552"/>
                        <a:ext cx="10820400" cy="3214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10CE71E-34FF-163E-8D73-3AC4969AC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2276872"/>
            <a:ext cx="10361084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b="0" kern="0" dirty="0"/>
              <a:t>Coordinated non-primary channel access (Co-NPCA) have been discussed in multiple </a:t>
            </a:r>
            <a:r>
              <a:rPr lang="en-US" altLang="ko-KR" b="0" kern="0" dirty="0" err="1"/>
              <a:t>TGbn</a:t>
            </a:r>
            <a:r>
              <a:rPr lang="en-US" altLang="ko-KR" b="0" kern="0" dirty="0"/>
              <a:t> contributions [1-3].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b="0" kern="0" dirty="0"/>
              <a:t>In this presentation, we will discuss how to signal Co-NPCA operation to mitigate OBSS interference.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4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3F06C-DAE9-57F2-5F74-C0E6E9C60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C2CAA99-AF55-599F-6C40-AA5A4AED4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FB158-8387-3FBE-BA69-E4C559C21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57B00-25C1-81DF-9FFA-1959431010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65BCC-B56B-559D-3C6F-E734287F2E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6D2DAF1-3FCC-DE23-8406-EBF967036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362" y="1595120"/>
            <a:ext cx="5110321" cy="40076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In Co-NPCA access to the NPCA primary channel can be coordinated so there are no multiple APs contending to access it if OBSS is detected in the primary channel.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NPCA primary channels (BW and location) are negotiated during MAP negotiation phase [1,2].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Enabled Co-NPCA APs and associated STAs operate following the negotiated parameters.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u="sng" kern="0" dirty="0"/>
              <a:t>Co-NPCA TXOP Sharing [1]</a:t>
            </a:r>
            <a:r>
              <a:rPr lang="en-US" altLang="ko-KR" sz="1600" b="0" kern="0" dirty="0"/>
              <a:t>: Once a participating AP obtains a TXOP, it signals the rest of the APs in the Co-NPCA group to move to the primary NPCA.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u="sng" kern="0" dirty="0"/>
              <a:t>SP-Based NPCA [3]</a:t>
            </a:r>
            <a:r>
              <a:rPr lang="en-US" altLang="ko-KR" sz="1600" b="0" kern="0" dirty="0"/>
              <a:t>: Once any of the participating APs access the NPCA primary channel, it operates there until the end of a SP (e.g., TWT SP).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F929519-ECBA-7E06-B24D-703B2D919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7203" y="1751014"/>
            <a:ext cx="5110321" cy="388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90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51384" y="851619"/>
            <a:ext cx="11161240" cy="1065213"/>
          </a:xfrm>
          <a:ln/>
        </p:spPr>
        <p:txBody>
          <a:bodyPr lIns="91440"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NPCA operation in dense AP MLD deployments may cause multiple APs to contend for access to the NPCA primary channel.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D20F428-7B56-ECE1-E820-962C7DA97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016" y="2188064"/>
            <a:ext cx="5145930" cy="361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and AP 2 are NPCA enabled but not coordinated.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and AP 2 operate using the same primary channel (PCH) and NPCA primary channel.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Low latency (LL) traffic arrives at AP 1.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Shortly after, OBSS interference appears in the primary channel (PCH).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Both AP 1 and AP 2 switch to the NPCA primary channel and contend for access.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2 wins the channel and blocks the AP 1 LL traffic.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fails to send LL traffic before LL traffic deadline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ADFFA38-C6E6-AB2F-7367-D5D07B8B74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01946" y="2282393"/>
            <a:ext cx="5590827" cy="409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8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BEDC6-7E86-A69D-54C1-24A287593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CDFF486F-052C-AD13-F7FA-12DA8ADEE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Enabling/Disabling NPCA Operation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4ECF3-3CBF-9DDC-9201-C28A00EAC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just"/>
            <a:r>
              <a:rPr lang="en-GB"/>
              <a:t>Slide </a:t>
            </a:r>
            <a:fld id="{351F4386-A5E2-41A1-B4D0-BE653C929E06}" type="slidenum">
              <a:rPr lang="en-GB"/>
              <a:pPr algn="just"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FB1F8-1938-62DA-1228-01487C2C0A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algn="just"/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9C8D9-3DC7-C513-4F36-B3CE68869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just"/>
            <a:r>
              <a:rPr lang="en-US"/>
              <a:t>March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DA832-37CB-2EE6-565F-510F89F9A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922" y="1883110"/>
            <a:ext cx="4587998" cy="377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MAP negotiation phase, AP 1 requests AP 2 </a:t>
            </a:r>
            <a:r>
              <a:rPr lang="en-US" altLang="ko-KR" sz="1600" kern="0" dirty="0"/>
              <a:t>to disable</a:t>
            </a:r>
            <a:r>
              <a:rPr lang="en-US" altLang="ko-KR" sz="1600" b="0" kern="0" dirty="0"/>
              <a:t> NPCA operation, permanently or following an agreed upon schedule.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Co-NPCA operation, AP 1 may request AP 2 to disable NPCA permanently or for a time duration.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Disabling NPCA operation AP 2 allows LL traffic be served in AP 1 before the LL deadline in presence of OBSS interference in the PCH.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59998FE-185E-8A1E-751C-ADD5D45146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47928" y="1830390"/>
            <a:ext cx="6176475" cy="41132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209CF52-BB6A-7D00-278C-509D288A4A7A}"/>
              </a:ext>
            </a:extLst>
          </p:cNvPr>
          <p:cNvSpPr/>
          <p:nvPr/>
        </p:nvSpPr>
        <p:spPr bwMode="auto">
          <a:xfrm>
            <a:off x="8184232" y="5661248"/>
            <a:ext cx="864096" cy="2823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DD27BF-2C7F-0255-3AA4-2C2B6BE7F238}"/>
              </a:ext>
            </a:extLst>
          </p:cNvPr>
          <p:cNvSpPr/>
          <p:nvPr/>
        </p:nvSpPr>
        <p:spPr bwMode="auto">
          <a:xfrm>
            <a:off x="10957736" y="1689212"/>
            <a:ext cx="864096" cy="2823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4549698E-21AA-D28F-C534-ACFA686EFED1}"/>
              </a:ext>
            </a:extLst>
          </p:cNvPr>
          <p:cNvSpPr/>
          <p:nvPr/>
        </p:nvSpPr>
        <p:spPr bwMode="auto">
          <a:xfrm rot="5400000">
            <a:off x="6345584" y="5301207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E65B19-C55B-508F-7AE4-B5201D84F810}"/>
              </a:ext>
            </a:extLst>
          </p:cNvPr>
          <p:cNvSpPr txBox="1"/>
          <p:nvPr/>
        </p:nvSpPr>
        <p:spPr>
          <a:xfrm>
            <a:off x="5847236" y="5730861"/>
            <a:ext cx="131709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MAP Negotiation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phase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97CBE081-787F-1CBD-73C7-1397E7FDD09F}"/>
              </a:ext>
            </a:extLst>
          </p:cNvPr>
          <p:cNvSpPr/>
          <p:nvPr/>
        </p:nvSpPr>
        <p:spPr bwMode="auto">
          <a:xfrm rot="5400000">
            <a:off x="7336250" y="5284758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D3D99-732E-1BBD-5A4B-9B5F674F188C}"/>
              </a:ext>
            </a:extLst>
          </p:cNvPr>
          <p:cNvSpPr txBox="1"/>
          <p:nvPr/>
        </p:nvSpPr>
        <p:spPr>
          <a:xfrm>
            <a:off x="7108559" y="5730862"/>
            <a:ext cx="8242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Co-NPCA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69800FB5-8A0E-DA36-7632-8BC3D40E3481}"/>
              </a:ext>
            </a:extLst>
          </p:cNvPr>
          <p:cNvSpPr/>
          <p:nvPr/>
        </p:nvSpPr>
        <p:spPr bwMode="auto">
          <a:xfrm rot="5400000">
            <a:off x="9527427" y="5310157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AE500D-4BED-7413-716B-ED3A6201E794}"/>
              </a:ext>
            </a:extLst>
          </p:cNvPr>
          <p:cNvSpPr txBox="1"/>
          <p:nvPr/>
        </p:nvSpPr>
        <p:spPr>
          <a:xfrm>
            <a:off x="9299736" y="5756261"/>
            <a:ext cx="8242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Co-NPCA</a:t>
            </a:r>
          </a:p>
        </p:txBody>
      </p:sp>
    </p:spTree>
    <p:extLst>
      <p:ext uri="{BB962C8B-B14F-4D97-AF65-F5344CB8AC3E}">
        <p14:creationId xmlns:p14="http://schemas.microsoft.com/office/powerpoint/2010/main" val="3436796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BEDC6-7E86-A69D-54C1-24A287593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CDFF486F-052C-AD13-F7FA-12DA8ADEE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Enabling/Disabling NPCA Operation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4ECF3-3CBF-9DDC-9201-C28A00EAC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just"/>
            <a:r>
              <a:rPr lang="en-GB"/>
              <a:t>Slide </a:t>
            </a:r>
            <a:fld id="{351F4386-A5E2-41A1-B4D0-BE653C929E06}" type="slidenum">
              <a:rPr lang="en-GB"/>
              <a:pPr algn="just"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FB1F8-1938-62DA-1228-01487C2C0A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9C8D9-3DC7-C513-4F36-B3CE68869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just"/>
            <a:r>
              <a:rPr lang="en-US"/>
              <a:t>July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DA832-37CB-2EE6-565F-510F89F9A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922" y="1883110"/>
            <a:ext cx="4587998" cy="377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MAP negotiation phase, AP 1 requests AP 2 </a:t>
            </a:r>
            <a:r>
              <a:rPr lang="en-US" altLang="ko-KR" sz="1600" kern="0" dirty="0"/>
              <a:t>to disable</a:t>
            </a:r>
            <a:r>
              <a:rPr lang="en-US" altLang="ko-KR" sz="1600" b="0" kern="0" dirty="0"/>
              <a:t> NPCA operation following an agreed upon schedule.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Example: AP 1 may negotiate with AP 2 (an associated STAs) to temporarily disable NPCA during AP 1 R-TWT SPs.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DD27BF-2C7F-0255-3AA4-2C2B6BE7F238}"/>
              </a:ext>
            </a:extLst>
          </p:cNvPr>
          <p:cNvSpPr/>
          <p:nvPr/>
        </p:nvSpPr>
        <p:spPr bwMode="auto">
          <a:xfrm>
            <a:off x="10957736" y="1689212"/>
            <a:ext cx="864096" cy="2823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8C1B1891-C013-ACA3-EB83-4EF171EF5C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34652" y="1835079"/>
            <a:ext cx="5640833" cy="382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762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469E9-F436-EF73-A4BC-F872640D4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8BD2E86-5820-3044-3EE0-E0A4F9CC6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Temporal Coordinated NPCA Configuration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765CD-C810-4744-805C-685279F7A6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FC4A-609F-825A-03AB-8F7FC288C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E7B38-37FD-66D4-9598-128D6BBDF8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C7B65E-852C-B1EB-2067-F3A6221B3AFC}"/>
              </a:ext>
            </a:extLst>
          </p:cNvPr>
          <p:cNvSpPr/>
          <p:nvPr/>
        </p:nvSpPr>
        <p:spPr bwMode="auto">
          <a:xfrm>
            <a:off x="11023457" y="1793444"/>
            <a:ext cx="50405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AE3B0B2-A363-1274-5A72-05F911D9C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053792"/>
            <a:ext cx="4677544" cy="30581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MAP negotiation phase, AP 1 and AP 2 agree to operate with coordinated NPCA parameter sets, e.g.,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1 </a:t>
            </a:r>
            <a:r>
              <a:rPr lang="en-US" altLang="ko-KR" sz="1200" kern="0" dirty="0">
                <a:sym typeface="Wingdings" pitchFamily="2" charset="2"/>
              </a:rPr>
              <a:t> NPCA PCH 1, BW = 20 MHz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2 </a:t>
            </a:r>
            <a:r>
              <a:rPr lang="en-US" altLang="ko-KR" sz="1200" kern="0" dirty="0">
                <a:sym typeface="Wingdings" pitchFamily="2" charset="2"/>
              </a:rPr>
              <a:t> NPCA PCH 2, BW = 40 MHz</a:t>
            </a:r>
            <a:endParaRPr lang="en-US" altLang="ko-KR" sz="12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Additionally, AP 1 may request AP 2 to change its NPCA parameter sets during the AP 1 R-TWT SP, e.g.,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1 </a:t>
            </a:r>
            <a:r>
              <a:rPr lang="en-US" altLang="ko-KR" sz="1200" kern="0" dirty="0">
                <a:sym typeface="Wingdings" pitchFamily="2" charset="2"/>
              </a:rPr>
              <a:t> NPCA PCH 1, BW = 40 MHz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2 </a:t>
            </a:r>
            <a:r>
              <a:rPr lang="en-US" altLang="ko-KR" sz="1200" kern="0" dirty="0">
                <a:sym typeface="Wingdings" pitchFamily="2" charset="2"/>
              </a:rPr>
              <a:t> NPCA PCH 3, BW = 20 MHz</a:t>
            </a:r>
            <a:endParaRPr lang="en-US" altLang="ko-KR" sz="1600" b="0" kern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347EBE4-151F-1DB9-2879-F24C36609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89613" y="1830390"/>
            <a:ext cx="5751809" cy="417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5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Conclusions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2060848"/>
            <a:ext cx="10135335" cy="3672408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0" dirty="0"/>
              <a:t>NPCA operation in dense AP MLD deployments may cause multiple APs to contend for access to the NPCA primary channel.</a:t>
            </a:r>
            <a:endParaRPr lang="en-US" altLang="ko-KR" sz="2000" b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Coordination between APs may be necessary to take advantage of the benefits associated with NPCA operation.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We propose a dynamic configuration of NPCA operation between coordinated APs.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Our proposed approach enables better use of the spectrum, dynamically accommodating for the needs of each participating AP MLD when OBSS interference occurs (e.g., latency, BW, ..).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60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89521-80F1-CBCD-7564-1A5964064CCD}"/>
              </a:ext>
            </a:extLst>
          </p:cNvPr>
          <p:cNvSpPr txBox="1">
            <a:spLocks/>
          </p:cNvSpPr>
          <p:nvPr/>
        </p:nvSpPr>
        <p:spPr bwMode="auto">
          <a:xfrm>
            <a:off x="1046724" y="1624171"/>
            <a:ext cx="10361084" cy="4548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[1] 11-24/1838r0, Considerations on Coordinated NPCA (Mahmoud </a:t>
            </a:r>
            <a:r>
              <a:rPr lang="en-US" sz="1600" kern="12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Hasabelnaby</a:t>
            </a:r>
            <a:r>
              <a:rPr lang="en-US" sz="16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, Huawei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)</a:t>
            </a:r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11-24/1596r1 Consideration of MAP Coordination on NPCA Channel (Yan Li, ZTE)</a:t>
            </a:r>
          </a:p>
          <a:p>
            <a:pPr marL="0" indent="0"/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11-24/1259r0, SP-Based Non-primary Channel Access Follow-Up (Yue Zhao, Huawei)</a:t>
            </a:r>
          </a:p>
          <a:p>
            <a:pPr marL="0" indent="0"/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11-24/2089r1, NPCA Primary Channel Selection (Yuxin Lu, TCL industries)</a:t>
            </a:r>
          </a:p>
          <a:p>
            <a:pPr marL="0" indent="0"/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56390</TotalTime>
  <Words>908</Words>
  <Application>Microsoft Macintosh PowerPoint</Application>
  <PresentationFormat>Widescreen</PresentationFormat>
  <Paragraphs>144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Times New Roman</vt:lpstr>
      <vt:lpstr>Wingdings</vt:lpstr>
      <vt:lpstr>Office 테마</vt:lpstr>
      <vt:lpstr>Document</vt:lpstr>
      <vt:lpstr>Discussion on Coordinated NPCA Operation </vt:lpstr>
      <vt:lpstr>Abstract</vt:lpstr>
      <vt:lpstr>Recap</vt:lpstr>
      <vt:lpstr>NPCA operation in dense AP MLD deployments may cause multiple APs to contend for access to the NPCA primary channel.</vt:lpstr>
      <vt:lpstr>Coordinated Enabling/Disabling NPCA Operation</vt:lpstr>
      <vt:lpstr>Coordinated Enabling/Disabling NPCA Operation</vt:lpstr>
      <vt:lpstr>Temporal Coordinated NPCA Configuration</vt:lpstr>
      <vt:lpstr>Conclusions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Javier Perez-Ramirez</cp:lastModifiedBy>
  <cp:revision>165</cp:revision>
  <cp:lastPrinted>1601-01-01T00:00:00Z</cp:lastPrinted>
  <dcterms:created xsi:type="dcterms:W3CDTF">2023-03-27T11:21:45Z</dcterms:created>
  <dcterms:modified xsi:type="dcterms:W3CDTF">2025-07-29T07:41:25Z</dcterms:modified>
</cp:coreProperties>
</file>