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320" r:id="rId4"/>
    <p:sldId id="285" r:id="rId5"/>
    <p:sldId id="321" r:id="rId6"/>
    <p:sldId id="311" r:id="rId7"/>
    <p:sldId id="322" r:id="rId8"/>
    <p:sldId id="286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 autoAdjust="0"/>
    <p:restoredTop sz="90337"/>
  </p:normalViewPr>
  <p:slideViewPr>
    <p:cSldViewPr>
      <p:cViewPr varScale="1">
        <p:scale>
          <a:sx n="141" d="100"/>
          <a:sy n="141" d="100"/>
        </p:scale>
        <p:origin x="1936" y="18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802.11-yy/2127r0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853CDA6-1A54-56F5-2E93-708AA6E1D5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EE4DC65-0E6A-39EF-AE1E-B37623EACE2F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22B1289-CEDE-81E4-7387-3F7D570E497C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E08204-C9D2-EA4B-5DBC-29BDECF04A8E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4A22736-9197-CE5E-E87C-F0398AE360A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DA458EA0-7988-A4A9-B8A9-5ADDDBA4D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075D2B30-77A1-4B99-D4B6-9C77CA0398CD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Emphasize my contribution is about coordination</a:t>
            </a:r>
          </a:p>
        </p:txBody>
      </p:sp>
    </p:spTree>
    <p:extLst>
      <p:ext uri="{BB962C8B-B14F-4D97-AF65-F5344CB8AC3E}">
        <p14:creationId xmlns:p14="http://schemas.microsoft.com/office/powerpoint/2010/main" val="2071680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Change figure </a:t>
            </a:r>
            <a:r>
              <a:rPr lang="en-US" dirty="0">
                <a:sym typeface="Wingdings" pitchFamily="2" charset="2"/>
              </a:rPr>
              <a:t> Switch to NPCA PCH is confusing.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053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8EEF015-8CDA-8E78-48AC-43DD27077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5F394FB-3ADB-F8B5-FE0A-C2C31E1C0F2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9E222AF-5727-77E3-5B9C-0304D9A7063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F2619C-82B0-6F68-7B1D-BFD4E052140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73D70CF-92AB-B1E1-D0A8-2ABCF3001A4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2D85A9CC-B324-D5EF-AB34-4BFFA64AB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B3D17393-9304-77FA-44D2-B9695C9D1E29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Add R-TWT in figure – Focus on time period.</a:t>
            </a:r>
          </a:p>
        </p:txBody>
      </p:sp>
    </p:spTree>
    <p:extLst>
      <p:ext uri="{BB962C8B-B14F-4D97-AF65-F5344CB8AC3E}">
        <p14:creationId xmlns:p14="http://schemas.microsoft.com/office/powerpoint/2010/main" val="3177136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D8886E-F1E4-2864-36AA-D6FD7D9B5B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CECF539-E166-275C-F142-D37BFD262E4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3A651A5-6076-7E27-5ECB-6DC04A9E06D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D32AAA-C955-3E65-2E01-6FBCA6ADAFA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FD29E8D-5A6C-24B9-5F25-97A3E0C959C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2ECFA8CA-67B3-1347-B88F-050BAFDA9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9C373619-A635-FA9A-5B49-C2F020019C92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Mention ICF idea </a:t>
            </a:r>
          </a:p>
        </p:txBody>
      </p:sp>
    </p:spTree>
    <p:extLst>
      <p:ext uri="{BB962C8B-B14F-4D97-AF65-F5344CB8AC3E}">
        <p14:creationId xmlns:p14="http://schemas.microsoft.com/office/powerpoint/2010/main" val="421891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1FB108B-D1F1-E172-BCA0-A6073680E4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EF6A324-9512-1F57-9EB5-D2FA29FD1802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378A579-5311-FE5B-914C-E1C793E66EC8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83233E-D8B8-FB58-236F-4B82E35C190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478ACAF-B787-7C95-2270-4F91F47C907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EC43FDA1-1691-46B1-3587-C3BA742C1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F9239C6D-3880-AEF7-DD32-ED82027485D4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Tie this R-TWT</a:t>
            </a:r>
          </a:p>
        </p:txBody>
      </p:sp>
    </p:spTree>
    <p:extLst>
      <p:ext uri="{BB962C8B-B14F-4D97-AF65-F5344CB8AC3E}">
        <p14:creationId xmlns:p14="http://schemas.microsoft.com/office/powerpoint/2010/main" val="2195065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304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/>
              <a:t>1838, Huawei</a:t>
            </a:r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/>
              <a:t>Javier Perez-Ramirez, Ofinno LLC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802.11-25/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xxxxr0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on Coordinated NPCA Operation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2025-02-11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DDCB4FE1-8C37-DCCD-F994-07ECB38836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435714"/>
              </p:ext>
            </p:extLst>
          </p:nvPr>
        </p:nvGraphicFramePr>
        <p:xfrm>
          <a:off x="1008063" y="2238375"/>
          <a:ext cx="10820400" cy="321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3098800" progId="Word.Document.8">
                  <p:embed/>
                </p:oleObj>
              </mc:Choice>
              <mc:Fallback>
                <p:oleObj name="Document" r:id="rId3" imgW="10439400" imgH="30988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8063" y="2238375"/>
                        <a:ext cx="10820400" cy="32146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210CE71E-34FF-163E-8D73-3AC4969AC1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217" y="2276872"/>
            <a:ext cx="10361084" cy="20882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b="0" kern="0" dirty="0"/>
              <a:t>Coordinated non-primary channel access (Co-NPCA) have been discussed in multiple </a:t>
            </a:r>
            <a:r>
              <a:rPr lang="en-US" altLang="ko-KR" b="0" kern="0" dirty="0" err="1"/>
              <a:t>TGbn</a:t>
            </a:r>
            <a:r>
              <a:rPr lang="en-US" altLang="ko-KR" b="0" kern="0" dirty="0"/>
              <a:t> contributions [1-3].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b="0" kern="0" dirty="0"/>
              <a:t>In this presentation, we will discuss how to signal Co-NPCA operation to mitigate OBSS interference.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400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73F06C-DAE9-57F2-5F74-C0E6E9C608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4C2CAA99-AF55-599F-6C40-AA5A4AED4A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Recap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8FB158-8387-3FBE-BA69-E4C559C21F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57B00-25C1-81DF-9FFA-1959431010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65BCC-B56B-559D-3C6F-E734287F2E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6D2DAF1-3FCC-DE23-8406-EBF967036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362" y="1595120"/>
            <a:ext cx="5110321" cy="400766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In Co-NPCA access to the NPCA primary channel can be coordinated so there are no multiple APs contending to access it if OBSS is detected in the primary channel.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NPCA primary channels (BW and location) are negotiated during MAP negotiation phase [1,2].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Enabled Co-NPCA APs and associated STAs operate following the negotiated parameters.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u="sng" kern="0" dirty="0"/>
              <a:t>Co-NPCA TXOP Sharing [1]</a:t>
            </a:r>
            <a:r>
              <a:rPr lang="en-US" altLang="ko-KR" sz="1600" b="0" kern="0" dirty="0"/>
              <a:t>: Once a participating AP obtains a TXOP, it signals the rest of the APs in the Co-NPCA group to move to the primary NPCA.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u="sng" kern="0" dirty="0"/>
              <a:t>SP-Based NPCA [3]</a:t>
            </a:r>
            <a:r>
              <a:rPr lang="en-US" altLang="ko-KR" sz="1600" b="0" kern="0" dirty="0"/>
              <a:t>: Once any of the participating APs access the NPCA primary channel, it operates there until the end of a SP (e.g., TWT SP).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kern="0" dirty="0"/>
          </a:p>
          <a:p>
            <a:pPr marL="0" indent="0" algn="just" latinLnBrk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 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BF929519-ECBA-7E06-B24D-703B2D919D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287203" y="1751014"/>
            <a:ext cx="5110321" cy="3888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905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51384" y="851619"/>
            <a:ext cx="11161240" cy="1065213"/>
          </a:xfrm>
          <a:ln/>
        </p:spPr>
        <p:txBody>
          <a:bodyPr lIns="91440"/>
          <a:lstStyle/>
          <a:p>
            <a:pPr latin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NPCA operation in dense AP MLD deployments may cause multiple APs to contend for access to the NPCA primary channel.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1D20F428-7B56-ECE1-E820-962C7DA97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6016" y="2188064"/>
            <a:ext cx="5145930" cy="361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AP 1 and AP 2 are NPCA enabled but not coordinated.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AP 1 and AP 2 operate using the same primary channel (PCH) and NPCA primary channel.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Low latency (LL) traffic arrives at AP 1.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Shortly after, OBSS interference appears in the primary channel (PCH).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Both AP 1 and AP 2 switch to the NPCA primary channel and contend for access.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AP 2 wins the channel and blocks the AP 1 LL traffic.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AP 1 fails to send LL traffic before LL traffic deadline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kern="0" dirty="0"/>
          </a:p>
          <a:p>
            <a:pPr marL="0" indent="0" algn="just" latinLnBrk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 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2ADFFA38-C6E6-AB2F-7367-D5D07B8B74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001946" y="2282393"/>
            <a:ext cx="5590827" cy="4098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5886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6BEDC6-7E86-A69D-54C1-24A2875937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CDFF486F-052C-AD13-F7FA-12DA8ADEE7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Coordinated Enabling/Disabling NPCA Operation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64ECF3-3CBF-9DDC-9201-C28A00EAC0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just"/>
            <a:r>
              <a:rPr lang="en-GB"/>
              <a:t>Slide </a:t>
            </a:r>
            <a:fld id="{351F4386-A5E2-41A1-B4D0-BE653C929E06}" type="slidenum">
              <a:rPr lang="en-GB"/>
              <a:pPr algn="just"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FB1F8-1938-62DA-1228-01487C2C0A2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algn="just"/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9C8D9-3DC7-C513-4F36-B3CE68869B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just"/>
            <a:r>
              <a:rPr lang="en-US"/>
              <a:t>March 2025</a:t>
            </a:r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D6DA832-37CB-2EE6-565F-510F89F9A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922" y="1883110"/>
            <a:ext cx="4587998" cy="377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During MAP negotiation phase, AP 1 (coordinating AP) requests AP 2 (coordinated AP) to enable NPCA operation.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AP 1 requests AP 2 </a:t>
            </a:r>
            <a:r>
              <a:rPr lang="en-US" altLang="ko-KR" sz="1600" kern="0" dirty="0"/>
              <a:t>to disable</a:t>
            </a:r>
            <a:r>
              <a:rPr lang="en-US" altLang="ko-KR" sz="1600" b="0" kern="0" dirty="0"/>
              <a:t> NPCA operation, permanently, for a time duration, or following an agreed upon schedule.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AP 1 does not provide any details on how to configure NPCA operation in AP 2. </a:t>
            </a:r>
            <a:r>
              <a:rPr lang="en-US" altLang="ko-KR" sz="1600" kern="0" dirty="0"/>
              <a:t>Only specifies its status (enabled/disabled).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Disabling NPCA operation AP 2 allows LL traffic be served in AP 1 before the LL deadline in presence of OBSS interference in the PCH.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kern="0" dirty="0"/>
          </a:p>
          <a:p>
            <a:pPr marL="0" indent="0" algn="just" latinLnBrk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 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59998FE-185E-8A1E-751C-ADD5D45146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447928" y="1830390"/>
            <a:ext cx="6176475" cy="411321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209CF52-BB6A-7D00-278C-509D288A4A7A}"/>
              </a:ext>
            </a:extLst>
          </p:cNvPr>
          <p:cNvSpPr/>
          <p:nvPr/>
        </p:nvSpPr>
        <p:spPr bwMode="auto">
          <a:xfrm>
            <a:off x="8184232" y="5661248"/>
            <a:ext cx="864096" cy="28235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DD27BF-2C7F-0255-3AA4-2C2B6BE7F238}"/>
              </a:ext>
            </a:extLst>
          </p:cNvPr>
          <p:cNvSpPr/>
          <p:nvPr/>
        </p:nvSpPr>
        <p:spPr bwMode="auto">
          <a:xfrm>
            <a:off x="10957736" y="1689212"/>
            <a:ext cx="864096" cy="28235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just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ight Brace 11">
            <a:extLst>
              <a:ext uri="{FF2B5EF4-FFF2-40B4-BE49-F238E27FC236}">
                <a16:creationId xmlns:a16="http://schemas.microsoft.com/office/drawing/2014/main" id="{4549698E-21AA-D28F-C534-ACFA686EFED1}"/>
              </a:ext>
            </a:extLst>
          </p:cNvPr>
          <p:cNvSpPr/>
          <p:nvPr/>
        </p:nvSpPr>
        <p:spPr bwMode="auto">
          <a:xfrm rot="5400000">
            <a:off x="6345584" y="5301207"/>
            <a:ext cx="320395" cy="72008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9E65B19-C55B-508F-7AE4-B5201D84F810}"/>
              </a:ext>
            </a:extLst>
          </p:cNvPr>
          <p:cNvSpPr txBox="1"/>
          <p:nvPr/>
        </p:nvSpPr>
        <p:spPr>
          <a:xfrm>
            <a:off x="5847236" y="5730861"/>
            <a:ext cx="1317092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MAP Negotiation </a:t>
            </a:r>
          </a:p>
          <a:p>
            <a:pPr algn="ctr"/>
            <a:r>
              <a:rPr lang="en-US" sz="1200" dirty="0">
                <a:solidFill>
                  <a:schemeClr val="tx1"/>
                </a:solidFill>
              </a:rPr>
              <a:t>phase</a:t>
            </a:r>
          </a:p>
        </p:txBody>
      </p:sp>
      <p:sp>
        <p:nvSpPr>
          <p:cNvPr id="14" name="Right Brace 13">
            <a:extLst>
              <a:ext uri="{FF2B5EF4-FFF2-40B4-BE49-F238E27FC236}">
                <a16:creationId xmlns:a16="http://schemas.microsoft.com/office/drawing/2014/main" id="{97CBE081-787F-1CBD-73C7-1397E7FDD09F}"/>
              </a:ext>
            </a:extLst>
          </p:cNvPr>
          <p:cNvSpPr/>
          <p:nvPr/>
        </p:nvSpPr>
        <p:spPr bwMode="auto">
          <a:xfrm rot="5400000">
            <a:off x="7336250" y="5284758"/>
            <a:ext cx="320395" cy="72008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E3D3D99-732E-1BBD-5A4B-9B5F674F188C}"/>
              </a:ext>
            </a:extLst>
          </p:cNvPr>
          <p:cNvSpPr txBox="1"/>
          <p:nvPr/>
        </p:nvSpPr>
        <p:spPr>
          <a:xfrm>
            <a:off x="7108559" y="5730862"/>
            <a:ext cx="824265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Co-NPCA</a:t>
            </a:r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id="{69800FB5-8A0E-DA36-7632-8BC3D40E3481}"/>
              </a:ext>
            </a:extLst>
          </p:cNvPr>
          <p:cNvSpPr/>
          <p:nvPr/>
        </p:nvSpPr>
        <p:spPr bwMode="auto">
          <a:xfrm rot="5400000">
            <a:off x="9527427" y="5310157"/>
            <a:ext cx="320395" cy="72008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5AE500D-4BED-7413-716B-ED3A6201E794}"/>
              </a:ext>
            </a:extLst>
          </p:cNvPr>
          <p:cNvSpPr txBox="1"/>
          <p:nvPr/>
        </p:nvSpPr>
        <p:spPr>
          <a:xfrm>
            <a:off x="9299736" y="5756261"/>
            <a:ext cx="824265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Co-NPCA</a:t>
            </a:r>
          </a:p>
        </p:txBody>
      </p:sp>
    </p:spTree>
    <p:extLst>
      <p:ext uri="{BB962C8B-B14F-4D97-AF65-F5344CB8AC3E}">
        <p14:creationId xmlns:p14="http://schemas.microsoft.com/office/powerpoint/2010/main" val="25097622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B9EBA6-3DD2-8263-0B03-72FFB3BB68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DFF28C8D-2933-E929-974E-CE2EEDEE0D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latin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NPCA Enabling/Disabling based on Coordinating AP PCH Access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85FDB-8C20-DE33-7D72-4E4AEC413C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765675-0DDB-0941-D74B-C0317585A1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E9A2C-86D8-F6CF-FD8B-A35DD52280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CCC25BC6-D0AF-C829-AA6B-658FA084AD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804837"/>
            <a:ext cx="4389512" cy="19696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Option 1: AP 1 indicates AP 2 it can enable NPCA (if disabled) operation if AP 1 access the PCH.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Option 2: AP 1 requests AP 2 </a:t>
            </a:r>
            <a:r>
              <a:rPr lang="en-US" altLang="ko-KR" sz="1600" b="0" kern="0" dirty="0">
                <a:solidFill>
                  <a:schemeClr val="tx1"/>
                </a:solidFill>
              </a:rPr>
              <a:t>through ICF frame </a:t>
            </a:r>
            <a:r>
              <a:rPr lang="en-US" altLang="ko-KR" sz="1600" b="0" kern="0" dirty="0"/>
              <a:t>to disable NPCA operation and enable it only if AP 1 access the PCH channel.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Upon detecting OBSS interference, AP 1 access the NPCA primary channel with no contention from AP 2 (AP 2 NPCA disabled).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AP 2 detects access of AP 1 to the PCH and enables NPCA operation (during NAV). 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kern="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kern="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kern="0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364DBBD5-BEFE-8F7B-3637-3182740541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t="3276" b="6561"/>
          <a:stretch/>
        </p:blipFill>
        <p:spPr>
          <a:xfrm>
            <a:off x="5447928" y="2060848"/>
            <a:ext cx="6489225" cy="396044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901B9E5-6F72-77B5-90B6-04BB91F434F6}"/>
              </a:ext>
            </a:extLst>
          </p:cNvPr>
          <p:cNvSpPr txBox="1"/>
          <p:nvPr/>
        </p:nvSpPr>
        <p:spPr>
          <a:xfrm>
            <a:off x="9120336" y="2780928"/>
            <a:ext cx="423514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ICF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69042F-87CC-44F9-F4B2-5633441B6FA4}"/>
              </a:ext>
            </a:extLst>
          </p:cNvPr>
          <p:cNvSpPr txBox="1"/>
          <p:nvPr/>
        </p:nvSpPr>
        <p:spPr>
          <a:xfrm>
            <a:off x="10200456" y="3429000"/>
            <a:ext cx="588623" cy="2154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(by AP 1)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6BED80C-5CC4-F8BB-36B9-71226654B4FD}"/>
              </a:ext>
            </a:extLst>
          </p:cNvPr>
          <p:cNvSpPr txBox="1"/>
          <p:nvPr/>
        </p:nvSpPr>
        <p:spPr>
          <a:xfrm>
            <a:off x="9616642" y="5389185"/>
            <a:ext cx="538930" cy="2000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700" dirty="0">
                <a:solidFill>
                  <a:schemeClr val="tx1"/>
                </a:solidFill>
              </a:rPr>
              <a:t>(by AP 1)</a:t>
            </a:r>
          </a:p>
        </p:txBody>
      </p:sp>
    </p:spTree>
    <p:extLst>
      <p:ext uri="{BB962C8B-B14F-4D97-AF65-F5344CB8AC3E}">
        <p14:creationId xmlns:p14="http://schemas.microsoft.com/office/powerpoint/2010/main" val="5252768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A469E9-F436-EF73-A4BC-F872640D4D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88BD2E86-5820-3044-3EE0-E0A4F9CC68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latin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Temporal Coordinated NPCA Configuration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A765CD-C810-4744-805C-685279F7A68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FFC4A-609F-825A-03AB-8F7FC288C23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4E7B38-37FD-66D4-9598-128D6BBDF8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924FBDDF-0543-E892-4E8C-723E5046A1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360503" y="1816481"/>
            <a:ext cx="6364097" cy="3924411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B5C7B65E-852C-B1EB-2067-F3A6221B3AFC}"/>
              </a:ext>
            </a:extLst>
          </p:cNvPr>
          <p:cNvSpPr/>
          <p:nvPr/>
        </p:nvSpPr>
        <p:spPr bwMode="auto">
          <a:xfrm>
            <a:off x="11023457" y="1793444"/>
            <a:ext cx="504056" cy="43204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F8092A3D-A26F-56E2-1329-B33E162E4F1F}"/>
              </a:ext>
            </a:extLst>
          </p:cNvPr>
          <p:cNvSpPr/>
          <p:nvPr/>
        </p:nvSpPr>
        <p:spPr bwMode="auto">
          <a:xfrm rot="5400000">
            <a:off x="7115779" y="5101366"/>
            <a:ext cx="320395" cy="720080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04E67E0-9CBB-3464-2CD5-127B243D522F}"/>
              </a:ext>
            </a:extLst>
          </p:cNvPr>
          <p:cNvSpPr txBox="1"/>
          <p:nvPr/>
        </p:nvSpPr>
        <p:spPr>
          <a:xfrm>
            <a:off x="6888088" y="5547470"/>
            <a:ext cx="824265" cy="2769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Co-NPCA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AAE3B0B2-A363-1274-5A72-05F911D9C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574" y="1595005"/>
            <a:ext cx="4677544" cy="43673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 latinLnBrk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During MAP negotiation phase, AP 1 and AP 2 agree to operate with coordinated NPCA parameter sets, e.g.,</a:t>
            </a:r>
          </a:p>
          <a:p>
            <a:pPr marL="741363" lvl="1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200" kern="0" dirty="0"/>
              <a:t>AP 1 </a:t>
            </a:r>
            <a:r>
              <a:rPr lang="en-US" altLang="ko-KR" sz="1200" kern="0" dirty="0">
                <a:sym typeface="Wingdings" pitchFamily="2" charset="2"/>
              </a:rPr>
              <a:t> NPCA PCH 1, BW = 20 MHz</a:t>
            </a:r>
          </a:p>
          <a:p>
            <a:pPr marL="741363" lvl="1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200" kern="0" dirty="0"/>
              <a:t>AP 2 </a:t>
            </a:r>
            <a:r>
              <a:rPr lang="en-US" altLang="ko-KR" sz="1200" kern="0" dirty="0">
                <a:sym typeface="Wingdings" pitchFamily="2" charset="2"/>
              </a:rPr>
              <a:t> NPCA PCH 3, BW = 20 MHz</a:t>
            </a:r>
            <a:endParaRPr lang="en-US" altLang="ko-KR" sz="1200" b="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During Co-NPCA operations, AP 1 may have stringent latency requirement for LL traffic. 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For a time period, AP 1 may request AP 2 to change its NPCA parameter sets to ensure successful transmission of LL traffic by AP 1, e.g.,</a:t>
            </a:r>
          </a:p>
          <a:p>
            <a:pPr marL="741363" lvl="1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200" kern="0" dirty="0"/>
              <a:t>AP 1 </a:t>
            </a:r>
            <a:r>
              <a:rPr lang="en-US" altLang="ko-KR" sz="1200" kern="0" dirty="0">
                <a:sym typeface="Wingdings" pitchFamily="2" charset="2"/>
              </a:rPr>
              <a:t> NPCA PCH 1, BW = 40 MHz</a:t>
            </a:r>
          </a:p>
          <a:p>
            <a:pPr marL="741363" lvl="1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200" kern="0" dirty="0"/>
              <a:t>AP 2 </a:t>
            </a:r>
            <a:r>
              <a:rPr lang="en-US" altLang="ko-KR" sz="1200" kern="0" dirty="0">
                <a:sym typeface="Wingdings" pitchFamily="2" charset="2"/>
              </a:rPr>
              <a:t> NPCA PCH 3, BW = 20 MHz</a:t>
            </a:r>
            <a:endParaRPr lang="en-US" altLang="ko-KR" sz="1200" b="0" kern="0" dirty="0"/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1600" b="0" kern="0" dirty="0"/>
              <a:t>After time period expires, AP 2 may return to use the pre negotiated NPCA parameter set as described above.</a:t>
            </a:r>
          </a:p>
          <a:p>
            <a:pPr marL="341313" indent="-341313" algn="just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kern="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kern="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kern="0" dirty="0"/>
          </a:p>
        </p:txBody>
      </p:sp>
    </p:spTree>
    <p:extLst>
      <p:ext uri="{BB962C8B-B14F-4D97-AF65-F5344CB8AC3E}">
        <p14:creationId xmlns:p14="http://schemas.microsoft.com/office/powerpoint/2010/main" val="3088557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Conclusions 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2060848"/>
            <a:ext cx="10135335" cy="3672408"/>
          </a:xfrm>
          <a:ln/>
        </p:spPr>
        <p:txBody>
          <a:bodyPr/>
          <a:lstStyle/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000" b="0" dirty="0"/>
              <a:t>NPCA operation in dense AP MLD deployments may cause multiple APs to contend for access to the NPCA primary channel.</a:t>
            </a:r>
            <a:endParaRPr lang="en-US" altLang="ko-KR" sz="2000" b="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b="0" dirty="0"/>
              <a:t>Coordination between APs may be necessary to take advantage of the benefits associated with NPCA operation.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b="0" dirty="0"/>
              <a:t>We propose a dynamic configuration of NPCA operation between coordinated APs.</a:t>
            </a:r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ko-KR" sz="2000" b="0" dirty="0"/>
              <a:t>Our proposed approach enables better use of the spectrum, dynamically accommodating for the needs of each participating AP MLD when OBSS interference occurs (e.g., latency, BW, ..).</a:t>
            </a:r>
          </a:p>
          <a:p>
            <a:pPr marL="741363" lvl="1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b="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1600" dirty="0"/>
          </a:p>
          <a:p>
            <a:pPr marL="341313" indent="-341313" latinLnBrk="0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ko-KR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36013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altLang="ko-KR" sz="1600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/>
              <a:t>Javier Perez-Ramirez, </a:t>
            </a:r>
            <a:r>
              <a:rPr lang="es-ES" dirty="0" err="1"/>
              <a:t>Ofinno</a:t>
            </a:r>
            <a:r>
              <a:rPr lang="es-ES" dirty="0"/>
              <a:t> LLC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2025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89521-80F1-CBCD-7564-1A5964064CCD}"/>
              </a:ext>
            </a:extLst>
          </p:cNvPr>
          <p:cNvSpPr txBox="1">
            <a:spLocks/>
          </p:cNvSpPr>
          <p:nvPr/>
        </p:nvSpPr>
        <p:spPr bwMode="auto">
          <a:xfrm>
            <a:off x="1046724" y="1624171"/>
            <a:ext cx="10361084" cy="45480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1600" kern="0" dirty="0">
                <a:latin typeface="+mj-lt"/>
                <a:cs typeface="Times New Roman" panose="02020603050405020304" pitchFamily="18" charset="0"/>
              </a:rPr>
              <a:t>[1] 11-24/1838r0, Considerations on Coordinated NPCA (Mahmoud </a:t>
            </a:r>
            <a:r>
              <a:rPr lang="en-US" sz="1600" kern="1200" dirty="0" err="1">
                <a:solidFill>
                  <a:schemeClr val="dk1"/>
                </a:solidFill>
                <a:latin typeface="+mn-lt"/>
                <a:ea typeface="+mn-ea"/>
                <a:cs typeface="+mn-cs"/>
              </a:rPr>
              <a:t>Hasabelnaby</a:t>
            </a:r>
            <a:r>
              <a:rPr lang="en-US" sz="1600" kern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, Huawei</a:t>
            </a:r>
            <a:r>
              <a:rPr lang="en-US" sz="1600" kern="0" dirty="0">
                <a:latin typeface="+mj-lt"/>
                <a:cs typeface="Times New Roman" panose="02020603050405020304" pitchFamily="18" charset="0"/>
              </a:rPr>
              <a:t>)</a:t>
            </a:r>
            <a:endParaRPr lang="en-U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 11-24/1596r1 Consideration of MAP Coordination on NPCA Channel (Yan Li, ZTE)</a:t>
            </a:r>
          </a:p>
          <a:p>
            <a:pPr marL="0" indent="0"/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[3] 11-24/1259r0, SP-Based Non-primary Channel Access Follow-Up (Yue Zhao, Huawei)</a:t>
            </a:r>
          </a:p>
          <a:p>
            <a:pPr marL="0" indent="0"/>
            <a:r>
              <a:rPr lang="en-US" sz="1600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[4] 11-24/2089r1, NPCA Primary Channel Selection (Yuxin Lu, TCL industries)</a:t>
            </a:r>
          </a:p>
          <a:p>
            <a:pPr marL="0" indent="0"/>
            <a:endParaRPr lang="en-U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/>
            <a:endParaRPr lang="en-US" sz="16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54991</TotalTime>
  <Words>1038</Words>
  <Application>Microsoft Macintosh PowerPoint</Application>
  <PresentationFormat>Widescreen</PresentationFormat>
  <Paragraphs>151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Times New Roman</vt:lpstr>
      <vt:lpstr>Wingdings</vt:lpstr>
      <vt:lpstr>Office 테마</vt:lpstr>
      <vt:lpstr>Document</vt:lpstr>
      <vt:lpstr>Discussion on Coordinated NPCA Operation </vt:lpstr>
      <vt:lpstr>Abstract</vt:lpstr>
      <vt:lpstr>Recap</vt:lpstr>
      <vt:lpstr>NPCA operation in dense AP MLD deployments may cause multiple APs to contend for access to the NPCA primary channel.</vt:lpstr>
      <vt:lpstr>Coordinated Enabling/Disabling NPCA Operation</vt:lpstr>
      <vt:lpstr>NPCA Enabling/Disabling based on Coordinating AP PCH Access</vt:lpstr>
      <vt:lpstr>Temporal Coordinated NPCA Configuration</vt:lpstr>
      <vt:lpstr>Conclusions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Jeongki Kim</dc:creator>
  <cp:lastModifiedBy>Javier Perez-Ramirez</cp:lastModifiedBy>
  <cp:revision>159</cp:revision>
  <cp:lastPrinted>1601-01-01T00:00:00Z</cp:lastPrinted>
  <dcterms:created xsi:type="dcterms:W3CDTF">2023-03-27T11:21:45Z</dcterms:created>
  <dcterms:modified xsi:type="dcterms:W3CDTF">2025-05-07T20:40:48Z</dcterms:modified>
</cp:coreProperties>
</file>