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83" r:id="rId2"/>
    <p:sldId id="1251" r:id="rId3"/>
    <p:sldId id="1281" r:id="rId4"/>
    <p:sldId id="1282" r:id="rId5"/>
    <p:sldId id="1289" r:id="rId6"/>
    <p:sldId id="1283" r:id="rId7"/>
    <p:sldId id="1298" r:id="rId8"/>
    <p:sldId id="1299" r:id="rId9"/>
    <p:sldId id="1256" r:id="rId10"/>
    <p:sldId id="1274" r:id="rId11"/>
    <p:sldId id="1292" r:id="rId12"/>
  </p:sldIdLst>
  <p:sldSz cx="9144000" cy="6858000" type="screen4x3"/>
  <p:notesSz cx="9939338" cy="6807200"/>
  <p:defaultTextStyle>
    <a:defPPr>
      <a:defRPr lang="en-US"/>
    </a:defPPr>
    <a:lvl1pPr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44">
          <p15:clr>
            <a:srgbClr val="A4A3A4"/>
          </p15:clr>
        </p15:guide>
        <p15:guide id="2" pos="313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윤예린/연구원/C&amp;M표준(연)IoT커넥티비티표준Task(yl.yoon@lge.com)" initials="윤" lastIdx="25" clrIdx="0">
    <p:extLst>
      <p:ext uri="{19B8F6BF-5375-455C-9EA6-DF929625EA0E}">
        <p15:presenceInfo xmlns:p15="http://schemas.microsoft.com/office/powerpoint/2012/main" userId="S-1-5-21-2543426832-1914326140-3112152631-2663583" providerId="AD"/>
      </p:ext>
    </p:extLst>
  </p:cmAuthor>
  <p:cmAuthor id="2" name="차동주/연구원/C&amp;M표준(연)IoT커넥티비티표준TP(dongju.cha@lge.com)" initials="동차" lastIdx="5" clrIdx="1">
    <p:extLst>
      <p:ext uri="{19B8F6BF-5375-455C-9EA6-DF929625EA0E}">
        <p15:presenceInfo xmlns:p15="http://schemas.microsoft.com/office/powerpoint/2012/main" userId="S::dongju.cha@lge.com::8bd7ce68-320b-4735-9359-8f32c17f053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CC"/>
    <a:srgbClr val="43667D"/>
    <a:srgbClr val="AA4C4C"/>
    <a:srgbClr val="0000FF"/>
    <a:srgbClr val="006C31"/>
    <a:srgbClr val="00863D"/>
    <a:srgbClr val="16842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스타일 없음, 눈금 없음">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보통 스타일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보통 스타일 2 - 강조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449" autoAdjust="0"/>
    <p:restoredTop sz="89402" autoAdjust="0"/>
  </p:normalViewPr>
  <p:slideViewPr>
    <p:cSldViewPr>
      <p:cViewPr varScale="1">
        <p:scale>
          <a:sx n="107" d="100"/>
          <a:sy n="107" d="100"/>
        </p:scale>
        <p:origin x="1482" y="96"/>
      </p:cViewPr>
      <p:guideLst>
        <p:guide orient="horz" pos="2160"/>
        <p:guide pos="2880"/>
      </p:guideLst>
    </p:cSldViewPr>
  </p:slideViewPr>
  <p:outlineViewPr>
    <p:cViewPr>
      <p:scale>
        <a:sx n="33" d="100"/>
        <a:sy n="33" d="100"/>
      </p:scale>
      <p:origin x="0" y="-11886"/>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159" d="100"/>
          <a:sy n="159" d="100"/>
        </p:scale>
        <p:origin x="144" y="216"/>
      </p:cViewPr>
      <p:guideLst>
        <p:guide orient="horz" pos="2144"/>
        <p:guide pos="313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6746875" y="698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996950" y="69850"/>
            <a:ext cx="915988"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7405688" y="6588125"/>
            <a:ext cx="1651000" cy="1857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ea typeface="+mn-ea"/>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4598988" y="6588125"/>
            <a:ext cx="517525" cy="1857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latinLnBrk="0" hangingPunct="0">
              <a:defRPr kumimoji="0"/>
            </a:lvl1pPr>
          </a:lstStyle>
          <a:p>
            <a:pPr>
              <a:defRPr/>
            </a:pPr>
            <a:r>
              <a:rPr lang="en-US" altLang="ko-KR"/>
              <a:t>Page </a:t>
            </a:r>
            <a:fld id="{7C77D250-BF2B-474F-8F3A-CA096EC7180D}" type="slidenum">
              <a:rPr lang="en-US" altLang="ko-KR"/>
              <a:pPr>
                <a:defRPr/>
              </a:pPr>
              <a:t>‹#›</a:t>
            </a:fld>
            <a:endParaRPr lang="en-US" altLang="ko-KR"/>
          </a:p>
        </p:txBody>
      </p:sp>
      <p:sp>
        <p:nvSpPr>
          <p:cNvPr id="5126" name="Line 6"/>
          <p:cNvSpPr>
            <a:spLocks noChangeShapeType="1"/>
          </p:cNvSpPr>
          <p:nvPr/>
        </p:nvSpPr>
        <p:spPr bwMode="auto">
          <a:xfrm>
            <a:off x="993775" y="284163"/>
            <a:ext cx="79517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0247" name="Rectangle 7"/>
          <p:cNvSpPr>
            <a:spLocks noChangeArrowheads="1"/>
          </p:cNvSpPr>
          <p:nvPr/>
        </p:nvSpPr>
        <p:spPr bwMode="auto">
          <a:xfrm>
            <a:off x="993775" y="6588125"/>
            <a:ext cx="719138" cy="185738"/>
          </a:xfrm>
          <a:prstGeom prst="rect">
            <a:avLst/>
          </a:prstGeom>
          <a:noFill/>
          <a:ln>
            <a:noFill/>
          </a:ln>
        </p:spPr>
        <p:txBody>
          <a:bodyPr wrap="none" lIns="0" tIns="0" rIns="0" bIns="0">
            <a:spAutoFit/>
          </a:bodyPr>
          <a:lstStyle>
            <a:lvl1pPr defTabSz="933450" eaLnBrk="0" hangingPunct="0">
              <a:defRPr kumimoji="1" sz="1200">
                <a:solidFill>
                  <a:schemeClr val="tx1"/>
                </a:solidFill>
                <a:latin typeface="Times New Roman" pitchFamily="18" charset="0"/>
                <a:ea typeface="굴림" pitchFamily="50" charset="-127"/>
              </a:defRPr>
            </a:lvl1pPr>
            <a:lvl2pPr marL="742950" indent="-285750" defTabSz="933450" eaLnBrk="0" hangingPunct="0">
              <a:defRPr kumimoji="1" sz="1200">
                <a:solidFill>
                  <a:schemeClr val="tx1"/>
                </a:solidFill>
                <a:latin typeface="Times New Roman" pitchFamily="18" charset="0"/>
                <a:ea typeface="굴림" pitchFamily="50" charset="-127"/>
              </a:defRPr>
            </a:lvl2pPr>
            <a:lvl3pPr marL="1143000" indent="-228600" defTabSz="933450" eaLnBrk="0" hangingPunct="0">
              <a:defRPr kumimoji="1" sz="1200">
                <a:solidFill>
                  <a:schemeClr val="tx1"/>
                </a:solidFill>
                <a:latin typeface="Times New Roman" pitchFamily="18" charset="0"/>
                <a:ea typeface="굴림" pitchFamily="50" charset="-127"/>
              </a:defRPr>
            </a:lvl3pPr>
            <a:lvl4pPr marL="1600200" indent="-228600" defTabSz="933450" eaLnBrk="0" hangingPunct="0">
              <a:defRPr kumimoji="1" sz="1200">
                <a:solidFill>
                  <a:schemeClr val="tx1"/>
                </a:solidFill>
                <a:latin typeface="Times New Roman" pitchFamily="18" charset="0"/>
                <a:ea typeface="굴림" pitchFamily="50" charset="-127"/>
              </a:defRPr>
            </a:lvl4pPr>
            <a:lvl5pPr marL="2057400" indent="-228600" defTabSz="933450" eaLnBrk="0" hangingPunct="0">
              <a:defRPr kumimoji="1" sz="1200">
                <a:solidFill>
                  <a:schemeClr val="tx1"/>
                </a:solidFill>
                <a:latin typeface="Times New Roman" pitchFamily="18" charset="0"/>
                <a:ea typeface="굴림" pitchFamily="50" charset="-127"/>
              </a:defRPr>
            </a:lvl5pPr>
            <a:lvl6pPr marL="25146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a:cs typeface="Arial" charset="0"/>
              </a:rPr>
              <a:t>Submission</a:t>
            </a:r>
          </a:p>
        </p:txBody>
      </p:sp>
      <p:sp>
        <p:nvSpPr>
          <p:cNvPr id="5128" name="Line 8"/>
          <p:cNvSpPr>
            <a:spLocks noChangeShapeType="1"/>
          </p:cNvSpPr>
          <p:nvPr/>
        </p:nvSpPr>
        <p:spPr bwMode="auto">
          <a:xfrm>
            <a:off x="993775" y="6580188"/>
            <a:ext cx="8170863"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Tree>
    <p:extLst>
      <p:ext uri="{BB962C8B-B14F-4D97-AF65-F5344CB8AC3E}">
        <p14:creationId xmlns:p14="http://schemas.microsoft.com/office/powerpoint/2010/main" val="12845489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6810030" y="13156"/>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802.11-25/0433r0</a:t>
            </a:r>
          </a:p>
        </p:txBody>
      </p:sp>
      <p:sp>
        <p:nvSpPr>
          <p:cNvPr id="2051" name="Rectangle 3"/>
          <p:cNvSpPr>
            <a:spLocks noGrp="1" noChangeArrowheads="1"/>
          </p:cNvSpPr>
          <p:nvPr>
            <p:ph type="dt" idx="1"/>
          </p:nvPr>
        </p:nvSpPr>
        <p:spPr bwMode="auto">
          <a:xfrm>
            <a:off x="936625" y="13156"/>
            <a:ext cx="92006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t>March 2025</a:t>
            </a:r>
          </a:p>
        </p:txBody>
      </p:sp>
      <p:sp>
        <p:nvSpPr>
          <p:cNvPr id="4100" name="Rectangle 4"/>
          <p:cNvSpPr>
            <a:spLocks noGrp="1" noRot="1" noChangeAspect="1" noChangeArrowheads="1" noTextEdit="1"/>
          </p:cNvSpPr>
          <p:nvPr>
            <p:ph type="sldImg" idx="2"/>
          </p:nvPr>
        </p:nvSpPr>
        <p:spPr bwMode="auto">
          <a:xfrm>
            <a:off x="3273425" y="514350"/>
            <a:ext cx="3392488" cy="2544763"/>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1323975" y="3233738"/>
            <a:ext cx="7291388" cy="3063875"/>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6892925" y="6591300"/>
            <a:ext cx="2112963"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latinLnBrk="0" hangingPunct="0">
              <a:defRPr kumimoji="0">
                <a:ea typeface="+mn-ea"/>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4837113" y="6591300"/>
            <a:ext cx="51752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lvl1pPr>
          </a:lstStyle>
          <a:p>
            <a:pPr>
              <a:defRPr/>
            </a:pPr>
            <a:r>
              <a:rPr lang="en-US" altLang="ko-KR"/>
              <a:t>Page </a:t>
            </a:r>
            <a:fld id="{5658750D-1A1F-422E-985B-C80903A5BF01}" type="slidenum">
              <a:rPr lang="en-US" altLang="ko-KR"/>
              <a:pPr>
                <a:defRPr/>
              </a:pPr>
              <a:t>‹#›</a:t>
            </a:fld>
            <a:endParaRPr lang="en-US" altLang="ko-KR"/>
          </a:p>
        </p:txBody>
      </p:sp>
      <p:sp>
        <p:nvSpPr>
          <p:cNvPr id="8200" name="Rectangle 8"/>
          <p:cNvSpPr>
            <a:spLocks noChangeArrowheads="1"/>
          </p:cNvSpPr>
          <p:nvPr/>
        </p:nvSpPr>
        <p:spPr bwMode="auto">
          <a:xfrm>
            <a:off x="1038225" y="6591300"/>
            <a:ext cx="719138" cy="184150"/>
          </a:xfrm>
          <a:prstGeom prst="rect">
            <a:avLst/>
          </a:prstGeom>
          <a:noFill/>
          <a:ln>
            <a:noFill/>
          </a:ln>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a:cs typeface="Arial" charset="0"/>
              </a:rPr>
              <a:t>Submission</a:t>
            </a:r>
          </a:p>
        </p:txBody>
      </p:sp>
      <p:sp>
        <p:nvSpPr>
          <p:cNvPr id="4105" name="Line 9"/>
          <p:cNvSpPr>
            <a:spLocks noChangeShapeType="1"/>
          </p:cNvSpPr>
          <p:nvPr/>
        </p:nvSpPr>
        <p:spPr bwMode="auto">
          <a:xfrm>
            <a:off x="1038225" y="6589713"/>
            <a:ext cx="78628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4106" name="Line 10"/>
          <p:cNvSpPr>
            <a:spLocks noChangeShapeType="1"/>
          </p:cNvSpPr>
          <p:nvPr/>
        </p:nvSpPr>
        <p:spPr bwMode="auto">
          <a:xfrm>
            <a:off x="930275" y="217488"/>
            <a:ext cx="80787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Tree>
    <p:extLst>
      <p:ext uri="{BB962C8B-B14F-4D97-AF65-F5344CB8AC3E}">
        <p14:creationId xmlns:p14="http://schemas.microsoft.com/office/powerpoint/2010/main" val="97667200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p:txBody>
          <a:bodyPr/>
          <a:lstStyle/>
          <a:p>
            <a:pPr>
              <a:defRPr/>
            </a:pPr>
            <a:r>
              <a:rPr lang="en-US"/>
              <a:t>doc.: IEEE 802.11-yy/xxxxr0</a:t>
            </a:r>
          </a:p>
        </p:txBody>
      </p:sp>
      <p:sp>
        <p:nvSpPr>
          <p:cNvPr id="11267" name="Rectangle 3"/>
          <p:cNvSpPr>
            <a:spLocks noGrp="1" noChangeArrowheads="1"/>
          </p:cNvSpPr>
          <p:nvPr>
            <p:ph type="dt" sz="quarter" idx="1"/>
          </p:nvPr>
        </p:nvSpPr>
        <p:spPr/>
        <p:txBody>
          <a:bodyPr/>
          <a:lstStyle/>
          <a:p>
            <a:pPr>
              <a:defRPr/>
            </a:pPr>
            <a:r>
              <a:rPr lang="en-US" dirty="0"/>
              <a:t>Month Year</a:t>
            </a:r>
          </a:p>
        </p:txBody>
      </p:sp>
      <p:sp>
        <p:nvSpPr>
          <p:cNvPr id="11268" name="Rectangle 6"/>
          <p:cNvSpPr>
            <a:spLocks noGrp="1" noChangeArrowheads="1"/>
          </p:cNvSpPr>
          <p:nvPr>
            <p:ph type="ftr" sz="quarter" idx="4"/>
          </p:nvPr>
        </p:nvSpPr>
        <p:spPr/>
        <p:txBody>
          <a:bodyPr/>
          <a:lstStyle/>
          <a:p>
            <a:pPr lvl="4">
              <a:defRPr/>
            </a:pPr>
            <a:r>
              <a:rPr lang="en-US"/>
              <a:t>John Doe, Some Company</a:t>
            </a:r>
          </a:p>
        </p:txBody>
      </p:sp>
      <p:sp>
        <p:nvSpPr>
          <p:cNvPr id="7173" name="Rectangle 7"/>
          <p:cNvSpPr>
            <a:spLocks noGrp="1" noChangeArrowheads="1"/>
          </p:cNvSpPr>
          <p:nvPr>
            <p:ph type="sldNum" sz="quarter" idx="5"/>
          </p:nvPr>
        </p:nvSpPr>
        <p:spPr>
          <a:xfrm>
            <a:off x="4938713" y="6591300"/>
            <a:ext cx="415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ko-KR">
                <a:cs typeface="Arial" panose="020B0604020202020204" pitchFamily="34" charset="0"/>
              </a:rPr>
              <a:t>Page </a:t>
            </a:r>
            <a:fld id="{D16F94EA-742D-44CD-9688-170CD9FE9804}" type="slidenum">
              <a:rPr lang="en-US" altLang="ko-KR" smtClean="0">
                <a:cs typeface="Arial" panose="020B0604020202020204" pitchFamily="34" charset="0"/>
              </a:rPr>
              <a:pPr>
                <a:spcBef>
                  <a:spcPct val="0"/>
                </a:spcBef>
              </a:pPr>
              <a:t>1</a:t>
            </a:fld>
            <a:endParaRPr lang="en-US" altLang="ko-KR">
              <a:cs typeface="Arial" panose="020B0604020202020204" pitchFamily="34" charset="0"/>
            </a:endParaRPr>
          </a:p>
        </p:txBody>
      </p:sp>
      <p:sp>
        <p:nvSpPr>
          <p:cNvPr id="7174" name="Rectangle 2"/>
          <p:cNvSpPr>
            <a:spLocks noGrp="1" noRot="1" noChangeAspect="1" noChangeArrowheads="1" noTextEdit="1"/>
          </p:cNvSpPr>
          <p:nvPr>
            <p:ph type="sldImg"/>
          </p:nvPr>
        </p:nvSpPr>
        <p:spPr>
          <a:ln/>
        </p:spPr>
      </p:sp>
      <p:sp>
        <p:nvSpPr>
          <p:cNvPr id="71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ko-KR" dirty="0"/>
          </a:p>
        </p:txBody>
      </p:sp>
    </p:spTree>
    <p:extLst>
      <p:ext uri="{BB962C8B-B14F-4D97-AF65-F5344CB8AC3E}">
        <p14:creationId xmlns:p14="http://schemas.microsoft.com/office/powerpoint/2010/main" val="16469561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p:nvPr>
        </p:nvSpPr>
        <p:spPr/>
        <p:txBody>
          <a:bodyPr/>
          <a:lstStyle/>
          <a:p>
            <a:pPr>
              <a:defRPr/>
            </a:pPr>
            <a:r>
              <a:rPr lang="en-US"/>
              <a:t>doc.: IEEE 802.11-yy/xxxxr0</a:t>
            </a:r>
          </a:p>
        </p:txBody>
      </p:sp>
      <p:sp>
        <p:nvSpPr>
          <p:cNvPr id="5" name="날짜 개체 틀 4"/>
          <p:cNvSpPr>
            <a:spLocks noGrp="1"/>
          </p:cNvSpPr>
          <p:nvPr>
            <p:ph type="dt" idx="1"/>
          </p:nvPr>
        </p:nvSpPr>
        <p:spPr/>
        <p:txBody>
          <a:bodyPr/>
          <a:lstStyle/>
          <a:p>
            <a:pPr>
              <a:defRPr/>
            </a:pPr>
            <a:r>
              <a:rPr lang="en-US"/>
              <a:t>Month Year</a:t>
            </a:r>
          </a:p>
        </p:txBody>
      </p:sp>
      <p:sp>
        <p:nvSpPr>
          <p:cNvPr id="6" name="바닥글 개체 틀 5"/>
          <p:cNvSpPr>
            <a:spLocks noGrp="1"/>
          </p:cNvSpPr>
          <p:nvPr>
            <p:ph type="ftr" sz="quarter" idx="4"/>
          </p:nvPr>
        </p:nvSpPr>
        <p:spPr/>
        <p:txBody>
          <a:bodyPr/>
          <a:lstStyle/>
          <a:p>
            <a:pPr lvl="4">
              <a:defRPr/>
            </a:pPr>
            <a:r>
              <a:rPr lang="en-US"/>
              <a:t>John Doe, Some Company</a:t>
            </a:r>
          </a:p>
        </p:txBody>
      </p:sp>
      <p:sp>
        <p:nvSpPr>
          <p:cNvPr id="7" name="슬라이드 번호 개체 틀 6"/>
          <p:cNvSpPr>
            <a:spLocks noGrp="1"/>
          </p:cNvSpPr>
          <p:nvPr>
            <p:ph type="sldNum" sz="quarter" idx="5"/>
          </p:nvPr>
        </p:nvSpPr>
        <p:spPr/>
        <p:txBody>
          <a:bodyPr/>
          <a:lstStyle/>
          <a:p>
            <a:pPr>
              <a:defRPr/>
            </a:pPr>
            <a:r>
              <a:rPr lang="en-US" altLang="ko-KR"/>
              <a:t>Page </a:t>
            </a:r>
            <a:fld id="{5658750D-1A1F-422E-985B-C80903A5BF01}" type="slidenum">
              <a:rPr lang="en-US" altLang="ko-KR" smtClean="0"/>
              <a:pPr>
                <a:defRPr/>
              </a:pPr>
              <a:t>2</a:t>
            </a:fld>
            <a:endParaRPr lang="en-US" altLang="ko-KR"/>
          </a:p>
        </p:txBody>
      </p:sp>
    </p:spTree>
    <p:extLst>
      <p:ext uri="{BB962C8B-B14F-4D97-AF65-F5344CB8AC3E}">
        <p14:creationId xmlns:p14="http://schemas.microsoft.com/office/powerpoint/2010/main" val="22244987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3DD2FC4-F15E-F23E-EC6D-965D3DC824BB}"/>
            </a:ext>
          </a:extLst>
        </p:cNvPr>
        <p:cNvGrpSpPr/>
        <p:nvPr/>
      </p:nvGrpSpPr>
      <p:grpSpPr>
        <a:xfrm>
          <a:off x="0" y="0"/>
          <a:ext cx="0" cy="0"/>
          <a:chOff x="0" y="0"/>
          <a:chExt cx="0" cy="0"/>
        </a:xfrm>
      </p:grpSpPr>
      <p:sp>
        <p:nvSpPr>
          <p:cNvPr id="2" name="슬라이드 이미지 개체 틀 1">
            <a:extLst>
              <a:ext uri="{FF2B5EF4-FFF2-40B4-BE49-F238E27FC236}">
                <a16:creationId xmlns:a16="http://schemas.microsoft.com/office/drawing/2014/main" id="{FC13A831-AE01-650C-DA17-4A6D13966A0B}"/>
              </a:ext>
            </a:extLst>
          </p:cNvPr>
          <p:cNvSpPr>
            <a:spLocks noGrp="1" noRot="1" noChangeAspect="1"/>
          </p:cNvSpPr>
          <p:nvPr>
            <p:ph type="sldImg"/>
          </p:nvPr>
        </p:nvSpPr>
        <p:spPr/>
      </p:sp>
      <p:sp>
        <p:nvSpPr>
          <p:cNvPr id="3" name="슬라이드 노트 개체 틀 2">
            <a:extLst>
              <a:ext uri="{FF2B5EF4-FFF2-40B4-BE49-F238E27FC236}">
                <a16:creationId xmlns:a16="http://schemas.microsoft.com/office/drawing/2014/main" id="{646AA834-30B8-2C30-9B80-B822A764E86D}"/>
              </a:ext>
            </a:extLst>
          </p:cNvPr>
          <p:cNvSpPr>
            <a:spLocks noGrp="1"/>
          </p:cNvSpPr>
          <p:nvPr>
            <p:ph type="body" idx="1"/>
          </p:nvPr>
        </p:nvSpPr>
        <p:spPr/>
        <p:txBody>
          <a:bodyPr/>
          <a:lstStyle/>
          <a:p>
            <a:endParaRPr lang="ko-KR" altLang="en-US"/>
          </a:p>
        </p:txBody>
      </p:sp>
      <p:sp>
        <p:nvSpPr>
          <p:cNvPr id="4" name="머리글 개체 틀 3">
            <a:extLst>
              <a:ext uri="{FF2B5EF4-FFF2-40B4-BE49-F238E27FC236}">
                <a16:creationId xmlns:a16="http://schemas.microsoft.com/office/drawing/2014/main" id="{22306DAE-B855-1CCE-43A6-81D42853F31A}"/>
              </a:ext>
            </a:extLst>
          </p:cNvPr>
          <p:cNvSpPr>
            <a:spLocks noGrp="1"/>
          </p:cNvSpPr>
          <p:nvPr>
            <p:ph type="hdr" sz="quarter"/>
          </p:nvPr>
        </p:nvSpPr>
        <p:spPr/>
        <p:txBody>
          <a:bodyPr/>
          <a:lstStyle/>
          <a:p>
            <a:pPr>
              <a:defRPr/>
            </a:pPr>
            <a:r>
              <a:rPr lang="en-US"/>
              <a:t>doc.: IEEE 802.11-yy/xxxxr0</a:t>
            </a:r>
          </a:p>
        </p:txBody>
      </p:sp>
      <p:sp>
        <p:nvSpPr>
          <p:cNvPr id="5" name="날짜 개체 틀 4">
            <a:extLst>
              <a:ext uri="{FF2B5EF4-FFF2-40B4-BE49-F238E27FC236}">
                <a16:creationId xmlns:a16="http://schemas.microsoft.com/office/drawing/2014/main" id="{2D7C41D4-3FD6-777D-B4C7-5AEF3FFDCDA1}"/>
              </a:ext>
            </a:extLst>
          </p:cNvPr>
          <p:cNvSpPr>
            <a:spLocks noGrp="1"/>
          </p:cNvSpPr>
          <p:nvPr>
            <p:ph type="dt" idx="1"/>
          </p:nvPr>
        </p:nvSpPr>
        <p:spPr/>
        <p:txBody>
          <a:bodyPr/>
          <a:lstStyle/>
          <a:p>
            <a:pPr>
              <a:defRPr/>
            </a:pPr>
            <a:r>
              <a:rPr lang="en-US"/>
              <a:t>Month Year</a:t>
            </a:r>
          </a:p>
        </p:txBody>
      </p:sp>
      <p:sp>
        <p:nvSpPr>
          <p:cNvPr id="6" name="바닥글 개체 틀 5">
            <a:extLst>
              <a:ext uri="{FF2B5EF4-FFF2-40B4-BE49-F238E27FC236}">
                <a16:creationId xmlns:a16="http://schemas.microsoft.com/office/drawing/2014/main" id="{50AA6344-820C-3EBD-490A-ADF741EAFDCE}"/>
              </a:ext>
            </a:extLst>
          </p:cNvPr>
          <p:cNvSpPr>
            <a:spLocks noGrp="1"/>
          </p:cNvSpPr>
          <p:nvPr>
            <p:ph type="ftr" sz="quarter" idx="4"/>
          </p:nvPr>
        </p:nvSpPr>
        <p:spPr/>
        <p:txBody>
          <a:bodyPr/>
          <a:lstStyle/>
          <a:p>
            <a:pPr lvl="4">
              <a:defRPr/>
            </a:pPr>
            <a:r>
              <a:rPr lang="en-US"/>
              <a:t>John Doe, Some Company</a:t>
            </a:r>
          </a:p>
        </p:txBody>
      </p:sp>
      <p:sp>
        <p:nvSpPr>
          <p:cNvPr id="7" name="슬라이드 번호 개체 틀 6">
            <a:extLst>
              <a:ext uri="{FF2B5EF4-FFF2-40B4-BE49-F238E27FC236}">
                <a16:creationId xmlns:a16="http://schemas.microsoft.com/office/drawing/2014/main" id="{BC16973C-05C7-2A49-2A22-6DDC30FF93C8}"/>
              </a:ext>
            </a:extLst>
          </p:cNvPr>
          <p:cNvSpPr>
            <a:spLocks noGrp="1"/>
          </p:cNvSpPr>
          <p:nvPr>
            <p:ph type="sldNum" sz="quarter" idx="5"/>
          </p:nvPr>
        </p:nvSpPr>
        <p:spPr/>
        <p:txBody>
          <a:bodyPr/>
          <a:lstStyle/>
          <a:p>
            <a:pPr>
              <a:defRPr/>
            </a:pPr>
            <a:r>
              <a:rPr lang="en-US" altLang="ko-KR"/>
              <a:t>Page </a:t>
            </a:r>
            <a:fld id="{5658750D-1A1F-422E-985B-C80903A5BF01}" type="slidenum">
              <a:rPr lang="en-US" altLang="ko-KR" smtClean="0"/>
              <a:pPr>
                <a:defRPr/>
              </a:pPr>
              <a:t>3</a:t>
            </a:fld>
            <a:endParaRPr lang="en-US" altLang="ko-KR"/>
          </a:p>
        </p:txBody>
      </p:sp>
    </p:spTree>
    <p:extLst>
      <p:ext uri="{BB962C8B-B14F-4D97-AF65-F5344CB8AC3E}">
        <p14:creationId xmlns:p14="http://schemas.microsoft.com/office/powerpoint/2010/main" val="21311048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83D80C9-1D25-70DF-9E82-852F68957093}"/>
            </a:ext>
          </a:extLst>
        </p:cNvPr>
        <p:cNvGrpSpPr/>
        <p:nvPr/>
      </p:nvGrpSpPr>
      <p:grpSpPr>
        <a:xfrm>
          <a:off x="0" y="0"/>
          <a:ext cx="0" cy="0"/>
          <a:chOff x="0" y="0"/>
          <a:chExt cx="0" cy="0"/>
        </a:xfrm>
      </p:grpSpPr>
      <p:sp>
        <p:nvSpPr>
          <p:cNvPr id="2" name="슬라이드 이미지 개체 틀 1">
            <a:extLst>
              <a:ext uri="{FF2B5EF4-FFF2-40B4-BE49-F238E27FC236}">
                <a16:creationId xmlns:a16="http://schemas.microsoft.com/office/drawing/2014/main" id="{C4DFD7AC-C05A-25FD-2CFB-1DD209C5FB32}"/>
              </a:ext>
            </a:extLst>
          </p:cNvPr>
          <p:cNvSpPr>
            <a:spLocks noGrp="1" noRot="1" noChangeAspect="1"/>
          </p:cNvSpPr>
          <p:nvPr>
            <p:ph type="sldImg"/>
          </p:nvPr>
        </p:nvSpPr>
        <p:spPr/>
      </p:sp>
      <p:sp>
        <p:nvSpPr>
          <p:cNvPr id="3" name="슬라이드 노트 개체 틀 2">
            <a:extLst>
              <a:ext uri="{FF2B5EF4-FFF2-40B4-BE49-F238E27FC236}">
                <a16:creationId xmlns:a16="http://schemas.microsoft.com/office/drawing/2014/main" id="{4F57045A-BADA-6CF4-B453-E773CD87BD67}"/>
              </a:ext>
            </a:extLst>
          </p:cNvPr>
          <p:cNvSpPr>
            <a:spLocks noGrp="1"/>
          </p:cNvSpPr>
          <p:nvPr>
            <p:ph type="body" idx="1"/>
          </p:nvPr>
        </p:nvSpPr>
        <p:spPr/>
        <p:txBody>
          <a:bodyPr/>
          <a:lstStyle/>
          <a:p>
            <a:pPr algn="l"/>
            <a:endParaRPr lang="en-US" altLang="ko-KR"/>
          </a:p>
        </p:txBody>
      </p:sp>
      <p:sp>
        <p:nvSpPr>
          <p:cNvPr id="4" name="머리글 개체 틀 3">
            <a:extLst>
              <a:ext uri="{FF2B5EF4-FFF2-40B4-BE49-F238E27FC236}">
                <a16:creationId xmlns:a16="http://schemas.microsoft.com/office/drawing/2014/main" id="{2839CA84-7BC0-C7C3-17A7-CA947766C675}"/>
              </a:ext>
            </a:extLst>
          </p:cNvPr>
          <p:cNvSpPr>
            <a:spLocks noGrp="1"/>
          </p:cNvSpPr>
          <p:nvPr>
            <p:ph type="hdr" sz="quarter"/>
          </p:nvPr>
        </p:nvSpPr>
        <p:spPr/>
        <p:txBody>
          <a:bodyPr/>
          <a:lstStyle/>
          <a:p>
            <a:pPr>
              <a:defRPr/>
            </a:pPr>
            <a:r>
              <a:rPr lang="en-US"/>
              <a:t>doc.: IEEE 802.11-yy/xxxxr0</a:t>
            </a:r>
          </a:p>
        </p:txBody>
      </p:sp>
      <p:sp>
        <p:nvSpPr>
          <p:cNvPr id="5" name="날짜 개체 틀 4">
            <a:extLst>
              <a:ext uri="{FF2B5EF4-FFF2-40B4-BE49-F238E27FC236}">
                <a16:creationId xmlns:a16="http://schemas.microsoft.com/office/drawing/2014/main" id="{E34914ED-79A1-9487-185C-6DAC1042CC3B}"/>
              </a:ext>
            </a:extLst>
          </p:cNvPr>
          <p:cNvSpPr>
            <a:spLocks noGrp="1"/>
          </p:cNvSpPr>
          <p:nvPr>
            <p:ph type="dt" idx="1"/>
          </p:nvPr>
        </p:nvSpPr>
        <p:spPr/>
        <p:txBody>
          <a:bodyPr/>
          <a:lstStyle/>
          <a:p>
            <a:pPr>
              <a:defRPr/>
            </a:pPr>
            <a:r>
              <a:rPr lang="en-US"/>
              <a:t>Month Year</a:t>
            </a:r>
          </a:p>
        </p:txBody>
      </p:sp>
      <p:sp>
        <p:nvSpPr>
          <p:cNvPr id="6" name="바닥글 개체 틀 5">
            <a:extLst>
              <a:ext uri="{FF2B5EF4-FFF2-40B4-BE49-F238E27FC236}">
                <a16:creationId xmlns:a16="http://schemas.microsoft.com/office/drawing/2014/main" id="{C94CFD7F-2FE1-CCC1-B8B3-4F7B3087EB5E}"/>
              </a:ext>
            </a:extLst>
          </p:cNvPr>
          <p:cNvSpPr>
            <a:spLocks noGrp="1"/>
          </p:cNvSpPr>
          <p:nvPr>
            <p:ph type="ftr" sz="quarter" idx="4"/>
          </p:nvPr>
        </p:nvSpPr>
        <p:spPr/>
        <p:txBody>
          <a:bodyPr/>
          <a:lstStyle/>
          <a:p>
            <a:pPr lvl="4">
              <a:defRPr/>
            </a:pPr>
            <a:r>
              <a:rPr lang="en-US"/>
              <a:t>John Doe, Some Company</a:t>
            </a:r>
          </a:p>
        </p:txBody>
      </p:sp>
      <p:sp>
        <p:nvSpPr>
          <p:cNvPr id="7" name="슬라이드 번호 개체 틀 6">
            <a:extLst>
              <a:ext uri="{FF2B5EF4-FFF2-40B4-BE49-F238E27FC236}">
                <a16:creationId xmlns:a16="http://schemas.microsoft.com/office/drawing/2014/main" id="{2A159CA1-4BD0-95FC-A33A-935E40DEB907}"/>
              </a:ext>
            </a:extLst>
          </p:cNvPr>
          <p:cNvSpPr>
            <a:spLocks noGrp="1"/>
          </p:cNvSpPr>
          <p:nvPr>
            <p:ph type="sldNum" sz="quarter" idx="5"/>
          </p:nvPr>
        </p:nvSpPr>
        <p:spPr/>
        <p:txBody>
          <a:bodyPr/>
          <a:lstStyle/>
          <a:p>
            <a:pPr>
              <a:defRPr/>
            </a:pPr>
            <a:r>
              <a:rPr lang="en-US" altLang="ko-KR"/>
              <a:t>Page </a:t>
            </a:r>
            <a:fld id="{5658750D-1A1F-422E-985B-C80903A5BF01}" type="slidenum">
              <a:rPr lang="en-US" altLang="ko-KR" smtClean="0"/>
              <a:pPr>
                <a:defRPr/>
              </a:pPr>
              <a:t>4</a:t>
            </a:fld>
            <a:endParaRPr lang="en-US" altLang="ko-KR"/>
          </a:p>
        </p:txBody>
      </p:sp>
    </p:spTree>
    <p:extLst>
      <p:ext uri="{BB962C8B-B14F-4D97-AF65-F5344CB8AC3E}">
        <p14:creationId xmlns:p14="http://schemas.microsoft.com/office/powerpoint/2010/main" val="420266290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414CA75-8EE9-C241-6F09-60F81EE54D07}"/>
            </a:ext>
          </a:extLst>
        </p:cNvPr>
        <p:cNvGrpSpPr/>
        <p:nvPr/>
      </p:nvGrpSpPr>
      <p:grpSpPr>
        <a:xfrm>
          <a:off x="0" y="0"/>
          <a:ext cx="0" cy="0"/>
          <a:chOff x="0" y="0"/>
          <a:chExt cx="0" cy="0"/>
        </a:xfrm>
      </p:grpSpPr>
      <p:sp>
        <p:nvSpPr>
          <p:cNvPr id="2" name="슬라이드 이미지 개체 틀 1">
            <a:extLst>
              <a:ext uri="{FF2B5EF4-FFF2-40B4-BE49-F238E27FC236}">
                <a16:creationId xmlns:a16="http://schemas.microsoft.com/office/drawing/2014/main" id="{68567085-220B-E054-4AD1-EE940601186F}"/>
              </a:ext>
            </a:extLst>
          </p:cNvPr>
          <p:cNvSpPr>
            <a:spLocks noGrp="1" noRot="1" noChangeAspect="1"/>
          </p:cNvSpPr>
          <p:nvPr>
            <p:ph type="sldImg"/>
          </p:nvPr>
        </p:nvSpPr>
        <p:spPr/>
      </p:sp>
      <p:sp>
        <p:nvSpPr>
          <p:cNvPr id="3" name="슬라이드 노트 개체 틀 2">
            <a:extLst>
              <a:ext uri="{FF2B5EF4-FFF2-40B4-BE49-F238E27FC236}">
                <a16:creationId xmlns:a16="http://schemas.microsoft.com/office/drawing/2014/main" id="{6D3EB4BD-B60B-1640-EBF9-7A531BBC746F}"/>
              </a:ext>
            </a:extLst>
          </p:cNvPr>
          <p:cNvSpPr>
            <a:spLocks noGrp="1"/>
          </p:cNvSpPr>
          <p:nvPr>
            <p:ph type="body" idx="1"/>
          </p:nvPr>
        </p:nvSpPr>
        <p:spPr/>
        <p:txBody>
          <a:bodyPr/>
          <a:lstStyle/>
          <a:p>
            <a:endParaRPr lang="en-US" altLang="ko-KR"/>
          </a:p>
        </p:txBody>
      </p:sp>
      <p:sp>
        <p:nvSpPr>
          <p:cNvPr id="4" name="머리글 개체 틀 3">
            <a:extLst>
              <a:ext uri="{FF2B5EF4-FFF2-40B4-BE49-F238E27FC236}">
                <a16:creationId xmlns:a16="http://schemas.microsoft.com/office/drawing/2014/main" id="{2AF88957-0FBF-286A-E5F2-1D9B0E272888}"/>
              </a:ext>
            </a:extLst>
          </p:cNvPr>
          <p:cNvSpPr>
            <a:spLocks noGrp="1"/>
          </p:cNvSpPr>
          <p:nvPr>
            <p:ph type="hdr" sz="quarter"/>
          </p:nvPr>
        </p:nvSpPr>
        <p:spPr/>
        <p:txBody>
          <a:bodyPr/>
          <a:lstStyle/>
          <a:p>
            <a:pPr>
              <a:defRPr/>
            </a:pPr>
            <a:r>
              <a:rPr lang="en-US"/>
              <a:t>doc.: IEEE 802.11-yy/xxxxr0</a:t>
            </a:r>
          </a:p>
        </p:txBody>
      </p:sp>
      <p:sp>
        <p:nvSpPr>
          <p:cNvPr id="5" name="날짜 개체 틀 4">
            <a:extLst>
              <a:ext uri="{FF2B5EF4-FFF2-40B4-BE49-F238E27FC236}">
                <a16:creationId xmlns:a16="http://schemas.microsoft.com/office/drawing/2014/main" id="{9AC686E8-9956-050D-4A98-77B326EA7DE1}"/>
              </a:ext>
            </a:extLst>
          </p:cNvPr>
          <p:cNvSpPr>
            <a:spLocks noGrp="1"/>
          </p:cNvSpPr>
          <p:nvPr>
            <p:ph type="dt" idx="1"/>
          </p:nvPr>
        </p:nvSpPr>
        <p:spPr/>
        <p:txBody>
          <a:bodyPr/>
          <a:lstStyle/>
          <a:p>
            <a:pPr>
              <a:defRPr/>
            </a:pPr>
            <a:r>
              <a:rPr lang="en-US"/>
              <a:t>Month Year</a:t>
            </a:r>
          </a:p>
        </p:txBody>
      </p:sp>
      <p:sp>
        <p:nvSpPr>
          <p:cNvPr id="6" name="바닥글 개체 틀 5">
            <a:extLst>
              <a:ext uri="{FF2B5EF4-FFF2-40B4-BE49-F238E27FC236}">
                <a16:creationId xmlns:a16="http://schemas.microsoft.com/office/drawing/2014/main" id="{6549A350-FB62-74AB-8B96-983DC7776449}"/>
              </a:ext>
            </a:extLst>
          </p:cNvPr>
          <p:cNvSpPr>
            <a:spLocks noGrp="1"/>
          </p:cNvSpPr>
          <p:nvPr>
            <p:ph type="ftr" sz="quarter" idx="4"/>
          </p:nvPr>
        </p:nvSpPr>
        <p:spPr/>
        <p:txBody>
          <a:bodyPr/>
          <a:lstStyle/>
          <a:p>
            <a:pPr lvl="4">
              <a:defRPr/>
            </a:pPr>
            <a:r>
              <a:rPr lang="en-US"/>
              <a:t>John Doe, Some Company</a:t>
            </a:r>
          </a:p>
        </p:txBody>
      </p:sp>
      <p:sp>
        <p:nvSpPr>
          <p:cNvPr id="7" name="슬라이드 번호 개체 틀 6">
            <a:extLst>
              <a:ext uri="{FF2B5EF4-FFF2-40B4-BE49-F238E27FC236}">
                <a16:creationId xmlns:a16="http://schemas.microsoft.com/office/drawing/2014/main" id="{A3D11D77-0DE8-787E-EE47-A1B8E4F830FB}"/>
              </a:ext>
            </a:extLst>
          </p:cNvPr>
          <p:cNvSpPr>
            <a:spLocks noGrp="1"/>
          </p:cNvSpPr>
          <p:nvPr>
            <p:ph type="sldNum" sz="quarter" idx="5"/>
          </p:nvPr>
        </p:nvSpPr>
        <p:spPr/>
        <p:txBody>
          <a:bodyPr/>
          <a:lstStyle/>
          <a:p>
            <a:pPr>
              <a:defRPr/>
            </a:pPr>
            <a:r>
              <a:rPr lang="en-US" altLang="ko-KR"/>
              <a:t>Page </a:t>
            </a:r>
            <a:fld id="{5658750D-1A1F-422E-985B-C80903A5BF01}" type="slidenum">
              <a:rPr lang="en-US" altLang="ko-KR" smtClean="0"/>
              <a:pPr>
                <a:defRPr/>
              </a:pPr>
              <a:t>5</a:t>
            </a:fld>
            <a:endParaRPr lang="en-US" altLang="ko-KR"/>
          </a:p>
        </p:txBody>
      </p:sp>
    </p:spTree>
    <p:extLst>
      <p:ext uri="{BB962C8B-B14F-4D97-AF65-F5344CB8AC3E}">
        <p14:creationId xmlns:p14="http://schemas.microsoft.com/office/powerpoint/2010/main" val="14114045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70DA199-DA18-31AB-0EB9-5BA6943E580B}"/>
            </a:ext>
          </a:extLst>
        </p:cNvPr>
        <p:cNvGrpSpPr/>
        <p:nvPr/>
      </p:nvGrpSpPr>
      <p:grpSpPr>
        <a:xfrm>
          <a:off x="0" y="0"/>
          <a:ext cx="0" cy="0"/>
          <a:chOff x="0" y="0"/>
          <a:chExt cx="0" cy="0"/>
        </a:xfrm>
      </p:grpSpPr>
      <p:sp>
        <p:nvSpPr>
          <p:cNvPr id="2" name="슬라이드 이미지 개체 틀 1">
            <a:extLst>
              <a:ext uri="{FF2B5EF4-FFF2-40B4-BE49-F238E27FC236}">
                <a16:creationId xmlns:a16="http://schemas.microsoft.com/office/drawing/2014/main" id="{C22777AE-4B0C-89D1-F477-FD3B7AA6AED6}"/>
              </a:ext>
            </a:extLst>
          </p:cNvPr>
          <p:cNvSpPr>
            <a:spLocks noGrp="1" noRot="1" noChangeAspect="1"/>
          </p:cNvSpPr>
          <p:nvPr>
            <p:ph type="sldImg"/>
          </p:nvPr>
        </p:nvSpPr>
        <p:spPr/>
      </p:sp>
      <p:sp>
        <p:nvSpPr>
          <p:cNvPr id="3" name="슬라이드 노트 개체 틀 2">
            <a:extLst>
              <a:ext uri="{FF2B5EF4-FFF2-40B4-BE49-F238E27FC236}">
                <a16:creationId xmlns:a16="http://schemas.microsoft.com/office/drawing/2014/main" id="{CFE35911-D5E9-2F5A-7ED6-B6BB42C78AF9}"/>
              </a:ext>
            </a:extLst>
          </p:cNvPr>
          <p:cNvSpPr>
            <a:spLocks noGrp="1"/>
          </p:cNvSpPr>
          <p:nvPr>
            <p:ph type="body" idx="1"/>
          </p:nvPr>
        </p:nvSpPr>
        <p:spPr/>
        <p:txBody>
          <a:bodyPr/>
          <a:lstStyle/>
          <a:p>
            <a:endParaRPr lang="en-US" altLang="ko-KR" b="1"/>
          </a:p>
        </p:txBody>
      </p:sp>
      <p:sp>
        <p:nvSpPr>
          <p:cNvPr id="4" name="머리글 개체 틀 3">
            <a:extLst>
              <a:ext uri="{FF2B5EF4-FFF2-40B4-BE49-F238E27FC236}">
                <a16:creationId xmlns:a16="http://schemas.microsoft.com/office/drawing/2014/main" id="{694CCC8A-BF27-C6E9-F0B7-973325C04DA6}"/>
              </a:ext>
            </a:extLst>
          </p:cNvPr>
          <p:cNvSpPr>
            <a:spLocks noGrp="1"/>
          </p:cNvSpPr>
          <p:nvPr>
            <p:ph type="hdr" sz="quarter"/>
          </p:nvPr>
        </p:nvSpPr>
        <p:spPr/>
        <p:txBody>
          <a:bodyPr/>
          <a:lstStyle/>
          <a:p>
            <a:pPr>
              <a:defRPr/>
            </a:pPr>
            <a:r>
              <a:rPr lang="en-US"/>
              <a:t>doc.: IEEE 802.11-yy/xxxxr0</a:t>
            </a:r>
          </a:p>
        </p:txBody>
      </p:sp>
      <p:sp>
        <p:nvSpPr>
          <p:cNvPr id="5" name="날짜 개체 틀 4">
            <a:extLst>
              <a:ext uri="{FF2B5EF4-FFF2-40B4-BE49-F238E27FC236}">
                <a16:creationId xmlns:a16="http://schemas.microsoft.com/office/drawing/2014/main" id="{B4F5F70A-942A-989F-5CA1-8E5DED2C27E7}"/>
              </a:ext>
            </a:extLst>
          </p:cNvPr>
          <p:cNvSpPr>
            <a:spLocks noGrp="1"/>
          </p:cNvSpPr>
          <p:nvPr>
            <p:ph type="dt" idx="1"/>
          </p:nvPr>
        </p:nvSpPr>
        <p:spPr/>
        <p:txBody>
          <a:bodyPr/>
          <a:lstStyle/>
          <a:p>
            <a:pPr>
              <a:defRPr/>
            </a:pPr>
            <a:r>
              <a:rPr lang="en-US"/>
              <a:t>Month Year</a:t>
            </a:r>
          </a:p>
        </p:txBody>
      </p:sp>
      <p:sp>
        <p:nvSpPr>
          <p:cNvPr id="6" name="바닥글 개체 틀 5">
            <a:extLst>
              <a:ext uri="{FF2B5EF4-FFF2-40B4-BE49-F238E27FC236}">
                <a16:creationId xmlns:a16="http://schemas.microsoft.com/office/drawing/2014/main" id="{5672628D-A6AF-BD16-17AE-708F09839288}"/>
              </a:ext>
            </a:extLst>
          </p:cNvPr>
          <p:cNvSpPr>
            <a:spLocks noGrp="1"/>
          </p:cNvSpPr>
          <p:nvPr>
            <p:ph type="ftr" sz="quarter" idx="4"/>
          </p:nvPr>
        </p:nvSpPr>
        <p:spPr/>
        <p:txBody>
          <a:bodyPr/>
          <a:lstStyle/>
          <a:p>
            <a:pPr lvl="4">
              <a:defRPr/>
            </a:pPr>
            <a:r>
              <a:rPr lang="en-US"/>
              <a:t>John Doe, Some Company</a:t>
            </a:r>
          </a:p>
        </p:txBody>
      </p:sp>
      <p:sp>
        <p:nvSpPr>
          <p:cNvPr id="7" name="슬라이드 번호 개체 틀 6">
            <a:extLst>
              <a:ext uri="{FF2B5EF4-FFF2-40B4-BE49-F238E27FC236}">
                <a16:creationId xmlns:a16="http://schemas.microsoft.com/office/drawing/2014/main" id="{934243E3-1BEA-ABC4-F872-F0FE2119706A}"/>
              </a:ext>
            </a:extLst>
          </p:cNvPr>
          <p:cNvSpPr>
            <a:spLocks noGrp="1"/>
          </p:cNvSpPr>
          <p:nvPr>
            <p:ph type="sldNum" sz="quarter" idx="5"/>
          </p:nvPr>
        </p:nvSpPr>
        <p:spPr/>
        <p:txBody>
          <a:bodyPr/>
          <a:lstStyle/>
          <a:p>
            <a:pPr>
              <a:defRPr/>
            </a:pPr>
            <a:r>
              <a:rPr lang="en-US" altLang="ko-KR"/>
              <a:t>Page </a:t>
            </a:r>
            <a:fld id="{5658750D-1A1F-422E-985B-C80903A5BF01}" type="slidenum">
              <a:rPr lang="en-US" altLang="ko-KR" smtClean="0"/>
              <a:pPr>
                <a:defRPr/>
              </a:pPr>
              <a:t>6</a:t>
            </a:fld>
            <a:endParaRPr lang="en-US" altLang="ko-KR"/>
          </a:p>
        </p:txBody>
      </p:sp>
    </p:spTree>
    <p:extLst>
      <p:ext uri="{BB962C8B-B14F-4D97-AF65-F5344CB8AC3E}">
        <p14:creationId xmlns:p14="http://schemas.microsoft.com/office/powerpoint/2010/main" val="382685941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6D26AC9-B4D1-A2CA-1EAB-19BF84394393}"/>
            </a:ext>
          </a:extLst>
        </p:cNvPr>
        <p:cNvGrpSpPr/>
        <p:nvPr/>
      </p:nvGrpSpPr>
      <p:grpSpPr>
        <a:xfrm>
          <a:off x="0" y="0"/>
          <a:ext cx="0" cy="0"/>
          <a:chOff x="0" y="0"/>
          <a:chExt cx="0" cy="0"/>
        </a:xfrm>
      </p:grpSpPr>
      <p:sp>
        <p:nvSpPr>
          <p:cNvPr id="2" name="슬라이드 이미지 개체 틀 1">
            <a:extLst>
              <a:ext uri="{FF2B5EF4-FFF2-40B4-BE49-F238E27FC236}">
                <a16:creationId xmlns:a16="http://schemas.microsoft.com/office/drawing/2014/main" id="{90A80ED0-4290-4E99-6C63-2A66B2743962}"/>
              </a:ext>
            </a:extLst>
          </p:cNvPr>
          <p:cNvSpPr>
            <a:spLocks noGrp="1" noRot="1" noChangeAspect="1"/>
          </p:cNvSpPr>
          <p:nvPr>
            <p:ph type="sldImg"/>
          </p:nvPr>
        </p:nvSpPr>
        <p:spPr/>
      </p:sp>
      <p:sp>
        <p:nvSpPr>
          <p:cNvPr id="3" name="슬라이드 노트 개체 틀 2">
            <a:extLst>
              <a:ext uri="{FF2B5EF4-FFF2-40B4-BE49-F238E27FC236}">
                <a16:creationId xmlns:a16="http://schemas.microsoft.com/office/drawing/2014/main" id="{839537EE-50D7-684E-2634-E247CF411EDF}"/>
              </a:ext>
            </a:extLst>
          </p:cNvPr>
          <p:cNvSpPr>
            <a:spLocks noGrp="1"/>
          </p:cNvSpPr>
          <p:nvPr>
            <p:ph type="body" idx="1"/>
          </p:nvPr>
        </p:nvSpPr>
        <p:spPr/>
        <p:txBody>
          <a:bodyPr/>
          <a:lstStyle/>
          <a:p>
            <a:endParaRPr lang="en-US" altLang="ko-KR" b="1"/>
          </a:p>
        </p:txBody>
      </p:sp>
      <p:sp>
        <p:nvSpPr>
          <p:cNvPr id="4" name="머리글 개체 틀 3">
            <a:extLst>
              <a:ext uri="{FF2B5EF4-FFF2-40B4-BE49-F238E27FC236}">
                <a16:creationId xmlns:a16="http://schemas.microsoft.com/office/drawing/2014/main" id="{37637546-6C91-789B-FD8F-EBDBCDD4148A}"/>
              </a:ext>
            </a:extLst>
          </p:cNvPr>
          <p:cNvSpPr>
            <a:spLocks noGrp="1"/>
          </p:cNvSpPr>
          <p:nvPr>
            <p:ph type="hdr" sz="quarter"/>
          </p:nvPr>
        </p:nvSpPr>
        <p:spPr/>
        <p:txBody>
          <a:bodyPr/>
          <a:lstStyle/>
          <a:p>
            <a:pPr>
              <a:defRPr/>
            </a:pPr>
            <a:r>
              <a:rPr lang="en-US"/>
              <a:t>doc.: IEEE 802.11-yy/xxxxr0</a:t>
            </a:r>
          </a:p>
        </p:txBody>
      </p:sp>
      <p:sp>
        <p:nvSpPr>
          <p:cNvPr id="5" name="날짜 개체 틀 4">
            <a:extLst>
              <a:ext uri="{FF2B5EF4-FFF2-40B4-BE49-F238E27FC236}">
                <a16:creationId xmlns:a16="http://schemas.microsoft.com/office/drawing/2014/main" id="{73C7C329-3769-9031-29EC-FF0E6BED5A13}"/>
              </a:ext>
            </a:extLst>
          </p:cNvPr>
          <p:cNvSpPr>
            <a:spLocks noGrp="1"/>
          </p:cNvSpPr>
          <p:nvPr>
            <p:ph type="dt" idx="1"/>
          </p:nvPr>
        </p:nvSpPr>
        <p:spPr/>
        <p:txBody>
          <a:bodyPr/>
          <a:lstStyle/>
          <a:p>
            <a:pPr>
              <a:defRPr/>
            </a:pPr>
            <a:r>
              <a:rPr lang="en-US"/>
              <a:t>Month Year</a:t>
            </a:r>
          </a:p>
        </p:txBody>
      </p:sp>
      <p:sp>
        <p:nvSpPr>
          <p:cNvPr id="6" name="바닥글 개체 틀 5">
            <a:extLst>
              <a:ext uri="{FF2B5EF4-FFF2-40B4-BE49-F238E27FC236}">
                <a16:creationId xmlns:a16="http://schemas.microsoft.com/office/drawing/2014/main" id="{C1E450DB-A781-C8E7-4B52-7AB23A256FDB}"/>
              </a:ext>
            </a:extLst>
          </p:cNvPr>
          <p:cNvSpPr>
            <a:spLocks noGrp="1"/>
          </p:cNvSpPr>
          <p:nvPr>
            <p:ph type="ftr" sz="quarter" idx="4"/>
          </p:nvPr>
        </p:nvSpPr>
        <p:spPr/>
        <p:txBody>
          <a:bodyPr/>
          <a:lstStyle/>
          <a:p>
            <a:pPr lvl="4">
              <a:defRPr/>
            </a:pPr>
            <a:r>
              <a:rPr lang="en-US"/>
              <a:t>John Doe, Some Company</a:t>
            </a:r>
          </a:p>
        </p:txBody>
      </p:sp>
      <p:sp>
        <p:nvSpPr>
          <p:cNvPr id="7" name="슬라이드 번호 개체 틀 6">
            <a:extLst>
              <a:ext uri="{FF2B5EF4-FFF2-40B4-BE49-F238E27FC236}">
                <a16:creationId xmlns:a16="http://schemas.microsoft.com/office/drawing/2014/main" id="{6B6B7F6F-8722-0B8F-0BA1-0D1C628ADF27}"/>
              </a:ext>
            </a:extLst>
          </p:cNvPr>
          <p:cNvSpPr>
            <a:spLocks noGrp="1"/>
          </p:cNvSpPr>
          <p:nvPr>
            <p:ph type="sldNum" sz="quarter" idx="5"/>
          </p:nvPr>
        </p:nvSpPr>
        <p:spPr/>
        <p:txBody>
          <a:bodyPr/>
          <a:lstStyle/>
          <a:p>
            <a:pPr>
              <a:defRPr/>
            </a:pPr>
            <a:r>
              <a:rPr lang="en-US" altLang="ko-KR"/>
              <a:t>Page </a:t>
            </a:r>
            <a:fld id="{5658750D-1A1F-422E-985B-C80903A5BF01}" type="slidenum">
              <a:rPr lang="en-US" altLang="ko-KR" smtClean="0"/>
              <a:pPr>
                <a:defRPr/>
              </a:pPr>
              <a:t>7</a:t>
            </a:fld>
            <a:endParaRPr lang="en-US" altLang="ko-KR"/>
          </a:p>
        </p:txBody>
      </p:sp>
    </p:spTree>
    <p:extLst>
      <p:ext uri="{BB962C8B-B14F-4D97-AF65-F5344CB8AC3E}">
        <p14:creationId xmlns:p14="http://schemas.microsoft.com/office/powerpoint/2010/main" val="332025191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07A0C83-9F3F-EA18-C08A-6CFF67775647}"/>
            </a:ext>
          </a:extLst>
        </p:cNvPr>
        <p:cNvGrpSpPr/>
        <p:nvPr/>
      </p:nvGrpSpPr>
      <p:grpSpPr>
        <a:xfrm>
          <a:off x="0" y="0"/>
          <a:ext cx="0" cy="0"/>
          <a:chOff x="0" y="0"/>
          <a:chExt cx="0" cy="0"/>
        </a:xfrm>
      </p:grpSpPr>
      <p:sp>
        <p:nvSpPr>
          <p:cNvPr id="2" name="슬라이드 이미지 개체 틀 1">
            <a:extLst>
              <a:ext uri="{FF2B5EF4-FFF2-40B4-BE49-F238E27FC236}">
                <a16:creationId xmlns:a16="http://schemas.microsoft.com/office/drawing/2014/main" id="{69AD9CBA-A92F-7776-C499-E26AF08A28B0}"/>
              </a:ext>
            </a:extLst>
          </p:cNvPr>
          <p:cNvSpPr>
            <a:spLocks noGrp="1" noRot="1" noChangeAspect="1"/>
          </p:cNvSpPr>
          <p:nvPr>
            <p:ph type="sldImg"/>
          </p:nvPr>
        </p:nvSpPr>
        <p:spPr/>
      </p:sp>
      <p:sp>
        <p:nvSpPr>
          <p:cNvPr id="3" name="슬라이드 노트 개체 틀 2">
            <a:extLst>
              <a:ext uri="{FF2B5EF4-FFF2-40B4-BE49-F238E27FC236}">
                <a16:creationId xmlns:a16="http://schemas.microsoft.com/office/drawing/2014/main" id="{38CEEE16-C67C-FC4F-F89F-0C529AC33786}"/>
              </a:ext>
            </a:extLst>
          </p:cNvPr>
          <p:cNvSpPr>
            <a:spLocks noGrp="1"/>
          </p:cNvSpPr>
          <p:nvPr>
            <p:ph type="body" idx="1"/>
          </p:nvPr>
        </p:nvSpPr>
        <p:spPr/>
        <p:txBody>
          <a:bodyPr/>
          <a:lstStyle/>
          <a:p>
            <a:endParaRPr lang="en-US" altLang="ko-KR" b="1"/>
          </a:p>
        </p:txBody>
      </p:sp>
      <p:sp>
        <p:nvSpPr>
          <p:cNvPr id="4" name="머리글 개체 틀 3">
            <a:extLst>
              <a:ext uri="{FF2B5EF4-FFF2-40B4-BE49-F238E27FC236}">
                <a16:creationId xmlns:a16="http://schemas.microsoft.com/office/drawing/2014/main" id="{89835819-02BE-7FB8-B329-2C460BEA7A75}"/>
              </a:ext>
            </a:extLst>
          </p:cNvPr>
          <p:cNvSpPr>
            <a:spLocks noGrp="1"/>
          </p:cNvSpPr>
          <p:nvPr>
            <p:ph type="hdr" sz="quarter"/>
          </p:nvPr>
        </p:nvSpPr>
        <p:spPr/>
        <p:txBody>
          <a:bodyPr/>
          <a:lstStyle/>
          <a:p>
            <a:pPr>
              <a:defRPr/>
            </a:pPr>
            <a:r>
              <a:rPr lang="en-US"/>
              <a:t>doc.: IEEE 802.11-yy/xxxxr0</a:t>
            </a:r>
          </a:p>
        </p:txBody>
      </p:sp>
      <p:sp>
        <p:nvSpPr>
          <p:cNvPr id="5" name="날짜 개체 틀 4">
            <a:extLst>
              <a:ext uri="{FF2B5EF4-FFF2-40B4-BE49-F238E27FC236}">
                <a16:creationId xmlns:a16="http://schemas.microsoft.com/office/drawing/2014/main" id="{CC0C5062-605C-5230-FDA9-6CA3133D685C}"/>
              </a:ext>
            </a:extLst>
          </p:cNvPr>
          <p:cNvSpPr>
            <a:spLocks noGrp="1"/>
          </p:cNvSpPr>
          <p:nvPr>
            <p:ph type="dt" idx="1"/>
          </p:nvPr>
        </p:nvSpPr>
        <p:spPr/>
        <p:txBody>
          <a:bodyPr/>
          <a:lstStyle/>
          <a:p>
            <a:pPr>
              <a:defRPr/>
            </a:pPr>
            <a:r>
              <a:rPr lang="en-US"/>
              <a:t>Month Year</a:t>
            </a:r>
          </a:p>
        </p:txBody>
      </p:sp>
      <p:sp>
        <p:nvSpPr>
          <p:cNvPr id="6" name="바닥글 개체 틀 5">
            <a:extLst>
              <a:ext uri="{FF2B5EF4-FFF2-40B4-BE49-F238E27FC236}">
                <a16:creationId xmlns:a16="http://schemas.microsoft.com/office/drawing/2014/main" id="{BFF9982C-18D1-4326-26A4-46BCF483A9D8}"/>
              </a:ext>
            </a:extLst>
          </p:cNvPr>
          <p:cNvSpPr>
            <a:spLocks noGrp="1"/>
          </p:cNvSpPr>
          <p:nvPr>
            <p:ph type="ftr" sz="quarter" idx="4"/>
          </p:nvPr>
        </p:nvSpPr>
        <p:spPr/>
        <p:txBody>
          <a:bodyPr/>
          <a:lstStyle/>
          <a:p>
            <a:pPr lvl="4">
              <a:defRPr/>
            </a:pPr>
            <a:r>
              <a:rPr lang="en-US"/>
              <a:t>John Doe, Some Company</a:t>
            </a:r>
          </a:p>
        </p:txBody>
      </p:sp>
      <p:sp>
        <p:nvSpPr>
          <p:cNvPr id="7" name="슬라이드 번호 개체 틀 6">
            <a:extLst>
              <a:ext uri="{FF2B5EF4-FFF2-40B4-BE49-F238E27FC236}">
                <a16:creationId xmlns:a16="http://schemas.microsoft.com/office/drawing/2014/main" id="{6871C037-A671-395B-AD61-8C6430458D85}"/>
              </a:ext>
            </a:extLst>
          </p:cNvPr>
          <p:cNvSpPr>
            <a:spLocks noGrp="1"/>
          </p:cNvSpPr>
          <p:nvPr>
            <p:ph type="sldNum" sz="quarter" idx="5"/>
          </p:nvPr>
        </p:nvSpPr>
        <p:spPr/>
        <p:txBody>
          <a:bodyPr/>
          <a:lstStyle/>
          <a:p>
            <a:pPr>
              <a:defRPr/>
            </a:pPr>
            <a:r>
              <a:rPr lang="en-US" altLang="ko-KR"/>
              <a:t>Page </a:t>
            </a:r>
            <a:fld id="{5658750D-1A1F-422E-985B-C80903A5BF01}" type="slidenum">
              <a:rPr lang="en-US" altLang="ko-KR" smtClean="0"/>
              <a:pPr>
                <a:defRPr/>
              </a:pPr>
              <a:t>8</a:t>
            </a:fld>
            <a:endParaRPr lang="en-US" altLang="ko-KR"/>
          </a:p>
        </p:txBody>
      </p:sp>
    </p:spTree>
    <p:extLst>
      <p:ext uri="{BB962C8B-B14F-4D97-AF65-F5344CB8AC3E}">
        <p14:creationId xmlns:p14="http://schemas.microsoft.com/office/powerpoint/2010/main" val="364183835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en-US" altLang="ko-KR"/>
          </a:p>
        </p:txBody>
      </p:sp>
      <p:sp>
        <p:nvSpPr>
          <p:cNvPr id="4" name="머리글 개체 틀 3"/>
          <p:cNvSpPr>
            <a:spLocks noGrp="1"/>
          </p:cNvSpPr>
          <p:nvPr>
            <p:ph type="hdr" sz="quarter"/>
          </p:nvPr>
        </p:nvSpPr>
        <p:spPr/>
        <p:txBody>
          <a:bodyPr/>
          <a:lstStyle/>
          <a:p>
            <a:pPr>
              <a:defRPr/>
            </a:pPr>
            <a:r>
              <a:rPr lang="en-US"/>
              <a:t>doc.: IEEE 802.11-yy/xxxxr0</a:t>
            </a:r>
          </a:p>
        </p:txBody>
      </p:sp>
      <p:sp>
        <p:nvSpPr>
          <p:cNvPr id="5" name="날짜 개체 틀 4"/>
          <p:cNvSpPr>
            <a:spLocks noGrp="1"/>
          </p:cNvSpPr>
          <p:nvPr>
            <p:ph type="dt" idx="1"/>
          </p:nvPr>
        </p:nvSpPr>
        <p:spPr/>
        <p:txBody>
          <a:bodyPr/>
          <a:lstStyle/>
          <a:p>
            <a:pPr>
              <a:defRPr/>
            </a:pPr>
            <a:r>
              <a:rPr lang="en-US"/>
              <a:t>Month Year</a:t>
            </a:r>
          </a:p>
        </p:txBody>
      </p:sp>
      <p:sp>
        <p:nvSpPr>
          <p:cNvPr id="6" name="바닥글 개체 틀 5"/>
          <p:cNvSpPr>
            <a:spLocks noGrp="1"/>
          </p:cNvSpPr>
          <p:nvPr>
            <p:ph type="ftr" sz="quarter" idx="4"/>
          </p:nvPr>
        </p:nvSpPr>
        <p:spPr/>
        <p:txBody>
          <a:bodyPr/>
          <a:lstStyle/>
          <a:p>
            <a:pPr lvl="4">
              <a:defRPr/>
            </a:pPr>
            <a:r>
              <a:rPr lang="en-US"/>
              <a:t>John Doe, Some Company</a:t>
            </a:r>
          </a:p>
        </p:txBody>
      </p:sp>
      <p:sp>
        <p:nvSpPr>
          <p:cNvPr id="7" name="슬라이드 번호 개체 틀 6"/>
          <p:cNvSpPr>
            <a:spLocks noGrp="1"/>
          </p:cNvSpPr>
          <p:nvPr>
            <p:ph type="sldNum" sz="quarter" idx="5"/>
          </p:nvPr>
        </p:nvSpPr>
        <p:spPr/>
        <p:txBody>
          <a:bodyPr/>
          <a:lstStyle/>
          <a:p>
            <a:pPr>
              <a:defRPr/>
            </a:pPr>
            <a:r>
              <a:rPr lang="en-US" altLang="ko-KR"/>
              <a:t>Page </a:t>
            </a:r>
            <a:fld id="{5658750D-1A1F-422E-985B-C80903A5BF01}" type="slidenum">
              <a:rPr lang="en-US" altLang="ko-KR" smtClean="0"/>
              <a:pPr>
                <a:defRPr/>
              </a:pPr>
              <a:t>10</a:t>
            </a:fld>
            <a:endParaRPr lang="en-US" altLang="ko-KR"/>
          </a:p>
        </p:txBody>
      </p:sp>
    </p:spTree>
    <p:extLst>
      <p:ext uri="{BB962C8B-B14F-4D97-AF65-F5344CB8AC3E}">
        <p14:creationId xmlns:p14="http://schemas.microsoft.com/office/powerpoint/2010/main" val="22446262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5" name="Rectangle 5"/>
          <p:cNvSpPr>
            <a:spLocks noGrp="1" noChangeArrowheads="1"/>
          </p:cNvSpPr>
          <p:nvPr>
            <p:ph type="ftr" sz="quarter" idx="11"/>
          </p:nvPr>
        </p:nvSpPr>
        <p:spPr>
          <a:xfrm>
            <a:off x="6501315" y="6475413"/>
            <a:ext cx="2042610" cy="184666"/>
          </a:xfrm>
        </p:spPr>
        <p:txBody>
          <a:bodyPr/>
          <a:lstStyle>
            <a:lvl1pPr>
              <a:defRPr/>
            </a:lvl1pPr>
          </a:lstStyle>
          <a:p>
            <a:pPr>
              <a:defRPr/>
            </a:pPr>
            <a:r>
              <a:rPr lang="fr-FR" altLang="ko-KR"/>
              <a:t>Dongju Cha et. al, LG Electronics</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7344F568-301E-46A9-87B7-B3D2507D3257}" type="slidenum">
              <a:rPr lang="en-US" altLang="ko-KR"/>
              <a:pPr>
                <a:defRPr/>
              </a:pPr>
              <a:t>‹#›</a:t>
            </a:fld>
            <a:endParaRPr lang="en-US" altLang="ko-KR"/>
          </a:p>
        </p:txBody>
      </p:sp>
    </p:spTree>
    <p:extLst>
      <p:ext uri="{BB962C8B-B14F-4D97-AF65-F5344CB8AC3E}">
        <p14:creationId xmlns:p14="http://schemas.microsoft.com/office/powerpoint/2010/main" val="16209152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914400"/>
          </a:xfrm>
        </p:spPr>
        <p:txBody>
          <a:bodyPr/>
          <a:lstStyle/>
          <a:p>
            <a:r>
              <a:rPr lang="en-US"/>
              <a:t>Click to edit Master title style</a:t>
            </a:r>
          </a:p>
        </p:txBody>
      </p:sp>
      <p:sp>
        <p:nvSpPr>
          <p:cNvPr id="3" name="Content Placeholder 2"/>
          <p:cNvSpPr>
            <a:spLocks noGrp="1"/>
          </p:cNvSpPr>
          <p:nvPr>
            <p:ph idx="1"/>
          </p:nvPr>
        </p:nvSpPr>
        <p:spPr>
          <a:xfrm>
            <a:off x="685800" y="1752600"/>
            <a:ext cx="7772400" cy="43434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5"/>
          <p:cNvSpPr>
            <a:spLocks noGrp="1" noChangeArrowheads="1"/>
          </p:cNvSpPr>
          <p:nvPr>
            <p:ph type="ftr" sz="quarter" idx="11"/>
          </p:nvPr>
        </p:nvSpPr>
        <p:spPr>
          <a:xfrm>
            <a:off x="6501315" y="6475413"/>
            <a:ext cx="2042610" cy="184666"/>
          </a:xfrm>
        </p:spPr>
        <p:txBody>
          <a:bodyPr/>
          <a:lstStyle>
            <a:lvl1pPr>
              <a:defRPr/>
            </a:lvl1pPr>
          </a:lstStyle>
          <a:p>
            <a:pPr>
              <a:defRPr/>
            </a:pPr>
            <a:r>
              <a:rPr lang="fr-FR" altLang="ko-KR"/>
              <a:t>Dongju Cha et. al, LG Electronics</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DB6D5A24-C744-4D9A-83D3-476F0D333A12}" type="slidenum">
              <a:rPr lang="en-US" altLang="ko-KR"/>
              <a:pPr>
                <a:defRPr/>
              </a:pPr>
              <a:t>‹#›</a:t>
            </a:fld>
            <a:endParaRPr lang="en-US" altLang="ko-KR"/>
          </a:p>
        </p:txBody>
      </p:sp>
    </p:spTree>
    <p:extLst>
      <p:ext uri="{BB962C8B-B14F-4D97-AF65-F5344CB8AC3E}">
        <p14:creationId xmlns:p14="http://schemas.microsoft.com/office/powerpoint/2010/main" val="347191906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ko-KR"/>
              <a:t>Click to edit Master title style</a:t>
            </a:r>
          </a:p>
        </p:txBody>
      </p:sp>
      <p:sp>
        <p:nvSpPr>
          <p:cNvPr id="1027" name="Rectangle 3"/>
          <p:cNvSpPr>
            <a:spLocks noGrp="1" noChangeArrowheads="1"/>
          </p:cNvSpPr>
          <p:nvPr>
            <p:ph type="body" idx="1"/>
          </p:nvPr>
        </p:nvSpPr>
        <p:spPr bwMode="auto">
          <a:xfrm>
            <a:off x="685800" y="1752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ko-KR" dirty="0"/>
              <a:t>Click to edit Master text styles</a:t>
            </a:r>
          </a:p>
          <a:p>
            <a:pPr lvl="1"/>
            <a:r>
              <a:rPr lang="en-US" altLang="ko-KR" dirty="0"/>
              <a:t>Second level</a:t>
            </a:r>
          </a:p>
          <a:p>
            <a:pPr lvl="2"/>
            <a:r>
              <a:rPr lang="en-US" altLang="ko-KR" dirty="0"/>
              <a:t>Third level</a:t>
            </a:r>
          </a:p>
          <a:p>
            <a:pPr lvl="3"/>
            <a:r>
              <a:rPr lang="en-US" altLang="ko-KR" dirty="0"/>
              <a:t>Fourth level</a:t>
            </a:r>
          </a:p>
          <a:p>
            <a:pPr lvl="4"/>
            <a:r>
              <a:rPr lang="en-US" altLang="ko-KR" dirty="0"/>
              <a:t>Fifth level</a:t>
            </a:r>
          </a:p>
        </p:txBody>
      </p:sp>
      <p:sp>
        <p:nvSpPr>
          <p:cNvPr id="1029" name="Rectangle 5"/>
          <p:cNvSpPr>
            <a:spLocks noGrp="1" noChangeArrowheads="1"/>
          </p:cNvSpPr>
          <p:nvPr>
            <p:ph type="ftr" sz="quarter" idx="3"/>
          </p:nvPr>
        </p:nvSpPr>
        <p:spPr bwMode="auto">
          <a:xfrm>
            <a:off x="6501315" y="6475413"/>
            <a:ext cx="204261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kumimoji="0">
                <a:ea typeface="+mn-ea"/>
                <a:cs typeface="+mn-cs"/>
              </a:defRPr>
            </a:lvl1pPr>
          </a:lstStyle>
          <a:p>
            <a:pPr>
              <a:defRPr/>
            </a:pPr>
            <a:r>
              <a:rPr lang="fr-FR" altLang="ko-KR"/>
              <a:t>Dongju Cha et. al, LG Electronics</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kumimoji="0"/>
            </a:lvl1pPr>
          </a:lstStyle>
          <a:p>
            <a:pPr>
              <a:defRPr/>
            </a:pPr>
            <a:r>
              <a:rPr lang="en-US" altLang="ko-KR"/>
              <a:t>Slide </a:t>
            </a:r>
            <a:fld id="{6E0A3520-BDA5-4137-83B2-D2C57FC18B77}" type="slidenum">
              <a:rPr lang="en-US" altLang="ko-KR"/>
              <a:pPr>
                <a:defRPr/>
              </a:pPr>
              <a:t>‹#›</a:t>
            </a:fld>
            <a:endParaRPr lang="en-US" altLang="ko-KR"/>
          </a:p>
        </p:txBody>
      </p:sp>
      <p:sp>
        <p:nvSpPr>
          <p:cNvPr id="1031" name="Rectangle 7"/>
          <p:cNvSpPr>
            <a:spLocks noChangeArrowheads="1"/>
          </p:cNvSpPr>
          <p:nvPr/>
        </p:nvSpPr>
        <p:spPr bwMode="auto">
          <a:xfrm>
            <a:off x="5162485" y="332601"/>
            <a:ext cx="3283015" cy="276999"/>
          </a:xfrm>
          <a:prstGeom prst="rect">
            <a:avLst/>
          </a:prstGeom>
          <a:noFill/>
          <a:ln>
            <a:noFill/>
          </a:ln>
        </p:spPr>
        <p:txBody>
          <a:bodyPr wrap="none" lIns="0" tIns="0" rIns="0" bIns="0" anchor="b">
            <a:spAutoFit/>
          </a:bodyPr>
          <a:lstStyle>
            <a:lvl1pPr marL="342900" indent="-342900"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457200" eaLnBrk="0" hangingPunct="0">
              <a:defRPr kumimoji="1" sz="1200">
                <a:solidFill>
                  <a:schemeClr val="tx1"/>
                </a:solidFill>
                <a:latin typeface="Times New Roman" pitchFamily="18" charset="0"/>
                <a:ea typeface="굴림" pitchFamily="50" charset="-127"/>
              </a:defRPr>
            </a:lvl5pPr>
            <a:lvl6pPr marL="9144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1371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18288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22860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vl="4" algn="r">
              <a:defRPr/>
            </a:pPr>
            <a:r>
              <a:rPr kumimoji="0" lang="en-US" altLang="ko-KR" sz="1800" b="1" dirty="0">
                <a:cs typeface="Arial" charset="0"/>
              </a:rPr>
              <a:t>doc.: </a:t>
            </a:r>
            <a:r>
              <a:rPr kumimoji="0" lang="en-US" altLang="ko-KR" sz="1800" b="1">
                <a:cs typeface="Arial" charset="0"/>
              </a:rPr>
              <a:t>IEEE 802.11-25/0433r0</a:t>
            </a:r>
          </a:p>
        </p:txBody>
      </p:sp>
      <p:sp>
        <p:nvSpPr>
          <p:cNvPr id="1032" name="Line 8"/>
          <p:cNvSpPr>
            <a:spLocks noChangeShapeType="1"/>
          </p:cNvSpPr>
          <p:nvPr/>
        </p:nvSpPr>
        <p:spPr bwMode="auto">
          <a:xfrm>
            <a:off x="6731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033" name="Rectangle 9"/>
          <p:cNvSpPr>
            <a:spLocks noChangeArrowheads="1"/>
          </p:cNvSpPr>
          <p:nvPr/>
        </p:nvSpPr>
        <p:spPr bwMode="auto">
          <a:xfrm>
            <a:off x="685800" y="6475413"/>
            <a:ext cx="711200" cy="182562"/>
          </a:xfrm>
          <a:prstGeom prst="rect">
            <a:avLst/>
          </a:prstGeom>
          <a:noFill/>
          <a:ln>
            <a:noFill/>
          </a:ln>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a:cs typeface="Arial"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1" name="Rectangle 7"/>
          <p:cNvSpPr>
            <a:spLocks noChangeArrowheads="1"/>
          </p:cNvSpPr>
          <p:nvPr userDrawn="1"/>
        </p:nvSpPr>
        <p:spPr bwMode="auto">
          <a:xfrm>
            <a:off x="630200" y="294734"/>
            <a:ext cx="1182055" cy="276999"/>
          </a:xfrm>
          <a:prstGeom prst="rect">
            <a:avLst/>
          </a:prstGeom>
          <a:noFill/>
          <a:ln>
            <a:noFill/>
          </a:ln>
        </p:spPr>
        <p:txBody>
          <a:bodyPr wrap="none" lIns="0" tIns="0" rIns="0" bIns="0" anchor="b">
            <a:spAutoFit/>
          </a:bodyPr>
          <a:lstStyle>
            <a:lvl1pPr marL="342900" indent="-342900"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457200" eaLnBrk="0" hangingPunct="0">
              <a:defRPr kumimoji="1" sz="1200">
                <a:solidFill>
                  <a:schemeClr val="tx1"/>
                </a:solidFill>
                <a:latin typeface="Times New Roman" pitchFamily="18" charset="0"/>
                <a:ea typeface="굴림" pitchFamily="50" charset="-127"/>
              </a:defRPr>
            </a:lvl5pPr>
            <a:lvl6pPr marL="9144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1371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18288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22860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sz="1800" b="1" kern="1200">
                <a:solidFill>
                  <a:schemeClr val="tx1"/>
                </a:solidFill>
                <a:latin typeface="Times New Roman" panose="02020603050405020304" pitchFamily="18" charset="0"/>
                <a:ea typeface="+mn-ea"/>
                <a:cs typeface="+mn-cs"/>
              </a:rPr>
              <a:t>March 2025</a:t>
            </a:r>
            <a:endParaRPr kumimoji="0" lang="en-US" altLang="ko-KR" sz="1800" b="1" kern="1200" dirty="0">
              <a:solidFill>
                <a:schemeClr val="tx1"/>
              </a:solidFill>
              <a:latin typeface="Times New Roman" panose="02020603050405020304" pitchFamily="18" charset="0"/>
              <a:ea typeface="+mn-ea"/>
              <a:cs typeface="+mn-cs"/>
            </a:endParaRPr>
          </a:p>
        </p:txBody>
      </p:sp>
    </p:spTree>
  </p:cSld>
  <p:clrMap bg1="lt1" tx1="dk1" bg2="lt2" tx2="dk2" accent1="accent1" accent2="accent2" accent3="accent3" accent4="accent4" accent5="accent5" accent6="accent6" hlink="hlink" folHlink="folHlink"/>
  <p:sldLayoutIdLst>
    <p:sldLayoutId id="2147484045" r:id="rId1"/>
    <p:sldLayoutId id="2147484046" r:id="rId2"/>
  </p:sldLayoutIdLst>
  <p:hf hdr="0" dt="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8" name="Footer Placeholder 4"/>
          <p:cNvSpPr>
            <a:spLocks noGrp="1"/>
          </p:cNvSpPr>
          <p:nvPr>
            <p:ph type="ftr" sz="quarter" idx="11"/>
          </p:nvPr>
        </p:nvSpPr>
        <p:spPr>
          <a:xfrm>
            <a:off x="6841151" y="6475413"/>
            <a:ext cx="1702774" cy="184666"/>
          </a:xfrm>
        </p:spPr>
        <p:txBody>
          <a:bodyPr/>
          <a:lstStyle/>
          <a:p>
            <a:pPr>
              <a:defRPr/>
            </a:pPr>
            <a:r>
              <a:rPr lang="fr-FR" altLang="ko-KR"/>
              <a:t>Dongju Cha et. al, LG Electronics</a:t>
            </a:r>
            <a:endParaRPr lang="en-US" altLang="ko-KR" dirty="0"/>
          </a:p>
        </p:txBody>
      </p:sp>
      <p:sp>
        <p:nvSpPr>
          <p:cNvPr id="614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a:cs typeface="Arial" panose="020B0604020202020204" pitchFamily="34" charset="0"/>
              </a:rPr>
              <a:t>Slide </a:t>
            </a:r>
            <a:fld id="{EEF3827E-182F-493C-A013-CDEF1F4810CB}" type="slidenum">
              <a:rPr lang="en-US" altLang="ko-KR" sz="1200" b="0" smtClean="0">
                <a:cs typeface="Arial" panose="020B0604020202020204" pitchFamily="34" charset="0"/>
              </a:rPr>
              <a:pPr>
                <a:spcBef>
                  <a:spcPct val="0"/>
                </a:spcBef>
                <a:buFontTx/>
                <a:buNone/>
              </a:pPr>
              <a:t>1</a:t>
            </a:fld>
            <a:endParaRPr lang="en-US" altLang="ko-KR" sz="1200" b="0">
              <a:cs typeface="Arial" panose="020B0604020202020204" pitchFamily="34" charset="0"/>
            </a:endParaRPr>
          </a:p>
        </p:txBody>
      </p:sp>
      <p:sp>
        <p:nvSpPr>
          <p:cNvPr id="6149" name="Rectangle 2"/>
          <p:cNvSpPr>
            <a:spLocks noGrp="1" noChangeArrowheads="1"/>
          </p:cNvSpPr>
          <p:nvPr>
            <p:ph type="title"/>
          </p:nvPr>
        </p:nvSpPr>
        <p:spPr>
          <a:xfrm>
            <a:off x="381000" y="685800"/>
            <a:ext cx="8305800" cy="1143000"/>
          </a:xfrm>
        </p:spPr>
        <p:txBody>
          <a:bodyPr/>
          <a:lstStyle/>
          <a:p>
            <a:r>
              <a:rPr lang="en-US" altLang="ko-KR">
                <a:solidFill>
                  <a:schemeClr val="tx1"/>
                </a:solidFill>
                <a:ea typeface="굴림" panose="020B0600000101010101" pitchFamily="50" charset="-127"/>
              </a:rPr>
              <a:t>Channel</a:t>
            </a:r>
            <a:r>
              <a:rPr lang="ko-KR" altLang="en-US">
                <a:solidFill>
                  <a:schemeClr val="tx1"/>
                </a:solidFill>
                <a:ea typeface="굴림" panose="020B0600000101010101" pitchFamily="50" charset="-127"/>
              </a:rPr>
              <a:t> </a:t>
            </a:r>
            <a:r>
              <a:rPr lang="en-US" altLang="ko-KR">
                <a:solidFill>
                  <a:schemeClr val="tx1"/>
                </a:solidFill>
                <a:ea typeface="굴림" panose="020B0600000101010101" pitchFamily="50" charset="-127"/>
              </a:rPr>
              <a:t>Access</a:t>
            </a:r>
            <a:r>
              <a:rPr lang="ko-KR" altLang="en-US">
                <a:solidFill>
                  <a:schemeClr val="tx1"/>
                </a:solidFill>
                <a:ea typeface="굴림" panose="020B0600000101010101" pitchFamily="50" charset="-127"/>
              </a:rPr>
              <a:t> </a:t>
            </a:r>
            <a:r>
              <a:rPr lang="en-US" altLang="ko-KR">
                <a:solidFill>
                  <a:schemeClr val="tx1"/>
                </a:solidFill>
                <a:ea typeface="굴림" panose="020B0600000101010101" pitchFamily="50" charset="-127"/>
              </a:rPr>
              <a:t>for</a:t>
            </a:r>
            <a:r>
              <a:rPr lang="ko-KR" altLang="en-US">
                <a:solidFill>
                  <a:schemeClr val="tx1"/>
                </a:solidFill>
                <a:ea typeface="굴림" panose="020B0600000101010101" pitchFamily="50" charset="-127"/>
              </a:rPr>
              <a:t> </a:t>
            </a:r>
            <a:r>
              <a:rPr lang="en-US" altLang="ko-KR">
                <a:solidFill>
                  <a:schemeClr val="tx1"/>
                </a:solidFill>
                <a:ea typeface="굴림" panose="020B0600000101010101" pitchFamily="50" charset="-127"/>
              </a:rPr>
              <a:t>IMMW</a:t>
            </a:r>
            <a:endParaRPr lang="en-US" altLang="ko-KR" dirty="0">
              <a:solidFill>
                <a:schemeClr val="tx1"/>
              </a:solidFill>
              <a:ea typeface="굴림" panose="020B0600000101010101" pitchFamily="50" charset="-127"/>
            </a:endParaRPr>
          </a:p>
        </p:txBody>
      </p:sp>
      <p:sp>
        <p:nvSpPr>
          <p:cNvPr id="6150" name="Rectangle 6"/>
          <p:cNvSpPr>
            <a:spLocks noGrp="1" noChangeArrowheads="1"/>
          </p:cNvSpPr>
          <p:nvPr>
            <p:ph type="body" idx="1"/>
          </p:nvPr>
        </p:nvSpPr>
        <p:spPr>
          <a:xfrm>
            <a:off x="685800" y="1752600"/>
            <a:ext cx="7772400" cy="381000"/>
          </a:xfrm>
        </p:spPr>
        <p:txBody>
          <a:bodyPr/>
          <a:lstStyle/>
          <a:p>
            <a:pPr algn="ctr">
              <a:buFontTx/>
              <a:buNone/>
            </a:pPr>
            <a:r>
              <a:rPr lang="en-US" altLang="ko-KR" sz="2000" dirty="0">
                <a:ea typeface="굴림" panose="020B0600000101010101" pitchFamily="50" charset="-127"/>
              </a:rPr>
              <a:t>Date</a:t>
            </a:r>
            <a:r>
              <a:rPr lang="en-US" altLang="ko-KR" sz="2000">
                <a:ea typeface="굴림" panose="020B0600000101010101" pitchFamily="50" charset="-127"/>
              </a:rPr>
              <a:t>:</a:t>
            </a:r>
            <a:r>
              <a:rPr lang="en-US" altLang="ko-KR" sz="2000" b="0">
                <a:ea typeface="굴림" panose="020B0600000101010101" pitchFamily="50" charset="-127"/>
              </a:rPr>
              <a:t> 2025-03-09</a:t>
            </a:r>
            <a:endParaRPr lang="en-US" altLang="ko-KR" sz="2000" b="0" dirty="0">
              <a:ea typeface="굴림" panose="020B0600000101010101" pitchFamily="50" charset="-127"/>
            </a:endParaRPr>
          </a:p>
        </p:txBody>
      </p:sp>
      <p:sp>
        <p:nvSpPr>
          <p:cNvPr id="6151" name="Rectangle 12"/>
          <p:cNvSpPr>
            <a:spLocks noChangeArrowheads="1"/>
          </p:cNvSpPr>
          <p:nvPr/>
        </p:nvSpPr>
        <p:spPr bwMode="auto">
          <a:xfrm>
            <a:off x="533400" y="2196913"/>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kumimoji="0" lang="en-US" altLang="ko-KR" sz="2000">
                <a:cs typeface="Arial" panose="020B0604020202020204" pitchFamily="34" charset="0"/>
              </a:rPr>
              <a:t>Authors:</a:t>
            </a:r>
            <a:endParaRPr kumimoji="0" lang="en-US" altLang="ko-KR" sz="2000" b="0">
              <a:cs typeface="Arial" panose="020B0604020202020204" pitchFamily="34" charset="0"/>
            </a:endParaRPr>
          </a:p>
        </p:txBody>
      </p:sp>
      <p:graphicFrame>
        <p:nvGraphicFramePr>
          <p:cNvPr id="2" name="Table 12">
            <a:extLst>
              <a:ext uri="{FF2B5EF4-FFF2-40B4-BE49-F238E27FC236}">
                <a16:creationId xmlns:a16="http://schemas.microsoft.com/office/drawing/2014/main" id="{CDA0A7E2-D014-5733-4375-F09AF11540FF}"/>
              </a:ext>
            </a:extLst>
          </p:cNvPr>
          <p:cNvGraphicFramePr>
            <a:graphicFrameLocks noGrp="1"/>
          </p:cNvGraphicFramePr>
          <p:nvPr>
            <p:extLst>
              <p:ext uri="{D42A27DB-BD31-4B8C-83A1-F6EECF244321}">
                <p14:modId xmlns:p14="http://schemas.microsoft.com/office/powerpoint/2010/main" val="2096492002"/>
              </p:ext>
            </p:extLst>
          </p:nvPr>
        </p:nvGraphicFramePr>
        <p:xfrm>
          <a:off x="685800" y="2641226"/>
          <a:ext cx="7772400" cy="3302375"/>
        </p:xfrm>
        <a:graphic>
          <a:graphicData uri="http://schemas.openxmlformats.org/drawingml/2006/table">
            <a:tbl>
              <a:tblPr/>
              <a:tblGrid>
                <a:gridCol w="1554480">
                  <a:extLst>
                    <a:ext uri="{9D8B030D-6E8A-4147-A177-3AD203B41FA5}">
                      <a16:colId xmlns:a16="http://schemas.microsoft.com/office/drawing/2014/main" val="20000"/>
                    </a:ext>
                  </a:extLst>
                </a:gridCol>
                <a:gridCol w="1227391">
                  <a:extLst>
                    <a:ext uri="{9D8B030D-6E8A-4147-A177-3AD203B41FA5}">
                      <a16:colId xmlns:a16="http://schemas.microsoft.com/office/drawing/2014/main" val="20001"/>
                    </a:ext>
                  </a:extLst>
                </a:gridCol>
                <a:gridCol w="1718025">
                  <a:extLst>
                    <a:ext uri="{9D8B030D-6E8A-4147-A177-3AD203B41FA5}">
                      <a16:colId xmlns:a16="http://schemas.microsoft.com/office/drawing/2014/main" val="20002"/>
                    </a:ext>
                  </a:extLst>
                </a:gridCol>
                <a:gridCol w="1390935">
                  <a:extLst>
                    <a:ext uri="{9D8B030D-6E8A-4147-A177-3AD203B41FA5}">
                      <a16:colId xmlns:a16="http://schemas.microsoft.com/office/drawing/2014/main" val="20003"/>
                    </a:ext>
                  </a:extLst>
                </a:gridCol>
                <a:gridCol w="1881569">
                  <a:extLst>
                    <a:ext uri="{9D8B030D-6E8A-4147-A177-3AD203B41FA5}">
                      <a16:colId xmlns:a16="http://schemas.microsoft.com/office/drawing/2014/main" val="20004"/>
                    </a:ext>
                  </a:extLst>
                </a:gridCol>
              </a:tblGrid>
              <a:tr h="497426">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Name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Affiliation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Address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Phone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Email</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51124">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auto" latinLnBrk="0" hangingPunct="1">
                        <a:lnSpc>
                          <a:spcPct val="100000"/>
                        </a:lnSpc>
                        <a:spcBef>
                          <a:spcPts val="600"/>
                        </a:spcBef>
                        <a:spcAft>
                          <a:spcPts val="0"/>
                        </a:spcAft>
                        <a:buClrTx/>
                        <a:buSzTx/>
                        <a:buFontTx/>
                        <a:buNone/>
                        <a:tabLst/>
                        <a:defRPr/>
                      </a:pPr>
                      <a:r>
                        <a:rPr kumimoji="0" lang="en-US" altLang="ko-KR" sz="1200" b="0" i="0" u="none" strike="noStrike" kern="1200" cap="none" normalizeH="0" baseline="0">
                          <a:ln>
                            <a:noFill/>
                          </a:ln>
                          <a:solidFill>
                            <a:srgbClr val="000000"/>
                          </a:solidFill>
                          <a:effectLst/>
                          <a:latin typeface="Times New Roman" pitchFamily="18" charset="0"/>
                          <a:ea typeface="굴림" charset="-127"/>
                          <a:cs typeface="Times New Roman" pitchFamily="18" charset="0"/>
                        </a:rPr>
                        <a:t>Dongju Cha</a:t>
                      </a:r>
                      <a:endPar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9">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rPr>
                        <a:t>LG Electronics</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8">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rPr>
                        <a:t>19, </a:t>
                      </a:r>
                      <a:r>
                        <a:rPr kumimoji="0" lang="en-US" altLang="ko-KR" sz="1200" b="0" i="0" u="none" strike="noStrike" cap="none" normalizeH="0" baseline="0" dirty="0" err="1">
                          <a:ln>
                            <a:noFill/>
                          </a:ln>
                          <a:solidFill>
                            <a:srgbClr val="000000"/>
                          </a:solidFill>
                          <a:effectLst/>
                          <a:latin typeface="Times New Roman" pitchFamily="18" charset="0"/>
                          <a:ea typeface="굴림" charset="-127"/>
                          <a:cs typeface="Times New Roman" pitchFamily="18" charset="0"/>
                        </a:rPr>
                        <a:t>Yangjae-daero</a:t>
                      </a:r>
                      <a:r>
                        <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rPr>
                        <a:t> 11gil, </a:t>
                      </a:r>
                      <a:r>
                        <a:rPr kumimoji="0" lang="en-US" altLang="ko-KR" sz="1200" b="0" i="0" u="none" strike="noStrike" cap="none" normalizeH="0" baseline="0" dirty="0" err="1">
                          <a:ln>
                            <a:noFill/>
                          </a:ln>
                          <a:solidFill>
                            <a:srgbClr val="000000"/>
                          </a:solidFill>
                          <a:effectLst/>
                          <a:latin typeface="Times New Roman" pitchFamily="18" charset="0"/>
                          <a:ea typeface="굴림" charset="-127"/>
                          <a:cs typeface="Times New Roman" pitchFamily="18" charset="0"/>
                        </a:rPr>
                        <a:t>Seocho-gu</a:t>
                      </a:r>
                      <a:r>
                        <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rPr>
                        <a:t>, Seoul 137-130, Korea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100" b="0" i="0" u="none" strike="noStrike" kern="1200" cap="none" normalizeH="0" baseline="0">
                          <a:ln>
                            <a:noFill/>
                          </a:ln>
                          <a:solidFill>
                            <a:srgbClr val="000000"/>
                          </a:solidFill>
                          <a:effectLst/>
                          <a:latin typeface="Times New Roman" pitchFamily="18" charset="0"/>
                          <a:ea typeface="굴림" charset="-127"/>
                          <a:cs typeface="Times New Roman" pitchFamily="18" charset="0"/>
                        </a:rPr>
                        <a:t>dongju.cha@lge.com</a:t>
                      </a:r>
                      <a:endParaRPr kumimoji="0" lang="en-US" altLang="ko-KR"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6990">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ko-KR" sz="1200" b="0" i="0" u="none" strike="noStrike" kern="1200" cap="none" normalizeH="0" baseline="0">
                          <a:ln>
                            <a:noFill/>
                          </a:ln>
                          <a:solidFill>
                            <a:srgbClr val="000000"/>
                          </a:solidFill>
                          <a:effectLst/>
                          <a:latin typeface="Times New Roman" pitchFamily="18" charset="0"/>
                          <a:ea typeface="굴림" charset="-127"/>
                          <a:cs typeface="Times New Roman" pitchFamily="18" charset="0"/>
                        </a:rPr>
                        <a:t>Insun Jang</a:t>
                      </a:r>
                      <a:endPar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vMerge="1">
                  <a:txBody>
                    <a:bodyPr/>
                    <a:lstStyle/>
                    <a:p>
                      <a:pPr latinLnBrk="1"/>
                      <a:endParaRPr lang="ko-KR" altLang="en-US"/>
                    </a:p>
                  </a:txBody>
                  <a:tcPr>
                    <a:lnT w="12700" cap="flat" cmpd="sng" algn="ctr">
                      <a:solidFill>
                        <a:schemeClr val="tx1"/>
                      </a:solidFill>
                      <a:prstDash val="solid"/>
                      <a:round/>
                      <a:headEnd type="none" w="med" len="med"/>
                      <a:tailEnd type="none" w="med" len="med"/>
                    </a:lnT>
                  </a:tcPr>
                </a:tc>
                <a:tc vMerge="1">
                  <a:txBody>
                    <a:bodyPr/>
                    <a:lstStyle/>
                    <a:p>
                      <a:pPr latinLnBrk="1"/>
                      <a:endParaRPr lang="ko-KR" altLang="en-US"/>
                    </a:p>
                  </a:txBody>
                  <a:tcPr>
                    <a:lnT w="12700" cap="flat" cmpd="sng" algn="ctr">
                      <a:solidFill>
                        <a:schemeClr val="tx1"/>
                      </a:solidFill>
                      <a:prstDash val="solid"/>
                      <a:round/>
                      <a:headEnd type="none" w="med" len="med"/>
                      <a:tailEnd type="none" w="med" len="med"/>
                    </a:lnT>
                  </a:tcPr>
                </a:tc>
                <a:tc vMerge="1">
                  <a:txBody>
                    <a:bodyPr/>
                    <a:lstStyle/>
                    <a:p>
                      <a:pPr latinLnBrk="1"/>
                      <a:endParaRPr lang="ko-KR" altLang="en-US"/>
                    </a:p>
                  </a:txBody>
                  <a:tcP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3"/>
                  </a:ext>
                </a:extLst>
              </a:tr>
              <a:tr h="302357">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lnL w="12700" cap="flat" cmpd="sng" algn="ctr">
                      <a:solidFill>
                        <a:schemeClr val="tx1"/>
                      </a:solidFill>
                      <a:prstDash val="solid"/>
                      <a:round/>
                      <a:headEnd type="none" w="med" len="med"/>
                      <a:tailEnd type="none" w="med" len="med"/>
                    </a:lnL>
                  </a:tcPr>
                </a:tc>
                <a:tc vMerge="1">
                  <a:txBody>
                    <a:bodyPr/>
                    <a:lstStyle/>
                    <a:p>
                      <a:pPr latinLnBrk="1"/>
                      <a:endParaRPr lang="ko-KR" altLang="en-US"/>
                    </a:p>
                  </a:txBody>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ko-KR" sz="1100" b="0" i="0" u="none" strike="noStrike" kern="1200" cap="none" normalizeH="0" baseline="0">
                          <a:ln>
                            <a:noFill/>
                          </a:ln>
                          <a:solidFill>
                            <a:srgbClr val="000000"/>
                          </a:solidFill>
                          <a:effectLst/>
                          <a:latin typeface="Times New Roman" pitchFamily="18" charset="0"/>
                          <a:ea typeface="굴림" charset="-127"/>
                          <a:cs typeface="Times New Roman" pitchFamily="18" charset="0"/>
                        </a:rPr>
                        <a:t>insun.jang@</a:t>
                      </a:r>
                      <a:r>
                        <a:rPr kumimoji="0" lang="en-US" altLang="ko-KR"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6990">
                <a:tc rowSpan="2">
                  <a:txBody>
                    <a:bodyPr/>
                    <a:lstStyle/>
                    <a:p>
                      <a:pPr marL="0" marR="0" lvl="0" indent="0" algn="ctr" defTabSz="914400" rtl="0" eaLnBrk="1" fontAlgn="auto" latinLnBrk="0" hangingPunct="1">
                        <a:lnSpc>
                          <a:spcPct val="100000"/>
                        </a:lnSpc>
                        <a:spcBef>
                          <a:spcPts val="600"/>
                        </a:spcBef>
                        <a:spcAft>
                          <a:spcPts val="0"/>
                        </a:spcAft>
                        <a:buClrTx/>
                        <a:buSzTx/>
                        <a:buFontTx/>
                        <a:buNone/>
                        <a:tabLst/>
                        <a:defRPr/>
                      </a:pPr>
                      <a:r>
                        <a:rPr kumimoji="0" lang="en-US" altLang="ko-KR" sz="1200" b="0" i="0" u="none" strike="noStrike" kern="1200" cap="none" normalizeH="0" baseline="0">
                          <a:ln>
                            <a:noFill/>
                          </a:ln>
                          <a:solidFill>
                            <a:srgbClr val="000000"/>
                          </a:solidFill>
                          <a:effectLst/>
                          <a:latin typeface="Times New Roman" pitchFamily="18" charset="0"/>
                          <a:ea typeface="굴림" charset="-127"/>
                          <a:cs typeface="Times New Roman" pitchFamily="18" charset="0"/>
                        </a:rPr>
                        <a:t>Jinsoo Choi</a:t>
                      </a:r>
                      <a:endPar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lnL w="12700" cap="flat" cmpd="sng" algn="ctr">
                      <a:solidFill>
                        <a:schemeClr val="tx1"/>
                      </a:solidFill>
                      <a:prstDash val="solid"/>
                      <a:round/>
                      <a:headEnd type="none" w="med" len="med"/>
                      <a:tailEnd type="none" w="med" len="med"/>
                    </a:lnL>
                  </a:tcPr>
                </a:tc>
                <a:tc vMerge="1">
                  <a:txBody>
                    <a:bodyPr/>
                    <a:lstStyle/>
                    <a:p>
                      <a:pPr latinLnBrk="1"/>
                      <a:endParaRPr lang="ko-KR" altLang="en-US"/>
                    </a:p>
                  </a:txBody>
                  <a:tcPr/>
                </a:tc>
                <a:tc vMerge="1">
                  <a:txBody>
                    <a:bodyPr/>
                    <a:lstStyle/>
                    <a:p>
                      <a:pPr latinLnBrk="1"/>
                      <a:endParaRPr lang="ko-KR" altLang="en-US"/>
                    </a:p>
                  </a:txBody>
                  <a:tcPr>
                    <a:lnT w="12700" cap="flat" cmpd="sng" algn="ctr">
                      <a:solidFill>
                        <a:schemeClr val="tx1"/>
                      </a:solidFill>
                      <a:prstDash val="solid"/>
                      <a:round/>
                      <a:headEnd type="none" w="med" len="med"/>
                      <a:tailEnd type="none" w="med" len="med"/>
                    </a:lnT>
                  </a:tcPr>
                </a:tc>
                <a:tc vMerge="1">
                  <a:txBody>
                    <a:bodyPr/>
                    <a:lstStyle/>
                    <a:p>
                      <a:pPr latinLnBrk="1"/>
                      <a:endParaRPr lang="ko-KR" altLang="en-US"/>
                    </a:p>
                  </a:txBody>
                  <a:tcP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4"/>
                  </a:ext>
                </a:extLst>
              </a:tr>
              <a:tr h="321864">
                <a:tc vMerge="1">
                  <a:txBody>
                    <a:bodyPr/>
                    <a:lstStyle/>
                    <a:p>
                      <a:pPr marL="0" marR="0" lvl="0" indent="0" algn="ctr" defTabSz="914400" rtl="0" eaLnBrk="1" fontAlgn="auto" latinLnBrk="0" hangingPunct="1">
                        <a:lnSpc>
                          <a:spcPct val="100000"/>
                        </a:lnSpc>
                        <a:spcBef>
                          <a:spcPts val="600"/>
                        </a:spcBef>
                        <a:spcAft>
                          <a:spcPts val="0"/>
                        </a:spcAft>
                        <a:buClrTx/>
                        <a:buSzTx/>
                        <a:buFontTx/>
                        <a:buNone/>
                        <a:tabLst/>
                        <a:defRPr/>
                      </a:pPr>
                      <a:endPar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kern="1200" cap="none" normalizeH="0" baseline="0">
                          <a:ln>
                            <a:noFill/>
                          </a:ln>
                          <a:solidFill>
                            <a:srgbClr val="000000"/>
                          </a:solidFill>
                          <a:effectLst/>
                          <a:latin typeface="Times New Roman" pitchFamily="18" charset="0"/>
                          <a:ea typeface="굴림" charset="-127"/>
                          <a:cs typeface="Times New Roman" pitchFamily="18" charset="0"/>
                        </a:rPr>
                        <a:t>js.choi@lge.com</a:t>
                      </a:r>
                      <a:endParaRPr kumimoji="0" lang="en-US" altLang="ko-KR"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351124">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CA" altLang="ko-KR" sz="1200" b="0" i="0" u="none" strike="noStrike" cap="none" normalizeH="0" baseline="0" dirty="0" err="1">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Eunsung</a:t>
                      </a:r>
                      <a:r>
                        <a:rPr kumimoji="0" lang="en-CA"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 Park</a:t>
                      </a:r>
                      <a:endPar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 esung.park@lge.com </a:t>
                      </a: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0"/>
                  </a:ext>
                </a:extLst>
              </a:tr>
              <a:tr h="351124">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dirty="0" err="1">
                          <a:ln>
                            <a:noFill/>
                          </a:ln>
                          <a:solidFill>
                            <a:srgbClr val="000000"/>
                          </a:solidFill>
                          <a:effectLst/>
                          <a:latin typeface="Times New Roman" pitchFamily="18" charset="0"/>
                          <a:ea typeface="굴림" charset="-127"/>
                          <a:cs typeface="Times New Roman" pitchFamily="18" charset="0"/>
                        </a:rPr>
                        <a:t>Insik</a:t>
                      </a:r>
                      <a:r>
                        <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rPr>
                        <a:t> Jung</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rPr>
                        <a:t>insik0618.jung@lge.com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3"/>
                  </a:ext>
                </a:extLst>
              </a:tr>
              <a:tr h="351124">
                <a:tc>
                  <a:txBody>
                    <a:bodyPr/>
                    <a:lstStyle/>
                    <a:p>
                      <a:pPr marL="0" marR="0" lvl="0" indent="0" algn="ctr" defTabSz="914400" rtl="0" eaLnBrk="1" fontAlgn="auto" latinLnBrk="1" hangingPunct="1">
                        <a:lnSpc>
                          <a:spcPct val="100000"/>
                        </a:lnSpc>
                        <a:spcBef>
                          <a:spcPts val="600"/>
                        </a:spcBef>
                        <a:spcAft>
                          <a:spcPts val="0"/>
                        </a:spcAft>
                        <a:buClrTx/>
                        <a:buSzTx/>
                        <a:buFontTx/>
                        <a:buNone/>
                        <a:tabLst/>
                        <a:defRPr/>
                      </a:pPr>
                      <a:r>
                        <a:rPr lang="en-US" altLang="ko-KR" sz="1200" kern="1200" dirty="0">
                          <a:solidFill>
                            <a:schemeClr val="tx1"/>
                          </a:solidFill>
                          <a:latin typeface="+mn-lt"/>
                          <a:ea typeface="Malgun Gothic"/>
                          <a:cs typeface="+mn-cs"/>
                        </a:rPr>
                        <a:t>HanGyu</a:t>
                      </a:r>
                      <a:r>
                        <a:rPr lang="en-US" altLang="ko-KR" sz="1200" kern="1200" baseline="0" dirty="0">
                          <a:solidFill>
                            <a:schemeClr val="tx1"/>
                          </a:solidFill>
                          <a:latin typeface="+mn-lt"/>
                          <a:ea typeface="Malgun Gothic"/>
                          <a:cs typeface="+mn-cs"/>
                        </a:rPr>
                        <a:t> Cho</a:t>
                      </a:r>
                      <a:endParaRPr lang="en-US" altLang="ko-KR" sz="1200" kern="1200" dirty="0">
                        <a:solidFill>
                          <a:schemeClr val="tx1"/>
                        </a:solidFill>
                        <a:latin typeface="+mn-lt"/>
                        <a:ea typeface="Malgun Gothic"/>
                        <a:cs typeface="+mn-cs"/>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lang="en-US" altLang="ko-KR" sz="1100" dirty="0"/>
                        <a:t>hg.cho@lge.com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4"/>
                  </a:ext>
                </a:extLst>
              </a:tr>
              <a:tr h="702252">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kern="1200" cap="none" normalizeH="0" baseline="0" dirty="0" err="1">
                          <a:ln>
                            <a:noFill/>
                          </a:ln>
                          <a:solidFill>
                            <a:srgbClr val="000000"/>
                          </a:solidFill>
                          <a:effectLst/>
                          <a:latin typeface="Times New Roman" pitchFamily="18" charset="0"/>
                          <a:ea typeface="굴림" charset="-127"/>
                          <a:cs typeface="Times New Roman" pitchFamily="18" charset="0"/>
                        </a:rPr>
                        <a:t>Sanggook</a:t>
                      </a:r>
                      <a:r>
                        <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 Kim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10225 Willow Creek Rd, San Diego, CA, USA</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sanggook.kim@lge.com</a:t>
                      </a:r>
                      <a:endParaRPr kumimoji="0" lang="ko-KR" altLang="en-US" sz="1100" b="0" i="0" u="none" strike="noStrike" kern="1200" cap="none" normalizeH="0" baseline="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5"/>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DA5EE0D3-6B4D-BA36-86D6-F0CB845D1E08}"/>
              </a:ext>
            </a:extLst>
          </p:cNvPr>
          <p:cNvSpPr>
            <a:spLocks noGrp="1"/>
          </p:cNvSpPr>
          <p:nvPr>
            <p:ph type="title"/>
          </p:nvPr>
        </p:nvSpPr>
        <p:spPr/>
        <p:txBody>
          <a:bodyPr/>
          <a:lstStyle/>
          <a:p>
            <a:r>
              <a:rPr lang="en-US" altLang="ko-KR"/>
              <a:t>Appendix</a:t>
            </a:r>
            <a:endParaRPr lang="ko-KR" altLang="en-US"/>
          </a:p>
        </p:txBody>
      </p:sp>
      <p:sp>
        <p:nvSpPr>
          <p:cNvPr id="4" name="바닥글 개체 틀 3">
            <a:extLst>
              <a:ext uri="{FF2B5EF4-FFF2-40B4-BE49-F238E27FC236}">
                <a16:creationId xmlns:a16="http://schemas.microsoft.com/office/drawing/2014/main" id="{EAE60477-F10D-5E99-756B-1A11AEF8F542}"/>
              </a:ext>
            </a:extLst>
          </p:cNvPr>
          <p:cNvSpPr>
            <a:spLocks noGrp="1"/>
          </p:cNvSpPr>
          <p:nvPr>
            <p:ph type="ftr" sz="quarter" idx="11"/>
          </p:nvPr>
        </p:nvSpPr>
        <p:spPr/>
        <p:txBody>
          <a:bodyPr/>
          <a:lstStyle/>
          <a:p>
            <a:pPr>
              <a:defRPr/>
            </a:pPr>
            <a:r>
              <a:rPr lang="fr-FR" altLang="ko-KR"/>
              <a:t>Dongju Cha et. al, LG Electronics</a:t>
            </a:r>
            <a:endParaRPr lang="en-US" altLang="ko-KR" dirty="0"/>
          </a:p>
        </p:txBody>
      </p:sp>
      <p:sp>
        <p:nvSpPr>
          <p:cNvPr id="5" name="슬라이드 번호 개체 틀 4">
            <a:extLst>
              <a:ext uri="{FF2B5EF4-FFF2-40B4-BE49-F238E27FC236}">
                <a16:creationId xmlns:a16="http://schemas.microsoft.com/office/drawing/2014/main" id="{4FA3B07A-D4FB-BEB5-D63B-5B449B391146}"/>
              </a:ext>
            </a:extLst>
          </p:cNvPr>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10</a:t>
            </a:fld>
            <a:endParaRPr lang="en-US" altLang="ko-KR"/>
          </a:p>
        </p:txBody>
      </p:sp>
      <p:pic>
        <p:nvPicPr>
          <p:cNvPr id="6" name="그림 5">
            <a:extLst>
              <a:ext uri="{FF2B5EF4-FFF2-40B4-BE49-F238E27FC236}">
                <a16:creationId xmlns:a16="http://schemas.microsoft.com/office/drawing/2014/main" id="{D61F9B41-4132-942A-85DF-5621726C6EB4}"/>
              </a:ext>
            </a:extLst>
          </p:cNvPr>
          <p:cNvPicPr>
            <a:picLocks noChangeAspect="1"/>
          </p:cNvPicPr>
          <p:nvPr/>
        </p:nvPicPr>
        <p:blipFill>
          <a:blip r:embed="rId3"/>
          <a:stretch>
            <a:fillRect/>
          </a:stretch>
        </p:blipFill>
        <p:spPr>
          <a:xfrm>
            <a:off x="152400" y="2057400"/>
            <a:ext cx="8210421" cy="3657600"/>
          </a:xfrm>
          <a:prstGeom prst="rect">
            <a:avLst/>
          </a:prstGeom>
        </p:spPr>
      </p:pic>
    </p:spTree>
    <p:extLst>
      <p:ext uri="{BB962C8B-B14F-4D97-AF65-F5344CB8AC3E}">
        <p14:creationId xmlns:p14="http://schemas.microsoft.com/office/powerpoint/2010/main" val="28292210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7AC5D93-DFF8-7382-D8CE-98B7C4724170}"/>
            </a:ext>
          </a:extLst>
        </p:cNvPr>
        <p:cNvGrpSpPr/>
        <p:nvPr/>
      </p:nvGrpSpPr>
      <p:grpSpPr>
        <a:xfrm>
          <a:off x="0" y="0"/>
          <a:ext cx="0" cy="0"/>
          <a:chOff x="0" y="0"/>
          <a:chExt cx="0" cy="0"/>
        </a:xfrm>
      </p:grpSpPr>
      <p:sp>
        <p:nvSpPr>
          <p:cNvPr id="2" name="제목 1">
            <a:extLst>
              <a:ext uri="{FF2B5EF4-FFF2-40B4-BE49-F238E27FC236}">
                <a16:creationId xmlns:a16="http://schemas.microsoft.com/office/drawing/2014/main" id="{AABE3A14-5259-7891-83C4-D2F0C7BF0140}"/>
              </a:ext>
            </a:extLst>
          </p:cNvPr>
          <p:cNvSpPr>
            <a:spLocks noGrp="1"/>
          </p:cNvSpPr>
          <p:nvPr>
            <p:ph type="title"/>
          </p:nvPr>
        </p:nvSpPr>
        <p:spPr/>
        <p:txBody>
          <a:bodyPr/>
          <a:lstStyle/>
          <a:p>
            <a:r>
              <a:rPr lang="en-US" altLang="ko-KR"/>
              <a:t>Reference</a:t>
            </a:r>
            <a:endParaRPr lang="ko-KR" altLang="en-US"/>
          </a:p>
        </p:txBody>
      </p:sp>
      <p:sp>
        <p:nvSpPr>
          <p:cNvPr id="3" name="내용 개체 틀 2">
            <a:extLst>
              <a:ext uri="{FF2B5EF4-FFF2-40B4-BE49-F238E27FC236}">
                <a16:creationId xmlns:a16="http://schemas.microsoft.com/office/drawing/2014/main" id="{5A9EABD3-4695-B0CE-8F33-AC3988B7BB25}"/>
              </a:ext>
            </a:extLst>
          </p:cNvPr>
          <p:cNvSpPr>
            <a:spLocks noGrp="1"/>
          </p:cNvSpPr>
          <p:nvPr>
            <p:ph idx="1"/>
          </p:nvPr>
        </p:nvSpPr>
        <p:spPr/>
        <p:txBody>
          <a:bodyPr/>
          <a:lstStyle/>
          <a:p>
            <a:pPr marL="800100" lvl="1" indent="-342900">
              <a:buFont typeface="Times New Roman" panose="02020603050405020304" pitchFamily="18" charset="0"/>
              <a:buChar char="‒"/>
            </a:pPr>
            <a:endParaRPr lang="en-US" altLang="ko-KR" sz="1400"/>
          </a:p>
          <a:p>
            <a:endParaRPr lang="ko-KR" altLang="en-US"/>
          </a:p>
        </p:txBody>
      </p:sp>
      <p:sp>
        <p:nvSpPr>
          <p:cNvPr id="4" name="바닥글 개체 틀 3">
            <a:extLst>
              <a:ext uri="{FF2B5EF4-FFF2-40B4-BE49-F238E27FC236}">
                <a16:creationId xmlns:a16="http://schemas.microsoft.com/office/drawing/2014/main" id="{35F898E9-F5F3-B46B-4405-BB7586E36922}"/>
              </a:ext>
            </a:extLst>
          </p:cNvPr>
          <p:cNvSpPr>
            <a:spLocks noGrp="1"/>
          </p:cNvSpPr>
          <p:nvPr>
            <p:ph type="ftr" sz="quarter" idx="11"/>
          </p:nvPr>
        </p:nvSpPr>
        <p:spPr/>
        <p:txBody>
          <a:bodyPr/>
          <a:lstStyle/>
          <a:p>
            <a:pPr>
              <a:defRPr/>
            </a:pPr>
            <a:r>
              <a:rPr lang="fr-FR" altLang="ko-KR"/>
              <a:t>Dongju Cha et. al, LG Electronics</a:t>
            </a:r>
            <a:endParaRPr lang="en-US" altLang="ko-KR" dirty="0"/>
          </a:p>
        </p:txBody>
      </p:sp>
      <p:sp>
        <p:nvSpPr>
          <p:cNvPr id="5" name="슬라이드 번호 개체 틀 4">
            <a:extLst>
              <a:ext uri="{FF2B5EF4-FFF2-40B4-BE49-F238E27FC236}">
                <a16:creationId xmlns:a16="http://schemas.microsoft.com/office/drawing/2014/main" id="{87CE2432-94EF-3E2B-9470-E1D61B8D76F9}"/>
              </a:ext>
            </a:extLst>
          </p:cNvPr>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11</a:t>
            </a:fld>
            <a:endParaRPr lang="en-US" altLang="ko-KR"/>
          </a:p>
        </p:txBody>
      </p:sp>
      <p:sp>
        <p:nvSpPr>
          <p:cNvPr id="6" name="내용 개체 틀 2">
            <a:extLst>
              <a:ext uri="{FF2B5EF4-FFF2-40B4-BE49-F238E27FC236}">
                <a16:creationId xmlns:a16="http://schemas.microsoft.com/office/drawing/2014/main" id="{62FC5A3A-1537-956B-7D9D-CB8E19B6728D}"/>
              </a:ext>
            </a:extLst>
          </p:cNvPr>
          <p:cNvSpPr txBox="1">
            <a:spLocks/>
          </p:cNvSpPr>
          <p:nvPr/>
        </p:nvSpPr>
        <p:spPr bwMode="auto">
          <a:xfrm>
            <a:off x="838200" y="19050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457200">
              <a:buFont typeface="Arial" panose="020B0604020202020204" pitchFamily="34" charset="0"/>
              <a:buChar char="•"/>
            </a:pPr>
            <a:r>
              <a:rPr kumimoji="0" lang="en-US" altLang="ko-KR" sz="1600" kern="0"/>
              <a:t>[1] 11-23/0066, Discussion on Target Objectives for IMMW (Eunsung Park, LGE) </a:t>
            </a:r>
          </a:p>
          <a:p>
            <a:pPr marL="457200">
              <a:buFont typeface="Arial" panose="020B0604020202020204" pitchFamily="34" charset="0"/>
              <a:buChar char="•"/>
            </a:pPr>
            <a:r>
              <a:rPr kumimoji="0" lang="en-US" altLang="ko-KR" sz="1600" kern="0"/>
              <a:t>[2] 11-23/1878, High Level Design Considerations of IMMW (Jianhan Liu, Mediatek)</a:t>
            </a:r>
          </a:p>
          <a:p>
            <a:pPr marL="457200">
              <a:buFont typeface="Arial" panose="020B0604020202020204" pitchFamily="34" charset="0"/>
              <a:buChar char="•"/>
            </a:pPr>
            <a:r>
              <a:rPr kumimoji="0" lang="en-US" altLang="ko-KR" sz="1600" kern="0"/>
              <a:t>[3] 11-23/1968, Discussion on general direction of integrated mmWave (Ming Gan, Huawei)</a:t>
            </a:r>
          </a:p>
          <a:p>
            <a:pPr marL="457200">
              <a:buFont typeface="Arial" panose="020B0604020202020204" pitchFamily="34" charset="0"/>
              <a:buChar char="•"/>
            </a:pPr>
            <a:r>
              <a:rPr kumimoji="0" lang="en-US" altLang="ko-KR" sz="1600" kern="0"/>
              <a:t>[4] 11-24/0116, IMMW Draft Proposed PAR (Laurent Cariou, Intel)</a:t>
            </a:r>
          </a:p>
          <a:p>
            <a:pPr marL="457200">
              <a:buFont typeface="Arial" panose="020B0604020202020204" pitchFamily="34" charset="0"/>
              <a:buChar char="•"/>
            </a:pPr>
            <a:endParaRPr kumimoji="0" lang="en-US" altLang="ko-KR" sz="1600" kern="0"/>
          </a:p>
          <a:p>
            <a:pPr marL="114300" indent="0">
              <a:buNone/>
            </a:pPr>
            <a:endParaRPr kumimoji="0" lang="en-US" altLang="ko-KR" sz="1600" kern="0"/>
          </a:p>
          <a:p>
            <a:pPr marL="457200">
              <a:buFont typeface="Arial" panose="020B0604020202020204" pitchFamily="34" charset="0"/>
              <a:buChar char="•"/>
            </a:pPr>
            <a:endParaRPr kumimoji="0" lang="en-US" altLang="ko-KR" sz="1600" kern="0"/>
          </a:p>
          <a:p>
            <a:pPr marL="457200">
              <a:buFont typeface="Arial" panose="020B0604020202020204" pitchFamily="34" charset="0"/>
              <a:buChar char="•"/>
            </a:pPr>
            <a:endParaRPr kumimoji="0" lang="ko-KR" altLang="en-US" sz="1600" kern="0"/>
          </a:p>
        </p:txBody>
      </p:sp>
    </p:spTree>
    <p:extLst>
      <p:ext uri="{BB962C8B-B14F-4D97-AF65-F5344CB8AC3E}">
        <p14:creationId xmlns:p14="http://schemas.microsoft.com/office/powerpoint/2010/main" val="22815685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156A3375-5020-4FFB-A022-A2E48F5AF6C8}"/>
              </a:ext>
            </a:extLst>
          </p:cNvPr>
          <p:cNvSpPr>
            <a:spLocks noGrp="1"/>
          </p:cNvSpPr>
          <p:nvPr>
            <p:ph type="title"/>
          </p:nvPr>
        </p:nvSpPr>
        <p:spPr/>
        <p:txBody>
          <a:bodyPr/>
          <a:lstStyle/>
          <a:p>
            <a:r>
              <a:rPr lang="en-US" altLang="ko-KR"/>
              <a:t>Introduction</a:t>
            </a:r>
            <a:endParaRPr lang="ko-KR" altLang="en-US"/>
          </a:p>
        </p:txBody>
      </p:sp>
      <p:sp>
        <p:nvSpPr>
          <p:cNvPr id="3" name="내용 개체 틀 2">
            <a:extLst>
              <a:ext uri="{FF2B5EF4-FFF2-40B4-BE49-F238E27FC236}">
                <a16:creationId xmlns:a16="http://schemas.microsoft.com/office/drawing/2014/main" id="{AD8D2E86-51A1-C489-36D0-FE9A07E0F38E}"/>
              </a:ext>
            </a:extLst>
          </p:cNvPr>
          <p:cNvSpPr>
            <a:spLocks noGrp="1"/>
          </p:cNvSpPr>
          <p:nvPr>
            <p:ph idx="1"/>
          </p:nvPr>
        </p:nvSpPr>
        <p:spPr/>
        <p:txBody>
          <a:bodyPr/>
          <a:lstStyle/>
          <a:p>
            <a:pPr marL="457200">
              <a:buFont typeface="Arial" panose="020B0604020202020204" pitchFamily="34" charset="0"/>
              <a:buChar char="•"/>
            </a:pPr>
            <a:r>
              <a:rPr lang="en-US" altLang="ko-KR" sz="1800"/>
              <a:t>Several contributions considers throughput enhancement and latency reduction as main target objective for IMMW [1] ~ [4]</a:t>
            </a:r>
            <a:endParaRPr lang="en-US" altLang="ko-KR" sz="2000">
              <a:solidFill>
                <a:schemeClr val="tx1"/>
              </a:solidFill>
            </a:endParaRPr>
          </a:p>
          <a:p>
            <a:pPr marL="457200">
              <a:buFont typeface="Arial" panose="020B0604020202020204" pitchFamily="34" charset="0"/>
              <a:buChar char="•"/>
            </a:pPr>
            <a:endParaRPr lang="en-US" altLang="ko-KR" sz="1800">
              <a:solidFill>
                <a:schemeClr val="tx1"/>
              </a:solidFill>
            </a:endParaRPr>
          </a:p>
          <a:p>
            <a:pPr marL="457200">
              <a:buFont typeface="Arial" panose="020B0604020202020204" pitchFamily="34" charset="0"/>
              <a:buChar char="•"/>
            </a:pPr>
            <a:r>
              <a:rPr lang="en-US" altLang="ko-KR" sz="1800"/>
              <a:t>Also, contributions have almost identical view of including mmWave link as part of MLO along with other sub-7GHz links</a:t>
            </a:r>
            <a:endParaRPr lang="en-US" altLang="ko-KR" sz="2000">
              <a:solidFill>
                <a:schemeClr val="tx1"/>
              </a:solidFill>
            </a:endParaRPr>
          </a:p>
          <a:p>
            <a:pPr lvl="1"/>
            <a:r>
              <a:rPr lang="en-US" altLang="ko-KR" sz="1600"/>
              <a:t>For convenience, we call STAs (or APs) operating on mmWave bands mSTA (or mAPs) and also call STAs (or APs) operating on sub-7GHz bands sSTA (or sAPs)</a:t>
            </a:r>
          </a:p>
          <a:p>
            <a:pPr marL="457200">
              <a:buFont typeface="Arial" panose="020B0604020202020204" pitchFamily="34" charset="0"/>
              <a:buChar char="•"/>
            </a:pPr>
            <a:endParaRPr lang="en-US" altLang="ko-KR" sz="1800">
              <a:solidFill>
                <a:schemeClr val="tx1"/>
              </a:solidFill>
            </a:endParaRPr>
          </a:p>
          <a:p>
            <a:pPr marL="457200">
              <a:buFont typeface="Arial" panose="020B0604020202020204" pitchFamily="34" charset="0"/>
              <a:buChar char="•"/>
            </a:pPr>
            <a:r>
              <a:rPr lang="en-US" altLang="ko-KR" sz="1800">
                <a:solidFill>
                  <a:schemeClr val="tx1"/>
                </a:solidFill>
              </a:rPr>
              <a:t>To achieve the target objective, efficient channel access in mmWave band should be studied</a:t>
            </a:r>
          </a:p>
          <a:p>
            <a:pPr marL="457200">
              <a:buFont typeface="Arial" panose="020B0604020202020204" pitchFamily="34" charset="0"/>
              <a:buChar char="•"/>
            </a:pPr>
            <a:endParaRPr lang="en-US" altLang="ko-KR" sz="1800">
              <a:solidFill>
                <a:schemeClr val="tx1"/>
              </a:solidFill>
            </a:endParaRPr>
          </a:p>
          <a:p>
            <a:pPr marL="457200">
              <a:buFont typeface="Arial" panose="020B0604020202020204" pitchFamily="34" charset="0"/>
              <a:buChar char="•"/>
            </a:pPr>
            <a:r>
              <a:rPr lang="en-US" altLang="ko-KR" sz="1800"/>
              <a:t>In this contribution, we share our thoughts on channel access for IMMW</a:t>
            </a:r>
            <a:endParaRPr lang="ko-KR" altLang="en-US"/>
          </a:p>
        </p:txBody>
      </p:sp>
      <p:sp>
        <p:nvSpPr>
          <p:cNvPr id="4" name="바닥글 개체 틀 3">
            <a:extLst>
              <a:ext uri="{FF2B5EF4-FFF2-40B4-BE49-F238E27FC236}">
                <a16:creationId xmlns:a16="http://schemas.microsoft.com/office/drawing/2014/main" id="{1DE46C53-0250-CB2B-5BE2-524C750D9DDD}"/>
              </a:ext>
            </a:extLst>
          </p:cNvPr>
          <p:cNvSpPr>
            <a:spLocks noGrp="1"/>
          </p:cNvSpPr>
          <p:nvPr>
            <p:ph type="ftr" sz="quarter" idx="11"/>
          </p:nvPr>
        </p:nvSpPr>
        <p:spPr/>
        <p:txBody>
          <a:bodyPr/>
          <a:lstStyle/>
          <a:p>
            <a:pPr>
              <a:defRPr/>
            </a:pPr>
            <a:r>
              <a:rPr lang="fr-FR" altLang="ko-KR"/>
              <a:t>Dongju Cha et. al, LG Electronics</a:t>
            </a:r>
            <a:endParaRPr lang="en-US" altLang="ko-KR" dirty="0"/>
          </a:p>
        </p:txBody>
      </p:sp>
      <p:sp>
        <p:nvSpPr>
          <p:cNvPr id="5" name="슬라이드 번호 개체 틀 4">
            <a:extLst>
              <a:ext uri="{FF2B5EF4-FFF2-40B4-BE49-F238E27FC236}">
                <a16:creationId xmlns:a16="http://schemas.microsoft.com/office/drawing/2014/main" id="{461B1EFF-2EF4-00B2-A106-BD5883B29785}"/>
              </a:ext>
            </a:extLst>
          </p:cNvPr>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2</a:t>
            </a:fld>
            <a:endParaRPr lang="en-US" altLang="ko-KR"/>
          </a:p>
        </p:txBody>
      </p:sp>
    </p:spTree>
    <p:extLst>
      <p:ext uri="{BB962C8B-B14F-4D97-AF65-F5344CB8AC3E}">
        <p14:creationId xmlns:p14="http://schemas.microsoft.com/office/powerpoint/2010/main" val="22815363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83145AF-1303-A709-4BE7-A10BA92F4FB1}"/>
            </a:ext>
          </a:extLst>
        </p:cNvPr>
        <p:cNvGrpSpPr/>
        <p:nvPr/>
      </p:nvGrpSpPr>
      <p:grpSpPr>
        <a:xfrm>
          <a:off x="0" y="0"/>
          <a:ext cx="0" cy="0"/>
          <a:chOff x="0" y="0"/>
          <a:chExt cx="0" cy="0"/>
        </a:xfrm>
      </p:grpSpPr>
      <p:sp>
        <p:nvSpPr>
          <p:cNvPr id="2" name="제목 1">
            <a:extLst>
              <a:ext uri="{FF2B5EF4-FFF2-40B4-BE49-F238E27FC236}">
                <a16:creationId xmlns:a16="http://schemas.microsoft.com/office/drawing/2014/main" id="{486B05E1-BDDE-0B6C-41C7-BEB1116A0019}"/>
              </a:ext>
            </a:extLst>
          </p:cNvPr>
          <p:cNvSpPr>
            <a:spLocks noGrp="1"/>
          </p:cNvSpPr>
          <p:nvPr>
            <p:ph type="title"/>
          </p:nvPr>
        </p:nvSpPr>
        <p:spPr/>
        <p:txBody>
          <a:bodyPr/>
          <a:lstStyle/>
          <a:p>
            <a:r>
              <a:rPr lang="en-US" altLang="ko-KR"/>
              <a:t>Recap: General Channel Access (ad/ay)</a:t>
            </a:r>
            <a:endParaRPr lang="ko-KR" altLang="en-US"/>
          </a:p>
        </p:txBody>
      </p:sp>
      <p:sp>
        <p:nvSpPr>
          <p:cNvPr id="4" name="바닥글 개체 틀 3">
            <a:extLst>
              <a:ext uri="{FF2B5EF4-FFF2-40B4-BE49-F238E27FC236}">
                <a16:creationId xmlns:a16="http://schemas.microsoft.com/office/drawing/2014/main" id="{E5C4856A-930B-C1E3-1205-0C4AEDA58302}"/>
              </a:ext>
            </a:extLst>
          </p:cNvPr>
          <p:cNvSpPr>
            <a:spLocks noGrp="1"/>
          </p:cNvSpPr>
          <p:nvPr>
            <p:ph type="ftr" sz="quarter" idx="11"/>
          </p:nvPr>
        </p:nvSpPr>
        <p:spPr/>
        <p:txBody>
          <a:bodyPr/>
          <a:lstStyle/>
          <a:p>
            <a:pPr>
              <a:defRPr/>
            </a:pPr>
            <a:r>
              <a:rPr lang="fr-FR" altLang="ko-KR"/>
              <a:t>Dongju Cha et. al, LG Electronics</a:t>
            </a:r>
            <a:endParaRPr lang="en-US" altLang="ko-KR" dirty="0"/>
          </a:p>
        </p:txBody>
      </p:sp>
      <p:sp>
        <p:nvSpPr>
          <p:cNvPr id="5" name="슬라이드 번호 개체 틀 4">
            <a:extLst>
              <a:ext uri="{FF2B5EF4-FFF2-40B4-BE49-F238E27FC236}">
                <a16:creationId xmlns:a16="http://schemas.microsoft.com/office/drawing/2014/main" id="{990335A2-859D-7711-480E-1FDAA96C17F9}"/>
              </a:ext>
            </a:extLst>
          </p:cNvPr>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3</a:t>
            </a:fld>
            <a:endParaRPr lang="en-US" altLang="ko-KR"/>
          </a:p>
        </p:txBody>
      </p:sp>
      <p:sp>
        <p:nvSpPr>
          <p:cNvPr id="7" name="내용 개체 틀 2">
            <a:extLst>
              <a:ext uri="{FF2B5EF4-FFF2-40B4-BE49-F238E27FC236}">
                <a16:creationId xmlns:a16="http://schemas.microsoft.com/office/drawing/2014/main" id="{75CC2D39-CAFA-CE99-485C-80B02BD6F197}"/>
              </a:ext>
            </a:extLst>
          </p:cNvPr>
          <p:cNvSpPr>
            <a:spLocks noGrp="1"/>
          </p:cNvSpPr>
          <p:nvPr>
            <p:ph idx="1"/>
          </p:nvPr>
        </p:nvSpPr>
        <p:spPr>
          <a:xfrm>
            <a:off x="685800" y="3934204"/>
            <a:ext cx="7772400" cy="2390395"/>
          </a:xfrm>
        </p:spPr>
        <p:txBody>
          <a:bodyPr/>
          <a:lstStyle/>
          <a:p>
            <a:pPr marL="457200">
              <a:buFont typeface="Arial" panose="020B0604020202020204" pitchFamily="34" charset="0"/>
              <a:buChar char="•"/>
            </a:pPr>
            <a:r>
              <a:rPr lang="en-US" altLang="ko-KR" sz="1600"/>
              <a:t>Access periods within a beacon interval is divided into Beacon Header Interval (BHI) and Data Transmission Interval (DTI)</a:t>
            </a:r>
          </a:p>
          <a:p>
            <a:pPr marL="457200">
              <a:buFont typeface="Arial" panose="020B0604020202020204" pitchFamily="34" charset="0"/>
              <a:buChar char="•"/>
            </a:pPr>
            <a:r>
              <a:rPr lang="en-US" altLang="ko-KR" sz="1600">
                <a:solidFill>
                  <a:schemeClr val="tx1"/>
                </a:solidFill>
              </a:rPr>
              <a:t>DTI is access period that is mainly for data transmission</a:t>
            </a:r>
          </a:p>
          <a:p>
            <a:pPr marL="857250" lvl="1">
              <a:buFont typeface="Arial" panose="020B0604020202020204" pitchFamily="34" charset="0"/>
              <a:buChar char="•"/>
            </a:pPr>
            <a:r>
              <a:rPr lang="en-US" altLang="ko-KR" sz="1600"/>
              <a:t>It </a:t>
            </a:r>
            <a:r>
              <a:rPr lang="en-US" altLang="ko-KR" sz="1600">
                <a:solidFill>
                  <a:schemeClr val="tx1"/>
                </a:solidFill>
              </a:rPr>
              <a:t>can be subdivided into </a:t>
            </a:r>
            <a:r>
              <a:rPr lang="en-US" altLang="ko-KR" sz="1600"/>
              <a:t>CBAP and SP, which can appear in arbitrary combinations and it is scheduled by AP during BHI using DMG/EDMG Beacon</a:t>
            </a:r>
          </a:p>
          <a:p>
            <a:pPr marL="857250" lvl="1">
              <a:buFont typeface="Arial" panose="020B0604020202020204" pitchFamily="34" charset="0"/>
              <a:buChar char="•"/>
            </a:pPr>
            <a:r>
              <a:rPr lang="en-US" altLang="ko-KR" sz="1600" b="1"/>
              <a:t>CBAP</a:t>
            </a:r>
            <a:r>
              <a:rPr lang="en-US" altLang="ko-KR" sz="1600"/>
              <a:t> follows the rules of EDCA, in which STAs compete with each other</a:t>
            </a:r>
          </a:p>
          <a:p>
            <a:pPr marL="857250" lvl="1">
              <a:buFont typeface="Arial" panose="020B0604020202020204" pitchFamily="34" charset="0"/>
              <a:buChar char="•"/>
            </a:pPr>
            <a:r>
              <a:rPr lang="en-US" altLang="ko-KR" sz="1600" b="1"/>
              <a:t>SP</a:t>
            </a:r>
            <a:r>
              <a:rPr lang="en-US" altLang="ko-KR" sz="1600"/>
              <a:t> is scheduled contention free interval that are allowed only for the dedicated pair of STAs</a:t>
            </a:r>
          </a:p>
          <a:p>
            <a:pPr marL="857250" lvl="1">
              <a:buFont typeface="Arial" panose="020B0604020202020204" pitchFamily="34" charset="0"/>
              <a:buChar char="•"/>
            </a:pPr>
            <a:endParaRPr lang="en-US" altLang="ko-KR" sz="1600">
              <a:solidFill>
                <a:schemeClr val="tx1"/>
              </a:solidFill>
            </a:endParaRPr>
          </a:p>
          <a:p>
            <a:pPr marL="457200">
              <a:buFont typeface="Arial" panose="020B0604020202020204" pitchFamily="34" charset="0"/>
              <a:buChar char="•"/>
            </a:pPr>
            <a:endParaRPr lang="en-US" altLang="ko-KR" sz="1600">
              <a:solidFill>
                <a:schemeClr val="tx1"/>
              </a:solidFill>
            </a:endParaRPr>
          </a:p>
        </p:txBody>
      </p:sp>
      <p:pic>
        <p:nvPicPr>
          <p:cNvPr id="9" name="그림 8">
            <a:extLst>
              <a:ext uri="{FF2B5EF4-FFF2-40B4-BE49-F238E27FC236}">
                <a16:creationId xmlns:a16="http://schemas.microsoft.com/office/drawing/2014/main" id="{A9EB882E-F501-F102-C8EA-5DE529F10BF8}"/>
              </a:ext>
            </a:extLst>
          </p:cNvPr>
          <p:cNvPicPr>
            <a:picLocks noChangeAspect="1"/>
          </p:cNvPicPr>
          <p:nvPr/>
        </p:nvPicPr>
        <p:blipFill>
          <a:blip r:embed="rId3"/>
          <a:stretch>
            <a:fillRect/>
          </a:stretch>
        </p:blipFill>
        <p:spPr>
          <a:xfrm>
            <a:off x="1833180" y="1676400"/>
            <a:ext cx="5477639" cy="2095792"/>
          </a:xfrm>
          <a:prstGeom prst="rect">
            <a:avLst/>
          </a:prstGeom>
        </p:spPr>
      </p:pic>
      <p:sp>
        <p:nvSpPr>
          <p:cNvPr id="6" name="TextBox 5">
            <a:extLst>
              <a:ext uri="{FF2B5EF4-FFF2-40B4-BE49-F238E27FC236}">
                <a16:creationId xmlns:a16="http://schemas.microsoft.com/office/drawing/2014/main" id="{2DC41DFA-A7B2-9354-2329-E11DF9E6844C}"/>
              </a:ext>
            </a:extLst>
          </p:cNvPr>
          <p:cNvSpPr txBox="1"/>
          <p:nvPr/>
        </p:nvSpPr>
        <p:spPr>
          <a:xfrm>
            <a:off x="6324600" y="5938341"/>
            <a:ext cx="3048000" cy="461665"/>
          </a:xfrm>
          <a:prstGeom prst="rect">
            <a:avLst/>
          </a:prstGeom>
          <a:noFill/>
        </p:spPr>
        <p:txBody>
          <a:bodyPr wrap="square">
            <a:spAutoFit/>
          </a:bodyPr>
          <a:lstStyle/>
          <a:p>
            <a:r>
              <a:rPr lang="en-US" altLang="ko-KR"/>
              <a:t>* Contention Based Access Period (CBAP)</a:t>
            </a:r>
          </a:p>
          <a:p>
            <a:r>
              <a:rPr lang="en-US" altLang="ko-KR"/>
              <a:t>* Service Period (SP)</a:t>
            </a:r>
            <a:endParaRPr lang="en-US" altLang="ko-KR" sz="1200"/>
          </a:p>
        </p:txBody>
      </p:sp>
    </p:spTree>
    <p:extLst>
      <p:ext uri="{BB962C8B-B14F-4D97-AF65-F5344CB8AC3E}">
        <p14:creationId xmlns:p14="http://schemas.microsoft.com/office/powerpoint/2010/main" val="428811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6F2973E-091A-88FD-2623-CE0D0533F324}"/>
            </a:ext>
          </a:extLst>
        </p:cNvPr>
        <p:cNvGrpSpPr/>
        <p:nvPr/>
      </p:nvGrpSpPr>
      <p:grpSpPr>
        <a:xfrm>
          <a:off x="0" y="0"/>
          <a:ext cx="0" cy="0"/>
          <a:chOff x="0" y="0"/>
          <a:chExt cx="0" cy="0"/>
        </a:xfrm>
      </p:grpSpPr>
      <p:sp>
        <p:nvSpPr>
          <p:cNvPr id="2" name="제목 1">
            <a:extLst>
              <a:ext uri="{FF2B5EF4-FFF2-40B4-BE49-F238E27FC236}">
                <a16:creationId xmlns:a16="http://schemas.microsoft.com/office/drawing/2014/main" id="{DCC7D767-A2BC-938A-3D64-BFA7CE5CC61E}"/>
              </a:ext>
            </a:extLst>
          </p:cNvPr>
          <p:cNvSpPr>
            <a:spLocks noGrp="1"/>
          </p:cNvSpPr>
          <p:nvPr>
            <p:ph type="title"/>
          </p:nvPr>
        </p:nvSpPr>
        <p:spPr/>
        <p:txBody>
          <a:bodyPr/>
          <a:lstStyle/>
          <a:p>
            <a:r>
              <a:rPr lang="en-US" altLang="ko-KR"/>
              <a:t>General: Channel Access </a:t>
            </a:r>
            <a:endParaRPr lang="ko-KR" altLang="en-US"/>
          </a:p>
        </p:txBody>
      </p:sp>
      <p:sp>
        <p:nvSpPr>
          <p:cNvPr id="3" name="내용 개체 틀 2">
            <a:extLst>
              <a:ext uri="{FF2B5EF4-FFF2-40B4-BE49-F238E27FC236}">
                <a16:creationId xmlns:a16="http://schemas.microsoft.com/office/drawing/2014/main" id="{D36F955B-DEE3-4173-7740-7D14AFA9C633}"/>
              </a:ext>
            </a:extLst>
          </p:cNvPr>
          <p:cNvSpPr>
            <a:spLocks noGrp="1"/>
          </p:cNvSpPr>
          <p:nvPr>
            <p:ph idx="1"/>
          </p:nvPr>
        </p:nvSpPr>
        <p:spPr/>
        <p:txBody>
          <a:bodyPr/>
          <a:lstStyle/>
          <a:p>
            <a:pPr marL="457200">
              <a:buFont typeface="Arial" panose="020B0604020202020204" pitchFamily="34" charset="0"/>
              <a:buChar char="•"/>
            </a:pPr>
            <a:r>
              <a:rPr lang="en-US" altLang="ko-KR" sz="1800"/>
              <a:t>For mmWave link, sAP can schedule the service periods (SP) for frame exchange between mSTAs (e.g., mAP and mSTA) and within scheduled SP, how to design channel access to need to be discussed</a:t>
            </a:r>
          </a:p>
          <a:p>
            <a:pPr marL="857250" lvl="1">
              <a:buFont typeface="Arial" panose="020B0604020202020204" pitchFamily="34" charset="0"/>
              <a:buChar char="•"/>
            </a:pPr>
            <a:r>
              <a:rPr lang="en-US" altLang="ko-KR" sz="1600" b="1"/>
              <a:t>Dedicated SP: </a:t>
            </a:r>
            <a:r>
              <a:rPr lang="en-US" altLang="ko-KR" sz="1600"/>
              <a:t>Service period that is dedicated only to the exclusive pair of STAs</a:t>
            </a:r>
            <a:endParaRPr lang="en-US" altLang="ko-KR" sz="1600" b="1"/>
          </a:p>
          <a:p>
            <a:pPr marL="1257300" lvl="2" indent="-285750">
              <a:buFont typeface="Wingdings" panose="05000000000000000000" pitchFamily="2" charset="2"/>
              <a:buChar char="§"/>
            </a:pPr>
            <a:r>
              <a:rPr lang="en-US" altLang="ko-KR" sz="1600"/>
              <a:t>Ensures guaranteed access and reduced channel access delay to the medium for high-priority or latency sensitive traffic, e.g., XR, gaming</a:t>
            </a:r>
          </a:p>
          <a:p>
            <a:pPr marL="1257300" lvl="2" indent="-285750">
              <a:buFont typeface="Wingdings" panose="05000000000000000000" pitchFamily="2" charset="2"/>
              <a:buChar char="§"/>
            </a:pPr>
            <a:r>
              <a:rPr lang="en-US" altLang="ko-KR" sz="1600"/>
              <a:t>Beamforming overhead can be reduced since STAs have dedicated access to the channel</a:t>
            </a:r>
            <a:endParaRPr lang="en-US" altLang="ko-KR" sz="2000"/>
          </a:p>
          <a:p>
            <a:pPr marL="857250" lvl="1">
              <a:buFont typeface="Arial" panose="020B0604020202020204" pitchFamily="34" charset="0"/>
              <a:buChar char="•"/>
            </a:pPr>
            <a:r>
              <a:rPr lang="en-US" altLang="ko-KR" sz="1600" b="1"/>
              <a:t>Non-Dedicated SP: </a:t>
            </a:r>
            <a:r>
              <a:rPr lang="en-US" altLang="ko-KR" sz="1600"/>
              <a:t>Service period that is accessable for all associated STAs</a:t>
            </a:r>
            <a:endParaRPr lang="en-US" altLang="ko-KR" sz="1600" b="1"/>
          </a:p>
          <a:p>
            <a:pPr marL="1257300" lvl="2" indent="-285750">
              <a:buFont typeface="Wingdings" panose="05000000000000000000" pitchFamily="2" charset="2"/>
              <a:buChar char="§"/>
            </a:pPr>
            <a:r>
              <a:rPr lang="en-US" altLang="ko-KR" sz="1600"/>
              <a:t>It enables multiple STAs to access the channel dynamically following EDCA rules and is suitable when strict scheduling is not required, e.g., unpredicatable traffic pattern</a:t>
            </a:r>
          </a:p>
        </p:txBody>
      </p:sp>
      <p:sp>
        <p:nvSpPr>
          <p:cNvPr id="4" name="바닥글 개체 틀 3">
            <a:extLst>
              <a:ext uri="{FF2B5EF4-FFF2-40B4-BE49-F238E27FC236}">
                <a16:creationId xmlns:a16="http://schemas.microsoft.com/office/drawing/2014/main" id="{D06FCD51-ACF6-A1DF-185B-1CA53E0A2C7A}"/>
              </a:ext>
            </a:extLst>
          </p:cNvPr>
          <p:cNvSpPr>
            <a:spLocks noGrp="1"/>
          </p:cNvSpPr>
          <p:nvPr>
            <p:ph type="ftr" sz="quarter" idx="11"/>
          </p:nvPr>
        </p:nvSpPr>
        <p:spPr/>
        <p:txBody>
          <a:bodyPr/>
          <a:lstStyle/>
          <a:p>
            <a:pPr>
              <a:defRPr/>
            </a:pPr>
            <a:r>
              <a:rPr lang="fr-FR" altLang="ko-KR"/>
              <a:t>Dongju Cha et. al, LG Electronics</a:t>
            </a:r>
            <a:endParaRPr lang="en-US" altLang="ko-KR" dirty="0"/>
          </a:p>
        </p:txBody>
      </p:sp>
      <p:sp>
        <p:nvSpPr>
          <p:cNvPr id="5" name="슬라이드 번호 개체 틀 4">
            <a:extLst>
              <a:ext uri="{FF2B5EF4-FFF2-40B4-BE49-F238E27FC236}">
                <a16:creationId xmlns:a16="http://schemas.microsoft.com/office/drawing/2014/main" id="{A00C4C8D-A662-D839-E7F5-CCE2EB70A6FA}"/>
              </a:ext>
            </a:extLst>
          </p:cNvPr>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4</a:t>
            </a:fld>
            <a:endParaRPr lang="en-US" altLang="ko-KR"/>
          </a:p>
        </p:txBody>
      </p:sp>
    </p:spTree>
    <p:extLst>
      <p:ext uri="{BB962C8B-B14F-4D97-AF65-F5344CB8AC3E}">
        <p14:creationId xmlns:p14="http://schemas.microsoft.com/office/powerpoint/2010/main" val="18879235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9FD1BAE-4A73-F856-7A6E-B066AB48E73D}"/>
            </a:ext>
          </a:extLst>
        </p:cNvPr>
        <p:cNvGrpSpPr/>
        <p:nvPr/>
      </p:nvGrpSpPr>
      <p:grpSpPr>
        <a:xfrm>
          <a:off x="0" y="0"/>
          <a:ext cx="0" cy="0"/>
          <a:chOff x="0" y="0"/>
          <a:chExt cx="0" cy="0"/>
        </a:xfrm>
      </p:grpSpPr>
      <p:sp>
        <p:nvSpPr>
          <p:cNvPr id="2" name="제목 1">
            <a:extLst>
              <a:ext uri="{FF2B5EF4-FFF2-40B4-BE49-F238E27FC236}">
                <a16:creationId xmlns:a16="http://schemas.microsoft.com/office/drawing/2014/main" id="{C7639012-FC13-1488-F13C-651D1A7CF7C4}"/>
              </a:ext>
            </a:extLst>
          </p:cNvPr>
          <p:cNvSpPr>
            <a:spLocks noGrp="1"/>
          </p:cNvSpPr>
          <p:nvPr>
            <p:ph type="title"/>
          </p:nvPr>
        </p:nvSpPr>
        <p:spPr/>
        <p:txBody>
          <a:bodyPr/>
          <a:lstStyle/>
          <a:p>
            <a:r>
              <a:rPr lang="en-US" altLang="ko-KR"/>
              <a:t>Design Principles</a:t>
            </a:r>
            <a:endParaRPr lang="ko-KR" altLang="en-US"/>
          </a:p>
        </p:txBody>
      </p:sp>
      <p:sp>
        <p:nvSpPr>
          <p:cNvPr id="3" name="내용 개체 틀 2">
            <a:extLst>
              <a:ext uri="{FF2B5EF4-FFF2-40B4-BE49-F238E27FC236}">
                <a16:creationId xmlns:a16="http://schemas.microsoft.com/office/drawing/2014/main" id="{2B5E71C2-D073-28D6-69C6-ED5207B79989}"/>
              </a:ext>
            </a:extLst>
          </p:cNvPr>
          <p:cNvSpPr>
            <a:spLocks noGrp="1"/>
          </p:cNvSpPr>
          <p:nvPr>
            <p:ph idx="1"/>
          </p:nvPr>
        </p:nvSpPr>
        <p:spPr/>
        <p:txBody>
          <a:bodyPr/>
          <a:lstStyle/>
          <a:p>
            <a:pPr marL="457200">
              <a:buFont typeface="Arial" panose="020B0604020202020204" pitchFamily="34" charset="0"/>
              <a:buChar char="•"/>
            </a:pPr>
            <a:r>
              <a:rPr lang="en-US" altLang="ko-KR" sz="2000"/>
              <a:t>Enable mmWave channel access with simple changes to the baseline including followings</a:t>
            </a:r>
          </a:p>
          <a:p>
            <a:pPr marL="857250" lvl="1">
              <a:buFont typeface="Arial" panose="020B0604020202020204" pitchFamily="34" charset="0"/>
              <a:buChar char="•"/>
            </a:pPr>
            <a:r>
              <a:rPr lang="en-US" altLang="ko-KR" sz="1600" b="1"/>
              <a:t>Assuming no management frame (e.g., Beacon) to be transmitted in mmWave bands</a:t>
            </a:r>
          </a:p>
          <a:p>
            <a:pPr marL="1257300" lvl="2" indent="-285750">
              <a:buFont typeface="Wingdings" panose="05000000000000000000" pitchFamily="2" charset="2"/>
              <a:buChar char="§"/>
            </a:pPr>
            <a:r>
              <a:rPr lang="en-US" altLang="ko-KR" sz="1600"/>
              <a:t>Considering MLO, these can be transmitted through sub-7 GHz band to reduce management overhead and power consumption </a:t>
            </a:r>
          </a:p>
          <a:p>
            <a:pPr marL="1257300" lvl="2" indent="-285750">
              <a:buFont typeface="Wingdings" panose="05000000000000000000" pitchFamily="2" charset="2"/>
              <a:buChar char="§"/>
            </a:pPr>
            <a:r>
              <a:rPr lang="en-US" altLang="ko-KR" sz="1600"/>
              <a:t>Scheduling service periods (e.g., dedicated SP and non-dedicated SP) between STAs in mmWave link can be setup through sub-7 GHz band</a:t>
            </a:r>
          </a:p>
          <a:p>
            <a:pPr marL="1600200" lvl="3" indent="-285750">
              <a:buFont typeface="Wingdings" panose="05000000000000000000" pitchFamily="2" charset="2"/>
              <a:buChar char="§"/>
            </a:pPr>
            <a:r>
              <a:rPr lang="en-US" altLang="ko-KR"/>
              <a:t>E.g., Dedicated SP can be done through individual TWT negotiation and non-dedicated SP can be done through broadcast TWT operation</a:t>
            </a:r>
          </a:p>
          <a:p>
            <a:pPr marL="857250" lvl="1">
              <a:buFont typeface="Arial" panose="020B0604020202020204" pitchFamily="34" charset="0"/>
              <a:buChar char="•"/>
            </a:pPr>
            <a:endParaRPr lang="en-US" altLang="ko-KR" sz="1600" b="1"/>
          </a:p>
          <a:p>
            <a:pPr marL="857250" lvl="1">
              <a:buFont typeface="Arial" panose="020B0604020202020204" pitchFamily="34" charset="0"/>
              <a:buChar char="•"/>
            </a:pPr>
            <a:endParaRPr lang="en-US" altLang="ko-KR"/>
          </a:p>
        </p:txBody>
      </p:sp>
      <p:sp>
        <p:nvSpPr>
          <p:cNvPr id="4" name="바닥글 개체 틀 3">
            <a:extLst>
              <a:ext uri="{FF2B5EF4-FFF2-40B4-BE49-F238E27FC236}">
                <a16:creationId xmlns:a16="http://schemas.microsoft.com/office/drawing/2014/main" id="{EC029584-FE1C-AA33-837E-8F12E5ABABD6}"/>
              </a:ext>
            </a:extLst>
          </p:cNvPr>
          <p:cNvSpPr>
            <a:spLocks noGrp="1"/>
          </p:cNvSpPr>
          <p:nvPr>
            <p:ph type="ftr" sz="quarter" idx="11"/>
          </p:nvPr>
        </p:nvSpPr>
        <p:spPr/>
        <p:txBody>
          <a:bodyPr/>
          <a:lstStyle/>
          <a:p>
            <a:pPr>
              <a:defRPr/>
            </a:pPr>
            <a:r>
              <a:rPr lang="fr-FR" altLang="ko-KR"/>
              <a:t>Dongju Cha et. al, LG Electronics</a:t>
            </a:r>
            <a:endParaRPr lang="en-US" altLang="ko-KR" dirty="0"/>
          </a:p>
        </p:txBody>
      </p:sp>
      <p:sp>
        <p:nvSpPr>
          <p:cNvPr id="5" name="슬라이드 번호 개체 틀 4">
            <a:extLst>
              <a:ext uri="{FF2B5EF4-FFF2-40B4-BE49-F238E27FC236}">
                <a16:creationId xmlns:a16="http://schemas.microsoft.com/office/drawing/2014/main" id="{58F78BAD-719C-8A83-7BBE-9DF564C85145}"/>
              </a:ext>
            </a:extLst>
          </p:cNvPr>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5</a:t>
            </a:fld>
            <a:endParaRPr lang="en-US" altLang="ko-KR"/>
          </a:p>
        </p:txBody>
      </p:sp>
    </p:spTree>
    <p:extLst>
      <p:ext uri="{BB962C8B-B14F-4D97-AF65-F5344CB8AC3E}">
        <p14:creationId xmlns:p14="http://schemas.microsoft.com/office/powerpoint/2010/main" val="38480634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217C870-9E9D-7B59-4246-AA25C65E6760}"/>
            </a:ext>
          </a:extLst>
        </p:cNvPr>
        <p:cNvGrpSpPr/>
        <p:nvPr/>
      </p:nvGrpSpPr>
      <p:grpSpPr>
        <a:xfrm>
          <a:off x="0" y="0"/>
          <a:ext cx="0" cy="0"/>
          <a:chOff x="0" y="0"/>
          <a:chExt cx="0" cy="0"/>
        </a:xfrm>
      </p:grpSpPr>
      <p:sp>
        <p:nvSpPr>
          <p:cNvPr id="2" name="제목 1">
            <a:extLst>
              <a:ext uri="{FF2B5EF4-FFF2-40B4-BE49-F238E27FC236}">
                <a16:creationId xmlns:a16="http://schemas.microsoft.com/office/drawing/2014/main" id="{176B7F8D-7D1A-3A67-52DE-77986DBE8386}"/>
              </a:ext>
            </a:extLst>
          </p:cNvPr>
          <p:cNvSpPr>
            <a:spLocks noGrp="1"/>
          </p:cNvSpPr>
          <p:nvPr>
            <p:ph type="title"/>
          </p:nvPr>
        </p:nvSpPr>
        <p:spPr/>
        <p:txBody>
          <a:bodyPr/>
          <a:lstStyle/>
          <a:p>
            <a:r>
              <a:rPr lang="en-US" altLang="ko-KR"/>
              <a:t>How to design channel access </a:t>
            </a:r>
            <a:br>
              <a:rPr lang="en-US" altLang="ko-KR"/>
            </a:br>
            <a:r>
              <a:rPr lang="en-US" altLang="ko-KR"/>
              <a:t>– Within Dedicated SP</a:t>
            </a:r>
            <a:endParaRPr lang="ko-KR" altLang="en-US"/>
          </a:p>
        </p:txBody>
      </p:sp>
      <p:sp>
        <p:nvSpPr>
          <p:cNvPr id="3" name="내용 개체 틀 2">
            <a:extLst>
              <a:ext uri="{FF2B5EF4-FFF2-40B4-BE49-F238E27FC236}">
                <a16:creationId xmlns:a16="http://schemas.microsoft.com/office/drawing/2014/main" id="{FBD78DDF-0F67-5CB6-9F9E-4124C99987D3}"/>
              </a:ext>
            </a:extLst>
          </p:cNvPr>
          <p:cNvSpPr>
            <a:spLocks noGrp="1"/>
          </p:cNvSpPr>
          <p:nvPr>
            <p:ph idx="1"/>
          </p:nvPr>
        </p:nvSpPr>
        <p:spPr/>
        <p:txBody>
          <a:bodyPr/>
          <a:lstStyle/>
          <a:p>
            <a:pPr marL="457200">
              <a:buFont typeface="Arial" panose="020B0604020202020204" pitchFamily="34" charset="0"/>
              <a:buChar char="•"/>
            </a:pPr>
            <a:r>
              <a:rPr lang="en-US" altLang="ko-KR" sz="2000"/>
              <a:t>Within the SP that is dedicated for a pair of mSTAs, following baseline EDCA may cause unnecessary channel access delay</a:t>
            </a:r>
          </a:p>
          <a:p>
            <a:pPr marL="457200">
              <a:buFont typeface="Arial" panose="020B0604020202020204" pitchFamily="34" charset="0"/>
              <a:buChar char="•"/>
            </a:pPr>
            <a:r>
              <a:rPr lang="en-US" altLang="ko-KR" sz="2000"/>
              <a:t>Considering the fact that only the pair of mSTAs contending for the channel and the likelihood of collisions is very low due to the nature of directional communication in mmWave band,</a:t>
            </a:r>
            <a:endParaRPr lang="en-US" altLang="ko-KR" sz="1600"/>
          </a:p>
          <a:p>
            <a:pPr marL="857250" lvl="1">
              <a:buFont typeface="Times New Roman" panose="02020603050405020304" pitchFamily="18" charset="0"/>
              <a:buChar char="‒"/>
            </a:pPr>
            <a:r>
              <a:rPr lang="en-US" altLang="ko-KR" sz="1600"/>
              <a:t>Option 1) </a:t>
            </a:r>
            <a:r>
              <a:rPr lang="en-US" altLang="ko-KR" sz="1600" i="1"/>
              <a:t>x</a:t>
            </a:r>
            <a:r>
              <a:rPr lang="en-US" altLang="ko-KR" sz="1600"/>
              <a:t>IFS (e.g., PIFS) CCA</a:t>
            </a:r>
            <a:endParaRPr lang="en-US" altLang="ko-KR" sz="1400" i="1"/>
          </a:p>
          <a:p>
            <a:pPr marL="1257300" lvl="2" indent="-285750">
              <a:buFont typeface="Wingdings" panose="05000000000000000000" pitchFamily="2" charset="2"/>
              <a:buChar char="§"/>
            </a:pPr>
            <a:r>
              <a:rPr lang="en-US" altLang="ko-KR" sz="1400" i="1"/>
              <a:t>x</a:t>
            </a:r>
            <a:r>
              <a:rPr lang="en-US" altLang="ko-KR" sz="1400"/>
              <a:t>IFS CCA may be enough in an environment where chance of OBSS interference is very low, however, it may be critical if collision happens (e.g., OBSS and myBSS retry TX at the same time if channel is IDLE during </a:t>
            </a:r>
            <a:r>
              <a:rPr lang="en-US" altLang="ko-KR" sz="1400" i="1"/>
              <a:t>x</a:t>
            </a:r>
            <a:r>
              <a:rPr lang="en-US" altLang="ko-KR" sz="1400"/>
              <a:t>IFS)</a:t>
            </a:r>
          </a:p>
          <a:p>
            <a:pPr marL="857250" lvl="1">
              <a:buFont typeface="Times New Roman" panose="02020603050405020304" pitchFamily="18" charset="0"/>
              <a:buChar char="‒"/>
            </a:pPr>
            <a:r>
              <a:rPr lang="en-US" altLang="ko-KR" sz="1600"/>
              <a:t>Option 2) Perform baseline EDCA</a:t>
            </a:r>
            <a:endParaRPr lang="en-US" altLang="ko-KR" sz="1400"/>
          </a:p>
          <a:p>
            <a:pPr marL="1257300" lvl="2" indent="-285750">
              <a:buFont typeface="Wingdings" panose="05000000000000000000" pitchFamily="2" charset="2"/>
              <a:buChar char="§"/>
            </a:pPr>
            <a:r>
              <a:rPr lang="en-US" altLang="ko-KR" sz="1400"/>
              <a:t>While following the baseline EDCA rule, to minimize the channel access delay, adjusting value of EDCA Parameter Set (e.g., setting AIFSN to minimum value and/or ECWmin value to 0) can be considered</a:t>
            </a:r>
          </a:p>
        </p:txBody>
      </p:sp>
      <p:sp>
        <p:nvSpPr>
          <p:cNvPr id="4" name="바닥글 개체 틀 3">
            <a:extLst>
              <a:ext uri="{FF2B5EF4-FFF2-40B4-BE49-F238E27FC236}">
                <a16:creationId xmlns:a16="http://schemas.microsoft.com/office/drawing/2014/main" id="{022451FB-4736-5706-0724-842BFD4DF617}"/>
              </a:ext>
            </a:extLst>
          </p:cNvPr>
          <p:cNvSpPr>
            <a:spLocks noGrp="1"/>
          </p:cNvSpPr>
          <p:nvPr>
            <p:ph type="ftr" sz="quarter" idx="11"/>
          </p:nvPr>
        </p:nvSpPr>
        <p:spPr/>
        <p:txBody>
          <a:bodyPr/>
          <a:lstStyle/>
          <a:p>
            <a:pPr>
              <a:defRPr/>
            </a:pPr>
            <a:r>
              <a:rPr lang="fr-FR" altLang="ko-KR"/>
              <a:t>Dongju Cha et. al, LG Electronics</a:t>
            </a:r>
            <a:endParaRPr lang="en-US" altLang="ko-KR" dirty="0"/>
          </a:p>
        </p:txBody>
      </p:sp>
      <p:sp>
        <p:nvSpPr>
          <p:cNvPr id="5" name="슬라이드 번호 개체 틀 4">
            <a:extLst>
              <a:ext uri="{FF2B5EF4-FFF2-40B4-BE49-F238E27FC236}">
                <a16:creationId xmlns:a16="http://schemas.microsoft.com/office/drawing/2014/main" id="{8D8EDD21-3A78-8519-97D3-7616509FE937}"/>
              </a:ext>
            </a:extLst>
          </p:cNvPr>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6</a:t>
            </a:fld>
            <a:endParaRPr lang="en-US" altLang="ko-KR"/>
          </a:p>
        </p:txBody>
      </p:sp>
    </p:spTree>
    <p:extLst>
      <p:ext uri="{BB962C8B-B14F-4D97-AF65-F5344CB8AC3E}">
        <p14:creationId xmlns:p14="http://schemas.microsoft.com/office/powerpoint/2010/main" val="35137609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6DAA8ED-D55E-B4A4-0348-9BA6E80C6C3C}"/>
            </a:ext>
          </a:extLst>
        </p:cNvPr>
        <p:cNvGrpSpPr/>
        <p:nvPr/>
      </p:nvGrpSpPr>
      <p:grpSpPr>
        <a:xfrm>
          <a:off x="0" y="0"/>
          <a:ext cx="0" cy="0"/>
          <a:chOff x="0" y="0"/>
          <a:chExt cx="0" cy="0"/>
        </a:xfrm>
      </p:grpSpPr>
      <p:sp>
        <p:nvSpPr>
          <p:cNvPr id="2" name="제목 1">
            <a:extLst>
              <a:ext uri="{FF2B5EF4-FFF2-40B4-BE49-F238E27FC236}">
                <a16:creationId xmlns:a16="http://schemas.microsoft.com/office/drawing/2014/main" id="{9B341B7E-0B67-F2B0-279C-F9711F4DA0E6}"/>
              </a:ext>
            </a:extLst>
          </p:cNvPr>
          <p:cNvSpPr>
            <a:spLocks noGrp="1"/>
          </p:cNvSpPr>
          <p:nvPr>
            <p:ph type="title"/>
          </p:nvPr>
        </p:nvSpPr>
        <p:spPr/>
        <p:txBody>
          <a:bodyPr/>
          <a:lstStyle/>
          <a:p>
            <a:r>
              <a:rPr lang="en-US" altLang="ko-KR"/>
              <a:t>Considerations for</a:t>
            </a:r>
            <a:br>
              <a:rPr lang="en-US" altLang="ko-KR"/>
            </a:br>
            <a:r>
              <a:rPr lang="en-US" altLang="ko-KR"/>
              <a:t>– Dedicated SP</a:t>
            </a:r>
            <a:endParaRPr lang="ko-KR" altLang="en-US"/>
          </a:p>
        </p:txBody>
      </p:sp>
      <p:sp>
        <p:nvSpPr>
          <p:cNvPr id="3" name="내용 개체 틀 2">
            <a:extLst>
              <a:ext uri="{FF2B5EF4-FFF2-40B4-BE49-F238E27FC236}">
                <a16:creationId xmlns:a16="http://schemas.microsoft.com/office/drawing/2014/main" id="{7CDA905E-D4B8-39D6-08BA-4B01BA8BC942}"/>
              </a:ext>
            </a:extLst>
          </p:cNvPr>
          <p:cNvSpPr>
            <a:spLocks noGrp="1"/>
          </p:cNvSpPr>
          <p:nvPr>
            <p:ph idx="1"/>
          </p:nvPr>
        </p:nvSpPr>
        <p:spPr/>
        <p:txBody>
          <a:bodyPr/>
          <a:lstStyle/>
          <a:p>
            <a:pPr marL="457200">
              <a:buFont typeface="Arial" panose="020B0604020202020204" pitchFamily="34" charset="0"/>
              <a:buChar char="•"/>
            </a:pPr>
            <a:r>
              <a:rPr lang="en-US" altLang="ko-KR" sz="2000"/>
              <a:t>Within the Dedicated SP, following things need to be considered</a:t>
            </a:r>
            <a:endParaRPr lang="en-US" altLang="ko-KR" sz="1600"/>
          </a:p>
          <a:p>
            <a:pPr marL="857250" lvl="1">
              <a:buFont typeface="Times New Roman" panose="02020603050405020304" pitchFamily="18" charset="0"/>
              <a:buChar char="‒"/>
            </a:pPr>
            <a:r>
              <a:rPr lang="en-US" altLang="ko-KR" sz="1600"/>
              <a:t>To guarantee the SP exclusive for a pair of mSTAs,</a:t>
            </a:r>
            <a:endParaRPr lang="en-US" altLang="ko-KR" sz="1400" i="1"/>
          </a:p>
          <a:p>
            <a:pPr marL="1257300" lvl="2" indent="-285750">
              <a:buFont typeface="Wingdings" panose="05000000000000000000" pitchFamily="2" charset="2"/>
              <a:buChar char="§"/>
            </a:pPr>
            <a:r>
              <a:rPr lang="en-US" altLang="ko-KR" sz="1400"/>
              <a:t>AP can schedule each SP not to be overlapped in time domain</a:t>
            </a:r>
          </a:p>
          <a:p>
            <a:pPr marL="1257300" lvl="2" indent="-285750">
              <a:buFont typeface="Wingdings" panose="05000000000000000000" pitchFamily="2" charset="2"/>
              <a:buChar char="§"/>
            </a:pPr>
            <a:r>
              <a:rPr lang="en-US" altLang="ko-KR" sz="1400"/>
              <a:t>mSTAs are not allowed to transmit frames outside of its dedicated SP (e.g., outside of its negotiated individual TWT SP)</a:t>
            </a:r>
          </a:p>
          <a:p>
            <a:pPr marL="857250" lvl="1">
              <a:buFont typeface="Times New Roman" panose="02020603050405020304" pitchFamily="18" charset="0"/>
              <a:buChar char="‒"/>
            </a:pPr>
            <a:r>
              <a:rPr lang="en-US" altLang="ko-KR" sz="1600"/>
              <a:t>Within the dedicated SP, which STA (mAP or mSTA) to be a TXOP holder need to be considered</a:t>
            </a:r>
            <a:endParaRPr lang="en-US" altLang="ko-KR" sz="1400"/>
          </a:p>
          <a:p>
            <a:pPr marL="1257300" lvl="2" indent="-285750">
              <a:buFont typeface="Wingdings" panose="05000000000000000000" pitchFamily="2" charset="2"/>
              <a:buChar char="§"/>
            </a:pPr>
            <a:r>
              <a:rPr lang="en-US" altLang="ko-KR" sz="1400"/>
              <a:t>E.g., By setting Trigger field to 1 in TWT Parameter Set, mAP can be considered as a TXOP holder </a:t>
            </a:r>
          </a:p>
          <a:p>
            <a:pPr marL="857250" lvl="1">
              <a:buFont typeface="Times New Roman" panose="02020603050405020304" pitchFamily="18" charset="0"/>
              <a:buChar char="‒"/>
            </a:pPr>
            <a:r>
              <a:rPr lang="en-US" altLang="ko-KR" sz="1600"/>
              <a:t>How to schedule the dedicated SP between mSTAs?</a:t>
            </a:r>
            <a:endParaRPr lang="en-US" altLang="ko-KR" sz="1400"/>
          </a:p>
          <a:p>
            <a:pPr marL="1257300" lvl="2" indent="-285750">
              <a:buFont typeface="Wingdings" panose="05000000000000000000" pitchFamily="2" charset="2"/>
              <a:buChar char="§"/>
            </a:pPr>
            <a:r>
              <a:rPr lang="en-US" altLang="ko-KR" sz="1400"/>
              <a:t>TWT mechanism can be leveraged but, we assume that no management frame (e.g., TWT Setup frame) being transmitted in mmWave link</a:t>
            </a:r>
          </a:p>
          <a:p>
            <a:pPr marL="1257300" lvl="2" indent="-285750">
              <a:buFont typeface="Wingdings" panose="05000000000000000000" pitchFamily="2" charset="2"/>
              <a:buChar char="§"/>
            </a:pPr>
            <a:r>
              <a:rPr lang="en-US" altLang="ko-KR" sz="1400"/>
              <a:t>E.g., Dedicated SP can be negotiated w/ individual TWT setup exchange </a:t>
            </a:r>
          </a:p>
          <a:p>
            <a:pPr marL="857250" lvl="1">
              <a:buFont typeface="Times New Roman" panose="02020603050405020304" pitchFamily="18" charset="0"/>
              <a:buChar char="‒"/>
            </a:pPr>
            <a:endParaRPr lang="en-US" altLang="ko-KR" sz="1400"/>
          </a:p>
          <a:p>
            <a:pPr marL="457200">
              <a:buFont typeface="Arial" panose="020B0604020202020204" pitchFamily="34" charset="0"/>
              <a:buChar char="•"/>
            </a:pPr>
            <a:endParaRPr lang="en-US" altLang="ko-KR" sz="2000"/>
          </a:p>
          <a:p>
            <a:pPr marL="1200150" lvl="2">
              <a:buFont typeface="Times New Roman" panose="02020603050405020304" pitchFamily="18" charset="0"/>
              <a:buChar char="‒"/>
            </a:pPr>
            <a:endParaRPr lang="en-US" altLang="ko-KR" sz="1400"/>
          </a:p>
          <a:p>
            <a:pPr marL="457200">
              <a:buFont typeface="Arial" panose="020B0604020202020204" pitchFamily="34" charset="0"/>
              <a:buChar char="•"/>
            </a:pPr>
            <a:endParaRPr lang="en-US" altLang="ko-KR" sz="2000"/>
          </a:p>
          <a:p>
            <a:pPr marL="457200">
              <a:buFont typeface="Arial" panose="020B0604020202020204" pitchFamily="34" charset="0"/>
              <a:buChar char="•"/>
            </a:pPr>
            <a:endParaRPr lang="en-US" altLang="ko-KR" sz="1600"/>
          </a:p>
        </p:txBody>
      </p:sp>
      <p:sp>
        <p:nvSpPr>
          <p:cNvPr id="4" name="바닥글 개체 틀 3">
            <a:extLst>
              <a:ext uri="{FF2B5EF4-FFF2-40B4-BE49-F238E27FC236}">
                <a16:creationId xmlns:a16="http://schemas.microsoft.com/office/drawing/2014/main" id="{ACB7A2AD-66CB-12BC-A9F2-6A4682824B8D}"/>
              </a:ext>
            </a:extLst>
          </p:cNvPr>
          <p:cNvSpPr>
            <a:spLocks noGrp="1"/>
          </p:cNvSpPr>
          <p:nvPr>
            <p:ph type="ftr" sz="quarter" idx="11"/>
          </p:nvPr>
        </p:nvSpPr>
        <p:spPr/>
        <p:txBody>
          <a:bodyPr/>
          <a:lstStyle/>
          <a:p>
            <a:pPr>
              <a:defRPr/>
            </a:pPr>
            <a:r>
              <a:rPr lang="fr-FR" altLang="ko-KR"/>
              <a:t>Dongju Cha et. al, LG Electronics</a:t>
            </a:r>
            <a:endParaRPr lang="en-US" altLang="ko-KR" dirty="0"/>
          </a:p>
        </p:txBody>
      </p:sp>
      <p:sp>
        <p:nvSpPr>
          <p:cNvPr id="5" name="슬라이드 번호 개체 틀 4">
            <a:extLst>
              <a:ext uri="{FF2B5EF4-FFF2-40B4-BE49-F238E27FC236}">
                <a16:creationId xmlns:a16="http://schemas.microsoft.com/office/drawing/2014/main" id="{1E1B349E-9800-0719-499E-5984B62F089E}"/>
              </a:ext>
            </a:extLst>
          </p:cNvPr>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7</a:t>
            </a:fld>
            <a:endParaRPr lang="en-US" altLang="ko-KR"/>
          </a:p>
        </p:txBody>
      </p:sp>
    </p:spTree>
    <p:extLst>
      <p:ext uri="{BB962C8B-B14F-4D97-AF65-F5344CB8AC3E}">
        <p14:creationId xmlns:p14="http://schemas.microsoft.com/office/powerpoint/2010/main" val="8561691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435702D-B1BD-4BBF-693C-48327FD82667}"/>
            </a:ext>
          </a:extLst>
        </p:cNvPr>
        <p:cNvGrpSpPr/>
        <p:nvPr/>
      </p:nvGrpSpPr>
      <p:grpSpPr>
        <a:xfrm>
          <a:off x="0" y="0"/>
          <a:ext cx="0" cy="0"/>
          <a:chOff x="0" y="0"/>
          <a:chExt cx="0" cy="0"/>
        </a:xfrm>
      </p:grpSpPr>
      <p:sp>
        <p:nvSpPr>
          <p:cNvPr id="2" name="제목 1">
            <a:extLst>
              <a:ext uri="{FF2B5EF4-FFF2-40B4-BE49-F238E27FC236}">
                <a16:creationId xmlns:a16="http://schemas.microsoft.com/office/drawing/2014/main" id="{8A85B865-569F-8234-801B-9B85D8A64EB6}"/>
              </a:ext>
            </a:extLst>
          </p:cNvPr>
          <p:cNvSpPr>
            <a:spLocks noGrp="1"/>
          </p:cNvSpPr>
          <p:nvPr>
            <p:ph type="title"/>
          </p:nvPr>
        </p:nvSpPr>
        <p:spPr/>
        <p:txBody>
          <a:bodyPr/>
          <a:lstStyle/>
          <a:p>
            <a:r>
              <a:rPr lang="en-US" altLang="ko-KR"/>
              <a:t>Considerations for</a:t>
            </a:r>
            <a:br>
              <a:rPr lang="en-US" altLang="ko-KR"/>
            </a:br>
            <a:r>
              <a:rPr lang="en-US" altLang="ko-KR"/>
              <a:t>– Non-Dedicated SP</a:t>
            </a:r>
            <a:endParaRPr lang="ko-KR" altLang="en-US"/>
          </a:p>
        </p:txBody>
      </p:sp>
      <p:sp>
        <p:nvSpPr>
          <p:cNvPr id="3" name="내용 개체 틀 2">
            <a:extLst>
              <a:ext uri="{FF2B5EF4-FFF2-40B4-BE49-F238E27FC236}">
                <a16:creationId xmlns:a16="http://schemas.microsoft.com/office/drawing/2014/main" id="{19D7F1E1-5965-C565-ADA5-E070BF57DB78}"/>
              </a:ext>
            </a:extLst>
          </p:cNvPr>
          <p:cNvSpPr>
            <a:spLocks noGrp="1"/>
          </p:cNvSpPr>
          <p:nvPr>
            <p:ph idx="1"/>
          </p:nvPr>
        </p:nvSpPr>
        <p:spPr/>
        <p:txBody>
          <a:bodyPr/>
          <a:lstStyle/>
          <a:p>
            <a:pPr marL="457200">
              <a:buFont typeface="Arial" panose="020B0604020202020204" pitchFamily="34" charset="0"/>
              <a:buChar char="•"/>
            </a:pPr>
            <a:r>
              <a:rPr lang="en-US" altLang="ko-KR" sz="2000"/>
              <a:t>Within the Non-Dedicated SP, following things need to be considered</a:t>
            </a:r>
            <a:endParaRPr lang="en-US" altLang="ko-KR" sz="1600"/>
          </a:p>
          <a:p>
            <a:pPr marL="857250" lvl="1">
              <a:buFont typeface="Times New Roman" panose="02020603050405020304" pitchFamily="18" charset="0"/>
              <a:buChar char="‒"/>
            </a:pPr>
            <a:r>
              <a:rPr lang="en-US" altLang="ko-KR" sz="1600"/>
              <a:t>Some discussions are needed to resolve or to mitigate the deafness node problem [appendix] </a:t>
            </a:r>
            <a:endParaRPr lang="en-US" altLang="ko-KR" sz="1600" b="1"/>
          </a:p>
          <a:p>
            <a:pPr marL="1257300" lvl="2" indent="-285750">
              <a:buFont typeface="Wingdings" panose="05000000000000000000" pitchFamily="2" charset="2"/>
              <a:buChar char="§"/>
            </a:pPr>
            <a:r>
              <a:rPr lang="en-US" altLang="ko-KR" sz="1400"/>
              <a:t>Due to the nature of directional communication of mmWave band, in case of AP and STA1 is communicating in directional beam, AP is listening toward STA1 and the other STAs may not recognize</a:t>
            </a:r>
          </a:p>
          <a:p>
            <a:pPr marL="1257300" lvl="2" indent="-285750">
              <a:buFont typeface="Wingdings" panose="05000000000000000000" pitchFamily="2" charset="2"/>
              <a:buChar char="§"/>
            </a:pPr>
            <a:r>
              <a:rPr lang="en-US" altLang="ko-KR" sz="1400"/>
              <a:t>These STAs may attempt to initiate frame exchange which would increase its CW value meaninglessly</a:t>
            </a:r>
          </a:p>
          <a:p>
            <a:pPr marL="857250" lvl="1">
              <a:buFont typeface="Times New Roman" panose="02020603050405020304" pitchFamily="18" charset="0"/>
              <a:buChar char="‒"/>
            </a:pPr>
            <a:r>
              <a:rPr lang="en-US" altLang="ko-KR" sz="1600"/>
              <a:t>How to schedule the non-dedicated SP between mSTAs?</a:t>
            </a:r>
            <a:endParaRPr lang="en-US" altLang="ko-KR" sz="1400"/>
          </a:p>
          <a:p>
            <a:pPr marL="1200150" lvl="2">
              <a:buFont typeface="Times New Roman" panose="02020603050405020304" pitchFamily="18" charset="0"/>
              <a:buChar char="‒"/>
            </a:pPr>
            <a:r>
              <a:rPr lang="en-US" altLang="ko-KR" sz="1400"/>
              <a:t>TWT mechanism can be leveraged but, we assume that no management frame (e.g., TWT Setup frame) being transmitted in mmWave link</a:t>
            </a:r>
          </a:p>
          <a:p>
            <a:pPr marL="1200150" lvl="2">
              <a:buFont typeface="Times New Roman" panose="02020603050405020304" pitchFamily="18" charset="0"/>
              <a:buChar char="‒"/>
            </a:pPr>
            <a:r>
              <a:rPr lang="en-US" altLang="ko-KR" sz="1400"/>
              <a:t>E.g., Non-Dedicated SP can be Broadcast TWT ID set to 0, and w/o membership setup, all associated mSTAs can access the channel following EDCA rule</a:t>
            </a:r>
          </a:p>
          <a:p>
            <a:pPr marL="857250" lvl="1">
              <a:buFont typeface="Times New Roman" panose="02020603050405020304" pitchFamily="18" charset="0"/>
              <a:buChar char="‒"/>
            </a:pPr>
            <a:endParaRPr lang="en-US" altLang="ko-KR" sz="1400"/>
          </a:p>
          <a:p>
            <a:pPr marL="457200">
              <a:buFont typeface="Arial" panose="020B0604020202020204" pitchFamily="34" charset="0"/>
              <a:buChar char="•"/>
            </a:pPr>
            <a:endParaRPr lang="en-US" altLang="ko-KR" sz="2000"/>
          </a:p>
          <a:p>
            <a:pPr marL="1200150" lvl="2">
              <a:buFont typeface="Times New Roman" panose="02020603050405020304" pitchFamily="18" charset="0"/>
              <a:buChar char="‒"/>
            </a:pPr>
            <a:endParaRPr lang="en-US" altLang="ko-KR" sz="1400"/>
          </a:p>
          <a:p>
            <a:pPr marL="457200">
              <a:buFont typeface="Arial" panose="020B0604020202020204" pitchFamily="34" charset="0"/>
              <a:buChar char="•"/>
            </a:pPr>
            <a:endParaRPr lang="en-US" altLang="ko-KR" sz="2000"/>
          </a:p>
          <a:p>
            <a:pPr marL="457200">
              <a:buFont typeface="Arial" panose="020B0604020202020204" pitchFamily="34" charset="0"/>
              <a:buChar char="•"/>
            </a:pPr>
            <a:endParaRPr lang="en-US" altLang="ko-KR" sz="1600"/>
          </a:p>
        </p:txBody>
      </p:sp>
      <p:sp>
        <p:nvSpPr>
          <p:cNvPr id="4" name="바닥글 개체 틀 3">
            <a:extLst>
              <a:ext uri="{FF2B5EF4-FFF2-40B4-BE49-F238E27FC236}">
                <a16:creationId xmlns:a16="http://schemas.microsoft.com/office/drawing/2014/main" id="{276A3BF5-4273-1799-C5E3-39EED1C1CA8D}"/>
              </a:ext>
            </a:extLst>
          </p:cNvPr>
          <p:cNvSpPr>
            <a:spLocks noGrp="1"/>
          </p:cNvSpPr>
          <p:nvPr>
            <p:ph type="ftr" sz="quarter" idx="11"/>
          </p:nvPr>
        </p:nvSpPr>
        <p:spPr/>
        <p:txBody>
          <a:bodyPr/>
          <a:lstStyle/>
          <a:p>
            <a:pPr>
              <a:defRPr/>
            </a:pPr>
            <a:r>
              <a:rPr lang="fr-FR" altLang="ko-KR"/>
              <a:t>Dongju Cha et. al, LG Electronics</a:t>
            </a:r>
            <a:endParaRPr lang="en-US" altLang="ko-KR" dirty="0"/>
          </a:p>
        </p:txBody>
      </p:sp>
      <p:sp>
        <p:nvSpPr>
          <p:cNvPr id="5" name="슬라이드 번호 개체 틀 4">
            <a:extLst>
              <a:ext uri="{FF2B5EF4-FFF2-40B4-BE49-F238E27FC236}">
                <a16:creationId xmlns:a16="http://schemas.microsoft.com/office/drawing/2014/main" id="{899CDE4E-F795-E3AF-6143-DE024746E027}"/>
              </a:ext>
            </a:extLst>
          </p:cNvPr>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8</a:t>
            </a:fld>
            <a:endParaRPr lang="en-US" altLang="ko-KR"/>
          </a:p>
        </p:txBody>
      </p:sp>
    </p:spTree>
    <p:extLst>
      <p:ext uri="{BB962C8B-B14F-4D97-AF65-F5344CB8AC3E}">
        <p14:creationId xmlns:p14="http://schemas.microsoft.com/office/powerpoint/2010/main" val="41984645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284077CF-35A1-8997-6CB2-8757E080325C}"/>
              </a:ext>
            </a:extLst>
          </p:cNvPr>
          <p:cNvSpPr>
            <a:spLocks noGrp="1"/>
          </p:cNvSpPr>
          <p:nvPr>
            <p:ph type="title"/>
          </p:nvPr>
        </p:nvSpPr>
        <p:spPr/>
        <p:txBody>
          <a:bodyPr/>
          <a:lstStyle/>
          <a:p>
            <a:r>
              <a:rPr lang="en-US" altLang="ko-KR"/>
              <a:t>Conclusion</a:t>
            </a:r>
            <a:endParaRPr lang="ko-KR" altLang="en-US"/>
          </a:p>
        </p:txBody>
      </p:sp>
      <p:sp>
        <p:nvSpPr>
          <p:cNvPr id="3" name="내용 개체 틀 2">
            <a:extLst>
              <a:ext uri="{FF2B5EF4-FFF2-40B4-BE49-F238E27FC236}">
                <a16:creationId xmlns:a16="http://schemas.microsoft.com/office/drawing/2014/main" id="{025887B1-AD34-EBB8-1A2E-759D83010D36}"/>
              </a:ext>
            </a:extLst>
          </p:cNvPr>
          <p:cNvSpPr>
            <a:spLocks noGrp="1"/>
          </p:cNvSpPr>
          <p:nvPr>
            <p:ph idx="1"/>
          </p:nvPr>
        </p:nvSpPr>
        <p:spPr/>
        <p:txBody>
          <a:bodyPr/>
          <a:lstStyle/>
          <a:p>
            <a:pPr marL="800100" lvl="1" indent="-342900">
              <a:buFont typeface="Times New Roman" panose="02020603050405020304" pitchFamily="18" charset="0"/>
              <a:buChar char="‒"/>
            </a:pPr>
            <a:endParaRPr lang="en-US" altLang="ko-KR" sz="1400"/>
          </a:p>
          <a:p>
            <a:endParaRPr lang="ko-KR" altLang="en-US"/>
          </a:p>
        </p:txBody>
      </p:sp>
      <p:sp>
        <p:nvSpPr>
          <p:cNvPr id="4" name="바닥글 개체 틀 3">
            <a:extLst>
              <a:ext uri="{FF2B5EF4-FFF2-40B4-BE49-F238E27FC236}">
                <a16:creationId xmlns:a16="http://schemas.microsoft.com/office/drawing/2014/main" id="{1C1CC8D9-D2E1-3362-46BC-E72E079E2A97}"/>
              </a:ext>
            </a:extLst>
          </p:cNvPr>
          <p:cNvSpPr>
            <a:spLocks noGrp="1"/>
          </p:cNvSpPr>
          <p:nvPr>
            <p:ph type="ftr" sz="quarter" idx="11"/>
          </p:nvPr>
        </p:nvSpPr>
        <p:spPr/>
        <p:txBody>
          <a:bodyPr/>
          <a:lstStyle/>
          <a:p>
            <a:pPr>
              <a:defRPr/>
            </a:pPr>
            <a:r>
              <a:rPr lang="fr-FR" altLang="ko-KR"/>
              <a:t>Dongju Cha et. al, LG Electronics</a:t>
            </a:r>
            <a:endParaRPr lang="en-US" altLang="ko-KR" dirty="0"/>
          </a:p>
        </p:txBody>
      </p:sp>
      <p:sp>
        <p:nvSpPr>
          <p:cNvPr id="5" name="슬라이드 번호 개체 틀 4">
            <a:extLst>
              <a:ext uri="{FF2B5EF4-FFF2-40B4-BE49-F238E27FC236}">
                <a16:creationId xmlns:a16="http://schemas.microsoft.com/office/drawing/2014/main" id="{10E09DEA-9EC9-5937-E6CA-F9E694801BB2}"/>
              </a:ext>
            </a:extLst>
          </p:cNvPr>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9</a:t>
            </a:fld>
            <a:endParaRPr lang="en-US" altLang="ko-KR"/>
          </a:p>
        </p:txBody>
      </p:sp>
      <p:sp>
        <p:nvSpPr>
          <p:cNvPr id="6" name="내용 개체 틀 2">
            <a:extLst>
              <a:ext uri="{FF2B5EF4-FFF2-40B4-BE49-F238E27FC236}">
                <a16:creationId xmlns:a16="http://schemas.microsoft.com/office/drawing/2014/main" id="{41E7A3A6-6B47-5D9B-666B-5257EF2292B3}"/>
              </a:ext>
            </a:extLst>
          </p:cNvPr>
          <p:cNvSpPr txBox="1">
            <a:spLocks/>
          </p:cNvSpPr>
          <p:nvPr/>
        </p:nvSpPr>
        <p:spPr bwMode="auto">
          <a:xfrm>
            <a:off x="838200" y="19050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457200">
              <a:buFont typeface="Arial" panose="020B0604020202020204" pitchFamily="34" charset="0"/>
              <a:buChar char="•"/>
            </a:pPr>
            <a:r>
              <a:rPr kumimoji="0" lang="en-US" altLang="ko-KR" sz="1800" kern="0"/>
              <a:t>In this contribution, we shared our thoughts on</a:t>
            </a:r>
            <a:endParaRPr kumimoji="0" lang="en-US" altLang="ko-KR" sz="2000" kern="0"/>
          </a:p>
          <a:p>
            <a:pPr lvl="1"/>
            <a:r>
              <a:rPr kumimoji="0" lang="en-US" altLang="ko-KR" sz="1600" kern="0"/>
              <a:t>Two types of service period</a:t>
            </a:r>
          </a:p>
          <a:p>
            <a:pPr lvl="2">
              <a:buFont typeface="Wingdings" panose="05000000000000000000" pitchFamily="2" charset="2"/>
              <a:buChar char="§"/>
            </a:pPr>
            <a:r>
              <a:rPr kumimoji="0" lang="en-US" altLang="ko-KR" sz="1400" kern="0"/>
              <a:t>Dedicated SP and Non-Dedicated SP</a:t>
            </a:r>
          </a:p>
          <a:p>
            <a:pPr lvl="1"/>
            <a:r>
              <a:rPr kumimoji="0" lang="en-US" altLang="ko-KR" sz="1600" kern="0"/>
              <a:t>How to design channel access within each service period</a:t>
            </a:r>
          </a:p>
          <a:p>
            <a:pPr lvl="1"/>
            <a:r>
              <a:rPr kumimoji="0" lang="en-US" altLang="ko-KR" sz="1600" kern="0"/>
              <a:t>Some issues that need to be considered within each service period</a:t>
            </a:r>
            <a:endParaRPr kumimoji="0" lang="en-US" altLang="ko-KR" sz="2000" kern="0"/>
          </a:p>
          <a:p>
            <a:pPr marL="457200">
              <a:buFont typeface="Arial" panose="020B0604020202020204" pitchFamily="34" charset="0"/>
              <a:buChar char="•"/>
            </a:pPr>
            <a:endParaRPr kumimoji="0" lang="en-US" altLang="ko-KR" sz="1800" kern="0"/>
          </a:p>
          <a:p>
            <a:pPr marL="457200">
              <a:buFont typeface="Arial" panose="020B0604020202020204" pitchFamily="34" charset="0"/>
              <a:buChar char="•"/>
            </a:pPr>
            <a:endParaRPr kumimoji="0" lang="en-US" altLang="ko-KR" sz="1800" kern="0"/>
          </a:p>
          <a:p>
            <a:pPr marL="457200">
              <a:buFont typeface="Arial" panose="020B0604020202020204" pitchFamily="34" charset="0"/>
              <a:buChar char="•"/>
            </a:pPr>
            <a:endParaRPr kumimoji="0" lang="en-US" altLang="ko-KR" sz="1800" kern="0"/>
          </a:p>
          <a:p>
            <a:pPr marL="114300" indent="0">
              <a:buNone/>
            </a:pPr>
            <a:endParaRPr kumimoji="0" lang="en-US" altLang="ko-KR" sz="1800" kern="0"/>
          </a:p>
          <a:p>
            <a:pPr marL="457200">
              <a:buFont typeface="Arial" panose="020B0604020202020204" pitchFamily="34" charset="0"/>
              <a:buChar char="•"/>
            </a:pPr>
            <a:endParaRPr kumimoji="0" lang="en-US" altLang="ko-KR" sz="1800" kern="0"/>
          </a:p>
          <a:p>
            <a:pPr marL="457200">
              <a:buFont typeface="Arial" panose="020B0604020202020204" pitchFamily="34" charset="0"/>
              <a:buChar char="•"/>
            </a:pPr>
            <a:endParaRPr kumimoji="0" lang="ko-KR" altLang="en-US" kern="0"/>
          </a:p>
        </p:txBody>
      </p:sp>
    </p:spTree>
    <p:extLst>
      <p:ext uri="{BB962C8B-B14F-4D97-AF65-F5344CB8AC3E}">
        <p14:creationId xmlns:p14="http://schemas.microsoft.com/office/powerpoint/2010/main" val="3699994805"/>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Slice</Template>
  <TotalTime>346229</TotalTime>
  <Words>1395</Words>
  <Application>Microsoft Office PowerPoint</Application>
  <PresentationFormat>화면 슬라이드 쇼(4:3)</PresentationFormat>
  <Paragraphs>163</Paragraphs>
  <Slides>11</Slides>
  <Notes>9</Notes>
  <HiddenSlides>0</HiddenSlides>
  <MMClips>0</MMClips>
  <ScaleCrop>false</ScaleCrop>
  <HeadingPairs>
    <vt:vector size="6" baseType="variant">
      <vt:variant>
        <vt:lpstr>사용한 글꼴</vt:lpstr>
      </vt:variant>
      <vt:variant>
        <vt:i4>4</vt:i4>
      </vt:variant>
      <vt:variant>
        <vt:lpstr>테마</vt:lpstr>
      </vt:variant>
      <vt:variant>
        <vt:i4>1</vt:i4>
      </vt:variant>
      <vt:variant>
        <vt:lpstr>슬라이드 제목</vt:lpstr>
      </vt:variant>
      <vt:variant>
        <vt:i4>11</vt:i4>
      </vt:variant>
    </vt:vector>
  </HeadingPairs>
  <TitlesOfParts>
    <vt:vector size="16" baseType="lpstr">
      <vt:lpstr>굴림</vt:lpstr>
      <vt:lpstr>Arial</vt:lpstr>
      <vt:lpstr>Times New Roman</vt:lpstr>
      <vt:lpstr>Wingdings</vt:lpstr>
      <vt:lpstr>802-11-Submission</vt:lpstr>
      <vt:lpstr>Channel Access for IMMW</vt:lpstr>
      <vt:lpstr>Introduction</vt:lpstr>
      <vt:lpstr>Recap: General Channel Access (ad/ay)</vt:lpstr>
      <vt:lpstr>General: Channel Access </vt:lpstr>
      <vt:lpstr>Design Principles</vt:lpstr>
      <vt:lpstr>How to design channel access  – Within Dedicated SP</vt:lpstr>
      <vt:lpstr>Considerations for – Dedicated SP</vt:lpstr>
      <vt:lpstr>Considerations for – Non-Dedicated SP</vt:lpstr>
      <vt:lpstr>Conclusion</vt:lpstr>
      <vt:lpstr>Appendix</vt:lpstr>
      <vt:lpstr>Reference</vt:lpstr>
    </vt:vector>
  </TitlesOfParts>
  <Company>LG Electronics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Secondary Channel Access Operation</dc:title>
  <dc:creator>Dongju Cha</dc:creator>
  <cp:lastModifiedBy>차동주/선임연구원/C&amp;M표준(연)IoT커넥티비티표준TP</cp:lastModifiedBy>
  <cp:revision>17103</cp:revision>
  <cp:lastPrinted>2018-10-31T23:27:01Z</cp:lastPrinted>
  <dcterms:created xsi:type="dcterms:W3CDTF">2007-05-21T21:00:37Z</dcterms:created>
  <dcterms:modified xsi:type="dcterms:W3CDTF">2025-04-07T10:43:33Z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dd59f345-fd0b-4b4e-aba2-7c7a20c52995_Enabled">
    <vt:lpwstr>true</vt:lpwstr>
  </property>
  <property fmtid="{D5CDD505-2E9C-101B-9397-08002B2CF9AE}" pid="3" name="MSIP_Label_dd59f345-fd0b-4b4e-aba2-7c7a20c52995_SetDate">
    <vt:lpwstr>2025-04-02T06:01:46Z</vt:lpwstr>
  </property>
  <property fmtid="{D5CDD505-2E9C-101B-9397-08002B2CF9AE}" pid="4" name="MSIP_Label_dd59f345-fd0b-4b4e-aba2-7c7a20c52995_Method">
    <vt:lpwstr>Privileged</vt:lpwstr>
  </property>
  <property fmtid="{D5CDD505-2E9C-101B-9397-08002B2CF9AE}" pid="5" name="MSIP_Label_dd59f345-fd0b-4b4e-aba2-7c7a20c52995_Name">
    <vt:lpwstr>General</vt:lpwstr>
  </property>
  <property fmtid="{D5CDD505-2E9C-101B-9397-08002B2CF9AE}" pid="6" name="MSIP_Label_dd59f345-fd0b-4b4e-aba2-7c7a20c52995_SiteId">
    <vt:lpwstr>5069cde4-642a-45c0-8094-d0c2dec10be3</vt:lpwstr>
  </property>
  <property fmtid="{D5CDD505-2E9C-101B-9397-08002B2CF9AE}" pid="7" name="MSIP_Label_dd59f345-fd0b-4b4e-aba2-7c7a20c52995_ActionId">
    <vt:lpwstr>5b98fa37-5cd3-407d-9fe1-719f0347bdfa</vt:lpwstr>
  </property>
  <property fmtid="{D5CDD505-2E9C-101B-9397-08002B2CF9AE}" pid="8" name="MSIP_Label_dd59f345-fd0b-4b4e-aba2-7c7a20c52995_ContentBits">
    <vt:lpwstr>0</vt:lpwstr>
  </property>
  <property fmtid="{D5CDD505-2E9C-101B-9397-08002B2CF9AE}" pid="9" name="MSIP_Label_dd59f345-fd0b-4b4e-aba2-7c7a20c52995_Tag">
    <vt:lpwstr>10, 0, 1, 1</vt:lpwstr>
  </property>
</Properties>
</file>