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26" r:id="rId3"/>
    <p:sldId id="362" r:id="rId4"/>
    <p:sldId id="361" r:id="rId5"/>
    <p:sldId id="347" r:id="rId6"/>
    <p:sldId id="355" r:id="rId7"/>
    <p:sldId id="356" r:id="rId8"/>
    <p:sldId id="357" r:id="rId9"/>
    <p:sldId id="358" r:id="rId10"/>
    <p:sldId id="364" r:id="rId11"/>
    <p:sldId id="359" r:id="rId12"/>
    <p:sldId id="360" r:id="rId13"/>
    <p:sldId id="363" r:id="rId14"/>
    <p:sldId id="353"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7BF075-2BF9-4743-BDFE-372C25315479}" v="39" dt="2025-08-21T06:40:04.1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97" autoAdjust="0"/>
    <p:restoredTop sz="96164"/>
  </p:normalViewPr>
  <p:slideViewPr>
    <p:cSldViewPr>
      <p:cViewPr varScale="1">
        <p:scale>
          <a:sx n="122" d="100"/>
          <a:sy n="122" d="100"/>
        </p:scale>
        <p:origin x="1360" y="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4336"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docChg>
  </pc:docChgLst>
  <pc:docChgLst>
    <pc:chgData name="Binita Gupta (binitag)" userId="2e1667b5-636b-4c95-a3b3-a8a0dc9f68da" providerId="ADAL" clId="{B832FC56-0D90-894E-A5AC-D5D1E0635F33}"/>
    <pc:docChg chg="modMainMaster">
      <pc:chgData name="Binita Gupta (binitag)" userId="2e1667b5-636b-4c95-a3b3-a8a0dc9f68da" providerId="ADAL" clId="{B832FC56-0D90-894E-A5AC-D5D1E0635F33}" dt="2024-12-19T20:30:17.089" v="1" actId="20577"/>
      <pc:docMkLst>
        <pc:docMk/>
      </pc:docMkLst>
      <pc:sldMasterChg chg="modSp mod">
        <pc:chgData name="Binita Gupta (binitag)" userId="2e1667b5-636b-4c95-a3b3-a8a0dc9f68da" providerId="ADAL" clId="{B832FC56-0D90-894E-A5AC-D5D1E0635F33}" dt="2024-12-19T20:30:17.089" v="1" actId="20577"/>
        <pc:sldMasterMkLst>
          <pc:docMk/>
          <pc:sldMasterMk cId="0" sldId="2147483648"/>
        </pc:sldMasterMkLst>
      </pc:sldMasterChg>
    </pc:docChg>
  </pc:docChgLst>
  <pc:docChgLst>
    <pc:chgData name="Binita Gupta (binitag)" userId="2e1667b5-636b-4c95-a3b3-a8a0dc9f68da" providerId="ADAL" clId="{70814C0C-023C-9444-8AD7-88B8B864AB25}"/>
    <pc:docChg chg="modSld">
      <pc:chgData name="Binita Gupta (binitag)" userId="2e1667b5-636b-4c95-a3b3-a8a0dc9f68da" providerId="ADAL" clId="{70814C0C-023C-9444-8AD7-88B8B864AB25}" dt="2025-01-09T18:39:37.608" v="3" actId="20577"/>
      <pc:docMkLst>
        <pc:docMk/>
      </pc:docMkLst>
      <pc:sldChg chg="modSp mod">
        <pc:chgData name="Binita Gupta (binitag)" userId="2e1667b5-636b-4c95-a3b3-a8a0dc9f68da" providerId="ADAL" clId="{70814C0C-023C-9444-8AD7-88B8B864AB25}" dt="2025-01-09T18:39:37.608" v="3" actId="20577"/>
        <pc:sldMkLst>
          <pc:docMk/>
          <pc:sldMk cId="0" sldId="256"/>
        </pc:sldMkLst>
      </pc:sldChg>
    </pc:docChg>
  </pc:docChgLst>
  <pc:docChgLst>
    <pc:chgData name="Binita Gupta (binitag)" userId="2e1667b5-636b-4c95-a3b3-a8a0dc9f68da" providerId="ADAL" clId="{719E278A-7F2A-F64D-BB50-4B50DE7515A0}"/>
    <pc:docChg chg="undo custSel addSld delSld modSld modMainMaster">
      <pc:chgData name="Binita Gupta (binitag)" userId="2e1667b5-636b-4c95-a3b3-a8a0dc9f68da" providerId="ADAL" clId="{719E278A-7F2A-F64D-BB50-4B50DE7515A0}" dt="2025-03-26T21:00:31.296" v="3642" actId="20577"/>
      <pc:docMkLst>
        <pc:docMk/>
      </pc:docMkLst>
      <pc:sldChg chg="modSp mod">
        <pc:chgData name="Binita Gupta (binitag)" userId="2e1667b5-636b-4c95-a3b3-a8a0dc9f68da" providerId="ADAL" clId="{719E278A-7F2A-F64D-BB50-4B50DE7515A0}" dt="2025-03-26T21:00:20.987" v="3641" actId="20577"/>
        <pc:sldMkLst>
          <pc:docMk/>
          <pc:sldMk cId="0" sldId="256"/>
        </pc:sldMkLst>
      </pc:sldChg>
      <pc:sldChg chg="addSp modSp mod">
        <pc:chgData name="Binita Gupta (binitag)" userId="2e1667b5-636b-4c95-a3b3-a8a0dc9f68da" providerId="ADAL" clId="{719E278A-7F2A-F64D-BB50-4B50DE7515A0}" dt="2025-03-26T21:00:31.296" v="3642" actId="20577"/>
        <pc:sldMkLst>
          <pc:docMk/>
          <pc:sldMk cId="333459029" sldId="326"/>
        </pc:sldMkLst>
      </pc:sldChg>
      <pc:sldChg chg="del">
        <pc:chgData name="Binita Gupta (binitag)" userId="2e1667b5-636b-4c95-a3b3-a8a0dc9f68da" providerId="ADAL" clId="{719E278A-7F2A-F64D-BB50-4B50DE7515A0}" dt="2025-03-26T20:20:58.142" v="2838" actId="2696"/>
        <pc:sldMkLst>
          <pc:docMk/>
          <pc:sldMk cId="2537004582" sldId="333"/>
        </pc:sldMkLst>
      </pc:sldChg>
      <pc:sldChg chg="del">
        <pc:chgData name="Binita Gupta (binitag)" userId="2e1667b5-636b-4c95-a3b3-a8a0dc9f68da" providerId="ADAL" clId="{719E278A-7F2A-F64D-BB50-4B50DE7515A0}" dt="2025-03-26T20:21:00.750" v="2840" actId="2696"/>
        <pc:sldMkLst>
          <pc:docMk/>
          <pc:sldMk cId="1700343767" sldId="335"/>
        </pc:sldMkLst>
      </pc:sldChg>
      <pc:sldChg chg="del">
        <pc:chgData name="Binita Gupta (binitag)" userId="2e1667b5-636b-4c95-a3b3-a8a0dc9f68da" providerId="ADAL" clId="{719E278A-7F2A-F64D-BB50-4B50DE7515A0}" dt="2025-03-26T20:22:16.194" v="2843" actId="2696"/>
        <pc:sldMkLst>
          <pc:docMk/>
          <pc:sldMk cId="3103172032" sldId="336"/>
        </pc:sldMkLst>
      </pc:sldChg>
      <pc:sldChg chg="del">
        <pc:chgData name="Binita Gupta (binitag)" userId="2e1667b5-636b-4c95-a3b3-a8a0dc9f68da" providerId="ADAL" clId="{719E278A-7F2A-F64D-BB50-4B50DE7515A0}" dt="2025-03-26T20:20:59.174" v="2839" actId="2696"/>
        <pc:sldMkLst>
          <pc:docMk/>
          <pc:sldMk cId="653809203" sldId="337"/>
        </pc:sldMkLst>
      </pc:sldChg>
      <pc:sldChg chg="del">
        <pc:chgData name="Binita Gupta (binitag)" userId="2e1667b5-636b-4c95-a3b3-a8a0dc9f68da" providerId="ADAL" clId="{719E278A-7F2A-F64D-BB50-4B50DE7515A0}" dt="2025-03-26T20:22:14.061" v="2842" actId="2696"/>
        <pc:sldMkLst>
          <pc:docMk/>
          <pc:sldMk cId="2192820153" sldId="338"/>
        </pc:sldMkLst>
      </pc:sldChg>
      <pc:sldChg chg="del">
        <pc:chgData name="Binita Gupta (binitag)" userId="2e1667b5-636b-4c95-a3b3-a8a0dc9f68da" providerId="ADAL" clId="{719E278A-7F2A-F64D-BB50-4B50DE7515A0}" dt="2025-03-26T20:21:06.163" v="2841" actId="2696"/>
        <pc:sldMkLst>
          <pc:docMk/>
          <pc:sldMk cId="2540713944" sldId="339"/>
        </pc:sldMkLst>
      </pc:sldChg>
      <pc:sldChg chg="del">
        <pc:chgData name="Binita Gupta (binitag)" userId="2e1667b5-636b-4c95-a3b3-a8a0dc9f68da" providerId="ADAL" clId="{719E278A-7F2A-F64D-BB50-4B50DE7515A0}" dt="2025-03-26T20:22:17.260" v="2844" actId="2696"/>
        <pc:sldMkLst>
          <pc:docMk/>
          <pc:sldMk cId="394411005" sldId="340"/>
        </pc:sldMkLst>
      </pc:sldChg>
      <pc:sldChg chg="del">
        <pc:chgData name="Binita Gupta (binitag)" userId="2e1667b5-636b-4c95-a3b3-a8a0dc9f68da" providerId="ADAL" clId="{719E278A-7F2A-F64D-BB50-4B50DE7515A0}" dt="2025-03-26T20:22:33.619" v="2846" actId="2696"/>
        <pc:sldMkLst>
          <pc:docMk/>
          <pc:sldMk cId="3980047563" sldId="342"/>
        </pc:sldMkLst>
      </pc:sldChg>
      <pc:sldChg chg="del">
        <pc:chgData name="Binita Gupta (binitag)" userId="2e1667b5-636b-4c95-a3b3-a8a0dc9f68da" providerId="ADAL" clId="{719E278A-7F2A-F64D-BB50-4B50DE7515A0}" dt="2025-03-26T20:22:23.327" v="2845" actId="2696"/>
        <pc:sldMkLst>
          <pc:docMk/>
          <pc:sldMk cId="3862680946" sldId="343"/>
        </pc:sldMkLst>
      </pc:sldChg>
      <pc:sldChg chg="modSp mod">
        <pc:chgData name="Binita Gupta (binitag)" userId="2e1667b5-636b-4c95-a3b3-a8a0dc9f68da" providerId="ADAL" clId="{719E278A-7F2A-F64D-BB50-4B50DE7515A0}" dt="2025-03-26T20:31:24.080" v="3388" actId="20577"/>
        <pc:sldMkLst>
          <pc:docMk/>
          <pc:sldMk cId="2948217073" sldId="344"/>
        </pc:sldMkLst>
      </pc:sldChg>
      <pc:sldChg chg="add del">
        <pc:chgData name="Binita Gupta (binitag)" userId="2e1667b5-636b-4c95-a3b3-a8a0dc9f68da" providerId="ADAL" clId="{719E278A-7F2A-F64D-BB50-4B50DE7515A0}" dt="2025-03-26T20:20:55.702" v="2837" actId="2696"/>
        <pc:sldMkLst>
          <pc:docMk/>
          <pc:sldMk cId="3157443048" sldId="345"/>
        </pc:sldMkLst>
      </pc:sldChg>
      <pc:sldChg chg="add del">
        <pc:chgData name="Binita Gupta (binitag)" userId="2e1667b5-636b-4c95-a3b3-a8a0dc9f68da" providerId="ADAL" clId="{719E278A-7F2A-F64D-BB50-4B50DE7515A0}" dt="2025-03-26T20:20:53.104" v="2836" actId="2696"/>
        <pc:sldMkLst>
          <pc:docMk/>
          <pc:sldMk cId="1853825377" sldId="346"/>
        </pc:sldMkLst>
      </pc:sldChg>
      <pc:sldChg chg="addSp delSp modSp new mod">
        <pc:chgData name="Binita Gupta (binitag)" userId="2e1667b5-636b-4c95-a3b3-a8a0dc9f68da" providerId="ADAL" clId="{719E278A-7F2A-F64D-BB50-4B50DE7515A0}" dt="2025-03-26T20:39:06.305" v="3457" actId="20577"/>
        <pc:sldMkLst>
          <pc:docMk/>
          <pc:sldMk cId="1433370328" sldId="347"/>
        </pc:sldMkLst>
      </pc:sldChg>
      <pc:sldChg chg="new del">
        <pc:chgData name="Binita Gupta (binitag)" userId="2e1667b5-636b-4c95-a3b3-a8a0dc9f68da" providerId="ADAL" clId="{719E278A-7F2A-F64D-BB50-4B50DE7515A0}" dt="2025-03-26T20:20:52.282" v="2835" actId="2696"/>
        <pc:sldMkLst>
          <pc:docMk/>
          <pc:sldMk cId="980219736" sldId="348"/>
        </pc:sldMkLst>
      </pc:sldChg>
      <pc:sldChg chg="add del">
        <pc:chgData name="Binita Gupta (binitag)" userId="2e1667b5-636b-4c95-a3b3-a8a0dc9f68da" providerId="ADAL" clId="{719E278A-7F2A-F64D-BB50-4B50DE7515A0}" dt="2025-03-26T20:31:28.442" v="3389" actId="2696"/>
        <pc:sldMkLst>
          <pc:docMk/>
          <pc:sldMk cId="1639523754" sldId="348"/>
        </pc:sldMkLst>
      </pc:sldChg>
      <pc:sldChg chg="modSp add mod">
        <pc:chgData name="Binita Gupta (binitag)" userId="2e1667b5-636b-4c95-a3b3-a8a0dc9f68da" providerId="ADAL" clId="{719E278A-7F2A-F64D-BB50-4B50DE7515A0}" dt="2025-03-26T20:37:43.067" v="3413" actId="20577"/>
        <pc:sldMkLst>
          <pc:docMk/>
          <pc:sldMk cId="2299667138" sldId="348"/>
        </pc:sldMkLst>
      </pc:sldChg>
      <pc:sldMasterChg chg="addSp delSp modSp mod">
        <pc:chgData name="Binita Gupta (binitag)" userId="2e1667b5-636b-4c95-a3b3-a8a0dc9f68da" providerId="ADAL" clId="{719E278A-7F2A-F64D-BB50-4B50DE7515A0}" dt="2025-03-26T19:56:42.069" v="1454" actId="20577"/>
        <pc:sldMasterMkLst>
          <pc:docMk/>
          <pc:sldMasterMk cId="0" sldId="2147483648"/>
        </pc:sldMasterMkLst>
      </pc:sldMasterChg>
    </pc:docChg>
  </pc:docChgLst>
  <pc:docChgLst>
    <pc:chgData name="Binita Gupta (binitag)" userId="2e1667b5-636b-4c95-a3b3-a8a0dc9f68da" providerId="ADAL" clId="{49063EDA-CAC5-394B-B54C-6301183B4B2D}"/>
    <pc:docChg chg="undo custSel addSld delSld modSld modMainMaster">
      <pc:chgData name="Binita Gupta (binitag)" userId="2e1667b5-636b-4c95-a3b3-a8a0dc9f68da" providerId="ADAL" clId="{49063EDA-CAC5-394B-B54C-6301183B4B2D}" dt="2025-06-18T22:15:27.111" v="3026" actId="1076"/>
      <pc:docMkLst>
        <pc:docMk/>
      </pc:docMkLst>
      <pc:sldChg chg="delSp modSp mod">
        <pc:chgData name="Binita Gupta (binitag)" userId="2e1667b5-636b-4c95-a3b3-a8a0dc9f68da" providerId="ADAL" clId="{49063EDA-CAC5-394B-B54C-6301183B4B2D}" dt="2025-06-18T20:14:12.899" v="2100" actId="20577"/>
        <pc:sldMkLst>
          <pc:docMk/>
          <pc:sldMk cId="333459029" sldId="326"/>
        </pc:sldMkLst>
      </pc:sldChg>
      <pc:sldChg chg="addSp delSp modSp mod modClrScheme chgLayout">
        <pc:chgData name="Binita Gupta (binitag)" userId="2e1667b5-636b-4c95-a3b3-a8a0dc9f68da" providerId="ADAL" clId="{49063EDA-CAC5-394B-B54C-6301183B4B2D}" dt="2025-06-18T20:46:36.932" v="2639" actId="1076"/>
        <pc:sldMkLst>
          <pc:docMk/>
          <pc:sldMk cId="1433370328" sldId="347"/>
        </pc:sldMkLst>
      </pc:sldChg>
      <pc:sldChg chg="del">
        <pc:chgData name="Binita Gupta (binitag)" userId="2e1667b5-636b-4c95-a3b3-a8a0dc9f68da" providerId="ADAL" clId="{49063EDA-CAC5-394B-B54C-6301183B4B2D}" dt="2025-06-18T20:48:25.490" v="2668" actId="2696"/>
        <pc:sldMkLst>
          <pc:docMk/>
          <pc:sldMk cId="2299667138" sldId="348"/>
        </pc:sldMkLst>
      </pc:sldChg>
      <pc:sldChg chg="del">
        <pc:chgData name="Binita Gupta (binitag)" userId="2e1667b5-636b-4c95-a3b3-a8a0dc9f68da" providerId="ADAL" clId="{49063EDA-CAC5-394B-B54C-6301183B4B2D}" dt="2025-06-18T20:48:29.156" v="2669" actId="2696"/>
        <pc:sldMkLst>
          <pc:docMk/>
          <pc:sldMk cId="3861778112" sldId="350"/>
        </pc:sldMkLst>
      </pc:sldChg>
      <pc:sldChg chg="add del">
        <pc:chgData name="Binita Gupta (binitag)" userId="2e1667b5-636b-4c95-a3b3-a8a0dc9f68da" providerId="ADAL" clId="{49063EDA-CAC5-394B-B54C-6301183B4B2D}" dt="2025-06-18T20:48:24.561" v="2667" actId="2696"/>
        <pc:sldMkLst>
          <pc:docMk/>
          <pc:sldMk cId="2207057829" sldId="354"/>
        </pc:sldMkLst>
      </pc:sldChg>
      <pc:sldChg chg="add del">
        <pc:chgData name="Binita Gupta (binitag)" userId="2e1667b5-636b-4c95-a3b3-a8a0dc9f68da" providerId="ADAL" clId="{49063EDA-CAC5-394B-B54C-6301183B4B2D}" dt="2025-06-18T19:35:39.339" v="1717" actId="2696"/>
        <pc:sldMkLst>
          <pc:docMk/>
          <pc:sldMk cId="3406595441" sldId="354"/>
        </pc:sldMkLst>
      </pc:sldChg>
      <pc:sldChg chg="addSp delSp modSp add mod">
        <pc:chgData name="Binita Gupta (binitag)" userId="2e1667b5-636b-4c95-a3b3-a8a0dc9f68da" providerId="ADAL" clId="{49063EDA-CAC5-394B-B54C-6301183B4B2D}" dt="2025-06-18T22:09:49.922" v="2942" actId="1076"/>
        <pc:sldMkLst>
          <pc:docMk/>
          <pc:sldMk cId="2377281869" sldId="355"/>
        </pc:sldMkLst>
      </pc:sldChg>
      <pc:sldChg chg="addSp delSp modSp add mod">
        <pc:chgData name="Binita Gupta (binitag)" userId="2e1667b5-636b-4c95-a3b3-a8a0dc9f68da" providerId="ADAL" clId="{49063EDA-CAC5-394B-B54C-6301183B4B2D}" dt="2025-06-18T22:10:17.701" v="2943" actId="14100"/>
        <pc:sldMkLst>
          <pc:docMk/>
          <pc:sldMk cId="1215307442" sldId="356"/>
        </pc:sldMkLst>
      </pc:sldChg>
      <pc:sldChg chg="addSp delSp modSp add mod">
        <pc:chgData name="Binita Gupta (binitag)" userId="2e1667b5-636b-4c95-a3b3-a8a0dc9f68da" providerId="ADAL" clId="{49063EDA-CAC5-394B-B54C-6301183B4B2D}" dt="2025-06-18T20:48:14.841" v="2664" actId="1076"/>
        <pc:sldMkLst>
          <pc:docMk/>
          <pc:sldMk cId="2313319720" sldId="357"/>
        </pc:sldMkLst>
      </pc:sldChg>
      <pc:sldChg chg="addSp delSp modSp add mod">
        <pc:chgData name="Binita Gupta (binitag)" userId="2e1667b5-636b-4c95-a3b3-a8a0dc9f68da" providerId="ADAL" clId="{49063EDA-CAC5-394B-B54C-6301183B4B2D}" dt="2025-06-18T22:15:27.111" v="3026" actId="1076"/>
        <pc:sldMkLst>
          <pc:docMk/>
          <pc:sldMk cId="3531781054" sldId="358"/>
        </pc:sldMkLst>
      </pc:sldChg>
      <pc:sldMasterChg chg="modSp mod">
        <pc:chgData name="Binita Gupta (binitag)" userId="2e1667b5-636b-4c95-a3b3-a8a0dc9f68da" providerId="ADAL" clId="{49063EDA-CAC5-394B-B54C-6301183B4B2D}" dt="2025-06-18T18:58:28.057" v="1" actId="20577"/>
        <pc:sldMasterMkLst>
          <pc:docMk/>
          <pc:sldMasterMk cId="0" sldId="2147483648"/>
        </pc:sldMasterMkLst>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3C9992FC-1551-954F-BB08-995257A32256}"/>
    <pc:docChg chg="undo custSel addSld delSld modSld">
      <pc:chgData name="Binita Gupta (binitag)" userId="2e1667b5-636b-4c95-a3b3-a8a0dc9f68da" providerId="ADAL" clId="{3C9992FC-1551-954F-BB08-995257A32256}" dt="2024-12-19T20:28:59.020" v="765" actId="20577"/>
      <pc:docMkLst>
        <pc:docMk/>
      </pc:docMkLst>
      <pc:sldChg chg="modSp mod">
        <pc:chgData name="Binita Gupta (binitag)" userId="2e1667b5-636b-4c95-a3b3-a8a0dc9f68da" providerId="ADAL" clId="{3C9992FC-1551-954F-BB08-995257A32256}" dt="2024-12-07T22:51:52.744" v="404" actId="1076"/>
        <pc:sldMkLst>
          <pc:docMk/>
          <pc:sldMk cId="0" sldId="256"/>
        </pc:sldMkLst>
      </pc:sldChg>
      <pc:sldChg chg="modSp mod">
        <pc:chgData name="Binita Gupta (binitag)" userId="2e1667b5-636b-4c95-a3b3-a8a0dc9f68da" providerId="ADAL" clId="{3C9992FC-1551-954F-BB08-995257A32256}" dt="2024-12-19T20:20:48.898" v="643" actId="20577"/>
        <pc:sldMkLst>
          <pc:docMk/>
          <pc:sldMk cId="2537004582" sldId="333"/>
        </pc:sldMkLst>
      </pc:sldChg>
      <pc:sldChg chg="modSp mod">
        <pc:chgData name="Binita Gupta (binitag)" userId="2e1667b5-636b-4c95-a3b3-a8a0dc9f68da" providerId="ADAL" clId="{3C9992FC-1551-954F-BB08-995257A32256}" dt="2024-12-19T20:13:29.012" v="479" actId="20577"/>
        <pc:sldMkLst>
          <pc:docMk/>
          <pc:sldMk cId="1700343767" sldId="335"/>
        </pc:sldMkLst>
      </pc:sldChg>
      <pc:sldChg chg="modSp mod">
        <pc:chgData name="Binita Gupta (binitag)" userId="2e1667b5-636b-4c95-a3b3-a8a0dc9f68da" providerId="ADAL" clId="{3C9992FC-1551-954F-BB08-995257A32256}" dt="2024-12-19T20:26:36.987" v="735" actId="20577"/>
        <pc:sldMkLst>
          <pc:docMk/>
          <pc:sldMk cId="3103172032" sldId="336"/>
        </pc:sldMkLst>
      </pc:sldChg>
      <pc:sldChg chg="addSp delSp modSp mod">
        <pc:chgData name="Binita Gupta (binitag)" userId="2e1667b5-636b-4c95-a3b3-a8a0dc9f68da" providerId="ADAL" clId="{3C9992FC-1551-954F-BB08-995257A32256}" dt="2024-12-19T20:17:09.910" v="557" actId="14100"/>
        <pc:sldMkLst>
          <pc:docMk/>
          <pc:sldMk cId="653809203" sldId="337"/>
        </pc:sldMkLst>
      </pc:sldChg>
      <pc:sldChg chg="modSp mod">
        <pc:chgData name="Binita Gupta (binitag)" userId="2e1667b5-636b-4c95-a3b3-a8a0dc9f68da" providerId="ADAL" clId="{3C9992FC-1551-954F-BB08-995257A32256}" dt="2024-12-19T20:21:53.058" v="693" actId="20577"/>
        <pc:sldMkLst>
          <pc:docMk/>
          <pc:sldMk cId="2192820153" sldId="338"/>
        </pc:sldMkLst>
      </pc:sldChg>
      <pc:sldChg chg="modSp mod">
        <pc:chgData name="Binita Gupta (binitag)" userId="2e1667b5-636b-4c95-a3b3-a8a0dc9f68da" providerId="ADAL" clId="{3C9992FC-1551-954F-BB08-995257A32256}" dt="2024-12-05T18:59:44.149" v="41" actId="20577"/>
        <pc:sldMkLst>
          <pc:docMk/>
          <pc:sldMk cId="2540713944" sldId="339"/>
        </pc:sldMkLst>
      </pc:sldChg>
      <pc:sldChg chg="modSp mod">
        <pc:chgData name="Binita Gupta (binitag)" userId="2e1667b5-636b-4c95-a3b3-a8a0dc9f68da" providerId="ADAL" clId="{3C9992FC-1551-954F-BB08-995257A32256}" dt="2024-12-19T20:28:59.020" v="765" actId="20577"/>
        <pc:sldMkLst>
          <pc:docMk/>
          <pc:sldMk cId="394411005" sldId="340"/>
        </pc:sldMkLst>
      </pc:sldChg>
      <pc:sldChg chg="modSp mod">
        <pc:chgData name="Binita Gupta (binitag)" userId="2e1667b5-636b-4c95-a3b3-a8a0dc9f68da" providerId="ADAL" clId="{3C9992FC-1551-954F-BB08-995257A32256}" dt="2024-12-07T22:38:32.531" v="214" actId="5793"/>
        <pc:sldMkLst>
          <pc:docMk/>
          <pc:sldMk cId="3862680946" sldId="343"/>
        </pc:sldMkLst>
      </pc:sldChg>
      <pc:sldChg chg="modSp mod">
        <pc:chgData name="Binita Gupta (binitag)" userId="2e1667b5-636b-4c95-a3b3-a8a0dc9f68da" providerId="ADAL" clId="{3C9992FC-1551-954F-BB08-995257A32256}" dt="2024-12-07T22:36:37.437" v="213" actId="5793"/>
        <pc:sldMkLst>
          <pc:docMk/>
          <pc:sldMk cId="2948217073" sldId="344"/>
        </pc:sldMkLst>
      </pc:sldChg>
      <pc:sldChg chg="add del">
        <pc:chgData name="Binita Gupta (binitag)" userId="2e1667b5-636b-4c95-a3b3-a8a0dc9f68da" providerId="ADAL" clId="{3C9992FC-1551-954F-BB08-995257A32256}" dt="2024-12-07T22:38:40.955" v="215" actId="2696"/>
        <pc:sldMkLst>
          <pc:docMk/>
          <pc:sldMk cId="282055494" sldId="345"/>
        </pc:sldMkLst>
      </pc:sldChg>
    </pc:docChg>
  </pc:docChgLst>
  <pc:docChgLst>
    <pc:chgData name="Binita Gupta (binitag)" userId="2e1667b5-636b-4c95-a3b3-a8a0dc9f68da" providerId="ADAL" clId="{240A3CFC-47B7-BA45-8E24-552D0D4C77DB}"/>
    <pc:docChg chg="undo custSel addSld modSld">
      <pc:chgData name="Binita Gupta (binitag)" userId="2e1667b5-636b-4c95-a3b3-a8a0dc9f68da" providerId="ADAL" clId="{240A3CFC-47B7-BA45-8E24-552D0D4C77DB}" dt="2025-07-11T07:22:06.250" v="938" actId="20577"/>
      <pc:docMkLst>
        <pc:docMk/>
      </pc:docMkLst>
      <pc:sldChg chg="modSp new mod">
        <pc:chgData name="Binita Gupta (binitag)" userId="2e1667b5-636b-4c95-a3b3-a8a0dc9f68da" providerId="ADAL" clId="{240A3CFC-47B7-BA45-8E24-552D0D4C77DB}" dt="2025-07-11T07:20:09.513" v="885" actId="20577"/>
        <pc:sldMkLst>
          <pc:docMk/>
          <pc:sldMk cId="2018754477" sldId="359"/>
        </pc:sldMkLst>
      </pc:sldChg>
      <pc:sldChg chg="modSp add mod">
        <pc:chgData name="Binita Gupta (binitag)" userId="2e1667b5-636b-4c95-a3b3-a8a0dc9f68da" providerId="ADAL" clId="{240A3CFC-47B7-BA45-8E24-552D0D4C77DB}" dt="2025-07-11T07:22:06.250" v="938" actId="20577"/>
        <pc:sldMkLst>
          <pc:docMk/>
          <pc:sldMk cId="4140801032" sldId="360"/>
        </pc:sldMkLst>
      </pc:sldChg>
    </pc:docChg>
  </pc:docChgLst>
  <pc:docChgLst>
    <pc:chgData name="Binita Gupta (binitag)" userId="2e1667b5-636b-4c95-a3b3-a8a0dc9f68da" providerId="ADAL" clId="{0A5F651E-6E85-F44D-B6D1-A5900F98C137}"/>
    <pc:docChg chg="delSld modSld modMainMaster">
      <pc:chgData name="Binita Gupta (binitag)" userId="2e1667b5-636b-4c95-a3b3-a8a0dc9f68da" providerId="ADAL" clId="{0A5F651E-6E85-F44D-B6D1-A5900F98C137}" dt="2025-06-16T07:05:34.405" v="72" actId="20577"/>
      <pc:docMkLst>
        <pc:docMk/>
      </pc:docMkLst>
      <pc:sldChg chg="modSp mod">
        <pc:chgData name="Binita Gupta (binitag)" userId="2e1667b5-636b-4c95-a3b3-a8a0dc9f68da" providerId="ADAL" clId="{0A5F651E-6E85-F44D-B6D1-A5900F98C137}" dt="2025-06-16T07:04:17.093" v="61" actId="20577"/>
        <pc:sldMkLst>
          <pc:docMk/>
          <pc:sldMk cId="0" sldId="256"/>
        </pc:sldMkLst>
      </pc:sldChg>
      <pc:sldChg chg="modSp mod">
        <pc:chgData name="Binita Gupta (binitag)" userId="2e1667b5-636b-4c95-a3b3-a8a0dc9f68da" providerId="ADAL" clId="{0A5F651E-6E85-F44D-B6D1-A5900F98C137}" dt="2025-06-16T07:03:37.388" v="54" actId="20577"/>
        <pc:sldMkLst>
          <pc:docMk/>
          <pc:sldMk cId="333459029" sldId="326"/>
        </pc:sldMkLst>
      </pc:sldChg>
      <pc:sldChg chg="del">
        <pc:chgData name="Binita Gupta (binitag)" userId="2e1667b5-636b-4c95-a3b3-a8a0dc9f68da" providerId="ADAL" clId="{0A5F651E-6E85-F44D-B6D1-A5900F98C137}" dt="2025-06-16T07:02:05.090" v="16" actId="2696"/>
        <pc:sldMkLst>
          <pc:docMk/>
          <pc:sldMk cId="2948217073" sldId="344"/>
        </pc:sldMkLst>
      </pc:sldChg>
      <pc:sldChg chg="modSp mod">
        <pc:chgData name="Binita Gupta (binitag)" userId="2e1667b5-636b-4c95-a3b3-a8a0dc9f68da" providerId="ADAL" clId="{0A5F651E-6E85-F44D-B6D1-A5900F98C137}" dt="2025-06-16T07:04:50.051" v="62" actId="20577"/>
        <pc:sldMkLst>
          <pc:docMk/>
          <pc:sldMk cId="1433370328" sldId="347"/>
        </pc:sldMkLst>
      </pc:sldChg>
      <pc:sldChg chg="modSp mod">
        <pc:chgData name="Binita Gupta (binitag)" userId="2e1667b5-636b-4c95-a3b3-a8a0dc9f68da" providerId="ADAL" clId="{0A5F651E-6E85-F44D-B6D1-A5900F98C137}" dt="2025-06-16T07:00:21.375" v="14" actId="20577"/>
        <pc:sldMkLst>
          <pc:docMk/>
          <pc:sldMk cId="2299667138" sldId="348"/>
        </pc:sldMkLst>
      </pc:sldChg>
      <pc:sldChg chg="del">
        <pc:chgData name="Binita Gupta (binitag)" userId="2e1667b5-636b-4c95-a3b3-a8a0dc9f68da" providerId="ADAL" clId="{0A5F651E-6E85-F44D-B6D1-A5900F98C137}" dt="2025-06-16T07:03:28.366" v="53" actId="2696"/>
        <pc:sldMkLst>
          <pc:docMk/>
          <pc:sldMk cId="3970798895" sldId="349"/>
        </pc:sldMkLst>
      </pc:sldChg>
      <pc:sldChg chg="modSp mod">
        <pc:chgData name="Binita Gupta (binitag)" userId="2e1667b5-636b-4c95-a3b3-a8a0dc9f68da" providerId="ADAL" clId="{0A5F651E-6E85-F44D-B6D1-A5900F98C137}" dt="2025-06-16T07:03:08.568" v="52" actId="20577"/>
        <pc:sldMkLst>
          <pc:docMk/>
          <pc:sldMk cId="3861778112" sldId="350"/>
        </pc:sldMkLst>
      </pc:sldChg>
      <pc:sldChg chg="del">
        <pc:chgData name="Binita Gupta (binitag)" userId="2e1667b5-636b-4c95-a3b3-a8a0dc9f68da" providerId="ADAL" clId="{0A5F651E-6E85-F44D-B6D1-A5900F98C137}" dt="2025-06-16T07:02:09.780" v="17" actId="2696"/>
        <pc:sldMkLst>
          <pc:docMk/>
          <pc:sldMk cId="936379771" sldId="351"/>
        </pc:sldMkLst>
      </pc:sldChg>
      <pc:sldChg chg="del">
        <pc:chgData name="Binita Gupta (binitag)" userId="2e1667b5-636b-4c95-a3b3-a8a0dc9f68da" providerId="ADAL" clId="{0A5F651E-6E85-F44D-B6D1-A5900F98C137}" dt="2025-06-16T07:01:55.146" v="15" actId="2696"/>
        <pc:sldMkLst>
          <pc:docMk/>
          <pc:sldMk cId="207729751" sldId="352"/>
        </pc:sldMkLst>
      </pc:sldChg>
      <pc:sldMasterChg chg="modSp mod">
        <pc:chgData name="Binita Gupta (binitag)" userId="2e1667b5-636b-4c95-a3b3-a8a0dc9f68da" providerId="ADAL" clId="{0A5F651E-6E85-F44D-B6D1-A5900F98C137}" dt="2025-06-16T07:05:34.405" v="72" actId="20577"/>
        <pc:sldMasterMkLst>
          <pc:docMk/>
          <pc:sldMasterMk cId="0" sldId="2147483648"/>
        </pc:sldMasterMkLst>
      </pc:sldMasterChg>
    </pc:docChg>
  </pc:docChgLst>
  <pc:docChgLst>
    <pc:chgData name="Binita Gupta (binitag)" userId="2e1667b5-636b-4c95-a3b3-a8a0dc9f68da" providerId="ADAL" clId="{7EB4B00C-8941-D747-A411-A70BDEAE7C32}"/>
    <pc:docChg chg="undo custSel addSld delSld modSld sldOrd">
      <pc:chgData name="Binita Gupta (binitag)" userId="2e1667b5-636b-4c95-a3b3-a8a0dc9f68da" providerId="ADAL" clId="{7EB4B00C-8941-D747-A411-A70BDEAE7C32}" dt="2025-05-10T05:38:20.473" v="2549" actId="20578"/>
      <pc:docMkLst>
        <pc:docMk/>
      </pc:docMkLst>
      <pc:sldChg chg="modSp mod">
        <pc:chgData name="Binita Gupta (binitag)" userId="2e1667b5-636b-4c95-a3b3-a8a0dc9f68da" providerId="ADAL" clId="{7EB4B00C-8941-D747-A411-A70BDEAE7C32}" dt="2025-05-05T02:55:54.559" v="1" actId="20577"/>
        <pc:sldMkLst>
          <pc:docMk/>
          <pc:sldMk cId="0" sldId="256"/>
        </pc:sldMkLst>
      </pc:sldChg>
      <pc:sldChg chg="modSp mod">
        <pc:chgData name="Binita Gupta (binitag)" userId="2e1667b5-636b-4c95-a3b3-a8a0dc9f68da" providerId="ADAL" clId="{7EB4B00C-8941-D747-A411-A70BDEAE7C32}" dt="2025-05-10T05:27:00.009" v="2486" actId="20577"/>
        <pc:sldMkLst>
          <pc:docMk/>
          <pc:sldMk cId="333459029" sldId="326"/>
        </pc:sldMkLst>
      </pc:sldChg>
      <pc:sldChg chg="modSp mod">
        <pc:chgData name="Binita Gupta (binitag)" userId="2e1667b5-636b-4c95-a3b3-a8a0dc9f68da" providerId="ADAL" clId="{7EB4B00C-8941-D747-A411-A70BDEAE7C32}" dt="2025-05-10T05:15:31.831" v="2476" actId="20577"/>
        <pc:sldMkLst>
          <pc:docMk/>
          <pc:sldMk cId="2948217073" sldId="344"/>
        </pc:sldMkLst>
      </pc:sldChg>
      <pc:sldChg chg="addSp delSp modSp mod">
        <pc:chgData name="Binita Gupta (binitag)" userId="2e1667b5-636b-4c95-a3b3-a8a0dc9f68da" providerId="ADAL" clId="{7EB4B00C-8941-D747-A411-A70BDEAE7C32}" dt="2025-05-10T05:35:23.934" v="2527" actId="20577"/>
        <pc:sldMkLst>
          <pc:docMk/>
          <pc:sldMk cId="1433370328" sldId="347"/>
        </pc:sldMkLst>
      </pc:sldChg>
      <pc:sldChg chg="addSp delSp modSp mod">
        <pc:chgData name="Binita Gupta (binitag)" userId="2e1667b5-636b-4c95-a3b3-a8a0dc9f68da" providerId="ADAL" clId="{7EB4B00C-8941-D747-A411-A70BDEAE7C32}" dt="2025-05-10T05:32:35.826" v="2493" actId="20577"/>
        <pc:sldMkLst>
          <pc:docMk/>
          <pc:sldMk cId="2299667138" sldId="348"/>
        </pc:sldMkLst>
      </pc:sldChg>
      <pc:sldChg chg="add del">
        <pc:chgData name="Binita Gupta (binitag)" userId="2e1667b5-636b-4c95-a3b3-a8a0dc9f68da" providerId="ADAL" clId="{7EB4B00C-8941-D747-A411-A70BDEAE7C32}" dt="2025-05-09T22:46:50.199" v="1066" actId="2696"/>
        <pc:sldMkLst>
          <pc:docMk/>
          <pc:sldMk cId="1518531784" sldId="349"/>
        </pc:sldMkLst>
      </pc:sldChg>
      <pc:sldChg chg="modSp add mod">
        <pc:chgData name="Binita Gupta (binitag)" userId="2e1667b5-636b-4c95-a3b3-a8a0dc9f68da" providerId="ADAL" clId="{7EB4B00C-8941-D747-A411-A70BDEAE7C32}" dt="2025-05-10T05:01:49.339" v="2213" actId="20577"/>
        <pc:sldMkLst>
          <pc:docMk/>
          <pc:sldMk cId="3970798895" sldId="349"/>
        </pc:sldMkLst>
      </pc:sldChg>
      <pc:sldChg chg="modSp add mod">
        <pc:chgData name="Binita Gupta (binitag)" userId="2e1667b5-636b-4c95-a3b3-a8a0dc9f68da" providerId="ADAL" clId="{7EB4B00C-8941-D747-A411-A70BDEAE7C32}" dt="2025-05-10T04:58:42.276" v="2189" actId="20577"/>
        <pc:sldMkLst>
          <pc:docMk/>
          <pc:sldMk cId="3861778112" sldId="350"/>
        </pc:sldMkLst>
      </pc:sldChg>
      <pc:sldChg chg="modSp add mod ord">
        <pc:chgData name="Binita Gupta (binitag)" userId="2e1667b5-636b-4c95-a3b3-a8a0dc9f68da" providerId="ADAL" clId="{7EB4B00C-8941-D747-A411-A70BDEAE7C32}" dt="2025-05-10T04:55:36.040" v="2185" actId="20577"/>
        <pc:sldMkLst>
          <pc:docMk/>
          <pc:sldMk cId="936379771" sldId="351"/>
        </pc:sldMkLst>
      </pc:sldChg>
      <pc:sldChg chg="delSp modSp add mod">
        <pc:chgData name="Binita Gupta (binitag)" userId="2e1667b5-636b-4c95-a3b3-a8a0dc9f68da" providerId="ADAL" clId="{7EB4B00C-8941-D747-A411-A70BDEAE7C32}" dt="2025-05-10T05:03:56.517" v="2220" actId="20577"/>
        <pc:sldMkLst>
          <pc:docMk/>
          <pc:sldMk cId="207729751" sldId="352"/>
        </pc:sldMkLst>
      </pc:sldChg>
      <pc:sldChg chg="addSp delSp modSp new mod ord">
        <pc:chgData name="Binita Gupta (binitag)" userId="2e1667b5-636b-4c95-a3b3-a8a0dc9f68da" providerId="ADAL" clId="{7EB4B00C-8941-D747-A411-A70BDEAE7C32}" dt="2025-05-10T05:38:20.473" v="2549" actId="20578"/>
        <pc:sldMkLst>
          <pc:docMk/>
          <pc:sldMk cId="941553560" sldId="353"/>
        </pc:sldMkLst>
      </pc:sldChg>
    </pc:docChg>
  </pc:docChgLst>
  <pc:docChgLst>
    <pc:chgData name="Binita Gupta (binitag)" userId="2e1667b5-636b-4c95-a3b3-a8a0dc9f68da" providerId="ADAL" clId="{E8EDB651-77F6-2F49-A637-594EDA90BF70}"/>
    <pc:docChg chg="custSel modSld">
      <pc:chgData name="Binita Gupta (binitag)" userId="2e1667b5-636b-4c95-a3b3-a8a0dc9f68da" providerId="ADAL" clId="{E8EDB651-77F6-2F49-A637-594EDA90BF70}" dt="2025-07-10T07:29:03.587" v="272" actId="20577"/>
      <pc:docMkLst>
        <pc:docMk/>
      </pc:docMkLst>
      <pc:sldChg chg="modSp mod">
        <pc:chgData name="Binita Gupta (binitag)" userId="2e1667b5-636b-4c95-a3b3-a8a0dc9f68da" providerId="ADAL" clId="{E8EDB651-77F6-2F49-A637-594EDA90BF70}" dt="2025-07-10T07:25:38.184" v="163" actId="1076"/>
        <pc:sldMkLst>
          <pc:docMk/>
          <pc:sldMk cId="333459029" sldId="326"/>
        </pc:sldMkLst>
      </pc:sldChg>
      <pc:sldChg chg="modSp mod">
        <pc:chgData name="Binita Gupta (binitag)" userId="2e1667b5-636b-4c95-a3b3-a8a0dc9f68da" providerId="ADAL" clId="{E8EDB651-77F6-2F49-A637-594EDA90BF70}" dt="2025-07-10T07:29:03.587" v="272" actId="20577"/>
        <pc:sldMkLst>
          <pc:docMk/>
          <pc:sldMk cId="1215307442" sldId="356"/>
        </pc:sldMkLst>
      </pc:sldChg>
      <pc:sldChg chg="modSp mod">
        <pc:chgData name="Binita Gupta (binitag)" userId="2e1667b5-636b-4c95-a3b3-a8a0dc9f68da" providerId="ADAL" clId="{E8EDB651-77F6-2F49-A637-594EDA90BF70}" dt="2025-07-10T07:26:25.508" v="197" actId="20577"/>
        <pc:sldMkLst>
          <pc:docMk/>
          <pc:sldMk cId="3531781054" sldId="358"/>
        </pc:sldMkLst>
      </pc:sld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sldMasterChg chg="modSp mod">
        <pc:chgData name="Binita Gupta (binitag)" userId="2e1667b5-636b-4c95-a3b3-a8a0dc9f68da" providerId="ADAL" clId="{4696C2EA-7D09-4F49-BE53-08421C8742AB}" dt="2023-12-18T17:53:45.644" v="3" actId="20577"/>
        <pc:sldMasterMkLst>
          <pc:docMk/>
          <pc:sldMasterMk cId="0" sldId="2147483648"/>
        </pc:sldMasterMkLst>
      </pc:sldMasterChg>
    </pc:docChg>
  </pc:docChgLst>
  <pc:docChgLst>
    <pc:chgData name="Binita Gupta (binitag)" userId="2e1667b5-636b-4c95-a3b3-a8a0dc9f68da" providerId="ADAL" clId="{149C10D2-ED5C-8947-AFAF-B0DAD4C0E1B8}"/>
    <pc:docChg chg="undo custSel addSld delSld modSld sldOrd modMainMaster">
      <pc:chgData name="Binita Gupta (binitag)" userId="2e1667b5-636b-4c95-a3b3-a8a0dc9f68da" providerId="ADAL" clId="{149C10D2-ED5C-8947-AFAF-B0DAD4C0E1B8}" dt="2024-11-16T17:37:21.083" v="11728" actId="20577"/>
      <pc:docMkLst>
        <pc:docMk/>
      </pc:docMkLst>
      <pc:sldChg chg="del">
        <pc:chgData name="Binita Gupta (binitag)" userId="2e1667b5-636b-4c95-a3b3-a8a0dc9f68da" providerId="ADAL" clId="{149C10D2-ED5C-8947-AFAF-B0DAD4C0E1B8}" dt="2024-11-09T16:55:18.652" v="10874" actId="2696"/>
        <pc:sldMkLst>
          <pc:docMk/>
          <pc:sldMk cId="0" sldId="264"/>
        </pc:sldMkLst>
      </pc:sldChg>
      <pc:sldChg chg="del">
        <pc:chgData name="Binita Gupta (binitag)" userId="2e1667b5-636b-4c95-a3b3-a8a0dc9f68da" providerId="ADAL" clId="{149C10D2-ED5C-8947-AFAF-B0DAD4C0E1B8}" dt="2024-11-09T16:55:12.657" v="10859" actId="2696"/>
        <pc:sldMkLst>
          <pc:docMk/>
          <pc:sldMk cId="2470693909" sldId="312"/>
        </pc:sldMkLst>
      </pc:sldChg>
      <pc:sldChg chg="del">
        <pc:chgData name="Binita Gupta (binitag)" userId="2e1667b5-636b-4c95-a3b3-a8a0dc9f68da" providerId="ADAL" clId="{149C10D2-ED5C-8947-AFAF-B0DAD4C0E1B8}" dt="2024-11-09T16:55:13.069" v="10861" actId="2696"/>
        <pc:sldMkLst>
          <pc:docMk/>
          <pc:sldMk cId="53126868" sldId="315"/>
        </pc:sldMkLst>
      </pc:sldChg>
      <pc:sldChg chg="del">
        <pc:chgData name="Binita Gupta (binitag)" userId="2e1667b5-636b-4c95-a3b3-a8a0dc9f68da" providerId="ADAL" clId="{149C10D2-ED5C-8947-AFAF-B0DAD4C0E1B8}" dt="2024-11-09T16:55:12.850" v="10860" actId="2696"/>
        <pc:sldMkLst>
          <pc:docMk/>
          <pc:sldMk cId="107204596" sldId="316"/>
        </pc:sldMkLst>
      </pc:sldChg>
      <pc:sldChg chg="del">
        <pc:chgData name="Binita Gupta (binitag)" userId="2e1667b5-636b-4c95-a3b3-a8a0dc9f68da" providerId="ADAL" clId="{149C10D2-ED5C-8947-AFAF-B0DAD4C0E1B8}" dt="2024-11-09T16:55:13.528" v="10863" actId="2696"/>
        <pc:sldMkLst>
          <pc:docMk/>
          <pc:sldMk cId="1846169565" sldId="318"/>
        </pc:sldMkLst>
      </pc:sldChg>
      <pc:sldChg chg="del">
        <pc:chgData name="Binita Gupta (binitag)" userId="2e1667b5-636b-4c95-a3b3-a8a0dc9f68da" providerId="ADAL" clId="{149C10D2-ED5C-8947-AFAF-B0DAD4C0E1B8}" dt="2024-11-09T16:55:15.076" v="10870" actId="2696"/>
        <pc:sldMkLst>
          <pc:docMk/>
          <pc:sldMk cId="3810868281" sldId="319"/>
        </pc:sldMkLst>
      </pc:sldChg>
      <pc:sldChg chg="del">
        <pc:chgData name="Binita Gupta (binitag)" userId="2e1667b5-636b-4c95-a3b3-a8a0dc9f68da" providerId="ADAL" clId="{149C10D2-ED5C-8947-AFAF-B0DAD4C0E1B8}" dt="2024-11-09T16:55:16.560" v="10872" actId="2696"/>
        <pc:sldMkLst>
          <pc:docMk/>
          <pc:sldMk cId="4031054300" sldId="320"/>
        </pc:sldMkLst>
      </pc:sldChg>
      <pc:sldChg chg="del">
        <pc:chgData name="Binita Gupta (binitag)" userId="2e1667b5-636b-4c95-a3b3-a8a0dc9f68da" providerId="ADAL" clId="{149C10D2-ED5C-8947-AFAF-B0DAD4C0E1B8}" dt="2024-11-09T16:55:13.278" v="10862" actId="2696"/>
        <pc:sldMkLst>
          <pc:docMk/>
          <pc:sldMk cId="3930847488" sldId="321"/>
        </pc:sldMkLst>
      </pc:sldChg>
      <pc:sldChg chg="del">
        <pc:chgData name="Binita Gupta (binitag)" userId="2e1667b5-636b-4c95-a3b3-a8a0dc9f68da" providerId="ADAL" clId="{149C10D2-ED5C-8947-AFAF-B0DAD4C0E1B8}" dt="2024-11-09T16:55:17.645" v="10873" actId="2696"/>
        <pc:sldMkLst>
          <pc:docMk/>
          <pc:sldMk cId="2653325130" sldId="324"/>
        </pc:sldMkLst>
      </pc:sldChg>
      <pc:sldChg chg="del">
        <pc:chgData name="Binita Gupta (binitag)" userId="2e1667b5-636b-4c95-a3b3-a8a0dc9f68da" providerId="ADAL" clId="{149C10D2-ED5C-8947-AFAF-B0DAD4C0E1B8}" dt="2024-11-09T16:55:15.391" v="10871" actId="2696"/>
        <pc:sldMkLst>
          <pc:docMk/>
          <pc:sldMk cId="2847579288" sldId="325"/>
        </pc:sldMkLst>
      </pc:sldChg>
      <pc:sldChg chg="modSp new mod ord">
        <pc:chgData name="Binita Gupta (binitag)" userId="2e1667b5-636b-4c95-a3b3-a8a0dc9f68da" providerId="ADAL" clId="{149C10D2-ED5C-8947-AFAF-B0DAD4C0E1B8}" dt="2024-11-09T15:46:01.999" v="8101" actId="20577"/>
        <pc:sldMkLst>
          <pc:docMk/>
          <pc:sldMk cId="333459029" sldId="326"/>
        </pc:sldMkLst>
      </pc:sldChg>
      <pc:sldChg chg="modSp new del mod">
        <pc:chgData name="Binita Gupta (binitag)" userId="2e1667b5-636b-4c95-a3b3-a8a0dc9f68da" providerId="ADAL" clId="{149C10D2-ED5C-8947-AFAF-B0DAD4C0E1B8}" dt="2024-11-09T16:55:13.706" v="10864" actId="2696"/>
        <pc:sldMkLst>
          <pc:docMk/>
          <pc:sldMk cId="3828791916" sldId="327"/>
        </pc:sldMkLst>
      </pc:sldChg>
      <pc:sldChg chg="modSp add del mod">
        <pc:chgData name="Binita Gupta (binitag)" userId="2e1667b5-636b-4c95-a3b3-a8a0dc9f68da" providerId="ADAL" clId="{149C10D2-ED5C-8947-AFAF-B0DAD4C0E1B8}" dt="2024-11-09T16:55:14.306" v="10867" actId="2696"/>
        <pc:sldMkLst>
          <pc:docMk/>
          <pc:sldMk cId="332371583" sldId="328"/>
        </pc:sldMkLst>
      </pc:sldChg>
      <pc:sldChg chg="modSp new del mod">
        <pc:chgData name="Binita Gupta (binitag)" userId="2e1667b5-636b-4c95-a3b3-a8a0dc9f68da" providerId="ADAL" clId="{149C10D2-ED5C-8947-AFAF-B0DAD4C0E1B8}" dt="2024-11-09T16:55:14.507" v="10868" actId="2696"/>
        <pc:sldMkLst>
          <pc:docMk/>
          <pc:sldMk cId="2289476212" sldId="329"/>
        </pc:sldMkLst>
      </pc:sldChg>
      <pc:sldChg chg="modSp add del mod">
        <pc:chgData name="Binita Gupta (binitag)" userId="2e1667b5-636b-4c95-a3b3-a8a0dc9f68da" providerId="ADAL" clId="{149C10D2-ED5C-8947-AFAF-B0DAD4C0E1B8}" dt="2024-11-09T16:55:14.088" v="10866" actId="2696"/>
        <pc:sldMkLst>
          <pc:docMk/>
          <pc:sldMk cId="23035342" sldId="330"/>
        </pc:sldMkLst>
      </pc:sldChg>
      <pc:sldChg chg="modSp add del mod">
        <pc:chgData name="Binita Gupta (binitag)" userId="2e1667b5-636b-4c95-a3b3-a8a0dc9f68da" providerId="ADAL" clId="{149C10D2-ED5C-8947-AFAF-B0DAD4C0E1B8}" dt="2024-11-09T16:55:13.878" v="10865" actId="2696"/>
        <pc:sldMkLst>
          <pc:docMk/>
          <pc:sldMk cId="3166141523" sldId="331"/>
        </pc:sldMkLst>
      </pc:sldChg>
      <pc:sldChg chg="modSp add del mod">
        <pc:chgData name="Binita Gupta (binitag)" userId="2e1667b5-636b-4c95-a3b3-a8a0dc9f68da" providerId="ADAL" clId="{149C10D2-ED5C-8947-AFAF-B0DAD4C0E1B8}" dt="2024-11-09T16:55:14.710" v="10869" actId="2696"/>
        <pc:sldMkLst>
          <pc:docMk/>
          <pc:sldMk cId="4272815187" sldId="332"/>
        </pc:sldMkLst>
      </pc:sldChg>
      <pc:sldChg chg="addSp delSp modSp add mod modClrScheme chgLayout">
        <pc:chgData name="Binita Gupta (binitag)" userId="2e1667b5-636b-4c95-a3b3-a8a0dc9f68da" providerId="ADAL" clId="{149C10D2-ED5C-8947-AFAF-B0DAD4C0E1B8}" dt="2024-11-16T17:21:24.251" v="11374" actId="20577"/>
        <pc:sldMkLst>
          <pc:docMk/>
          <pc:sldMk cId="2537004582" sldId="333"/>
        </pc:sldMkLst>
      </pc:sldChg>
      <pc:sldChg chg="modSp add del mod">
        <pc:chgData name="Binita Gupta (binitag)" userId="2e1667b5-636b-4c95-a3b3-a8a0dc9f68da" providerId="ADAL" clId="{149C10D2-ED5C-8947-AFAF-B0DAD4C0E1B8}" dt="2024-11-09T03:32:39.570" v="2646" actId="2696"/>
        <pc:sldMkLst>
          <pc:docMk/>
          <pc:sldMk cId="3476570505" sldId="334"/>
        </pc:sldMkLst>
      </pc:sldChg>
      <pc:sldChg chg="modSp add mod">
        <pc:chgData name="Binita Gupta (binitag)" userId="2e1667b5-636b-4c95-a3b3-a8a0dc9f68da" providerId="ADAL" clId="{149C10D2-ED5C-8947-AFAF-B0DAD4C0E1B8}" dt="2024-11-16T17:29:25.407" v="11542" actId="20577"/>
        <pc:sldMkLst>
          <pc:docMk/>
          <pc:sldMk cId="1700343767" sldId="335"/>
        </pc:sldMkLst>
      </pc:sldChg>
      <pc:sldChg chg="modSp add mod">
        <pc:chgData name="Binita Gupta (binitag)" userId="2e1667b5-636b-4c95-a3b3-a8a0dc9f68da" providerId="ADAL" clId="{149C10D2-ED5C-8947-AFAF-B0DAD4C0E1B8}" dt="2024-11-10T15:59:44.189" v="11220" actId="20577"/>
        <pc:sldMkLst>
          <pc:docMk/>
          <pc:sldMk cId="3103172032" sldId="336"/>
        </pc:sldMkLst>
      </pc:sldChg>
      <pc:sldChg chg="addSp delSp modSp add mod">
        <pc:chgData name="Binita Gupta (binitag)" userId="2e1667b5-636b-4c95-a3b3-a8a0dc9f68da" providerId="ADAL" clId="{149C10D2-ED5C-8947-AFAF-B0DAD4C0E1B8}" dt="2024-11-10T15:55:37.362" v="11212" actId="1076"/>
        <pc:sldMkLst>
          <pc:docMk/>
          <pc:sldMk cId="653809203" sldId="337"/>
        </pc:sldMkLst>
      </pc:sldChg>
      <pc:sldChg chg="new del">
        <pc:chgData name="Binita Gupta (binitag)" userId="2e1667b5-636b-4c95-a3b3-a8a0dc9f68da" providerId="ADAL" clId="{149C10D2-ED5C-8947-AFAF-B0DAD4C0E1B8}" dt="2024-11-09T00:18:28.424" v="1970" actId="2696"/>
        <pc:sldMkLst>
          <pc:docMk/>
          <pc:sldMk cId="1753847966" sldId="337"/>
        </pc:sldMkLst>
      </pc:sldChg>
      <pc:sldChg chg="addSp delSp modSp add mod">
        <pc:chgData name="Binita Gupta (binitag)" userId="2e1667b5-636b-4c95-a3b3-a8a0dc9f68da" providerId="ADAL" clId="{149C10D2-ED5C-8947-AFAF-B0DAD4C0E1B8}" dt="2024-11-16T17:31:14.618" v="11559" actId="20577"/>
        <pc:sldMkLst>
          <pc:docMk/>
          <pc:sldMk cId="2192820153" sldId="338"/>
        </pc:sldMkLst>
      </pc:sldChg>
      <pc:sldChg chg="addSp delSp modSp add mod">
        <pc:chgData name="Binita Gupta (binitag)" userId="2e1667b5-636b-4c95-a3b3-a8a0dc9f68da" providerId="ADAL" clId="{149C10D2-ED5C-8947-AFAF-B0DAD4C0E1B8}" dt="2024-11-16T17:27:54.922" v="11490" actId="14100"/>
        <pc:sldMkLst>
          <pc:docMk/>
          <pc:sldMk cId="2540713944" sldId="339"/>
        </pc:sldMkLst>
      </pc:sldChg>
      <pc:sldChg chg="modSp add mod">
        <pc:chgData name="Binita Gupta (binitag)" userId="2e1667b5-636b-4c95-a3b3-a8a0dc9f68da" providerId="ADAL" clId="{149C10D2-ED5C-8947-AFAF-B0DAD4C0E1B8}" dt="2024-11-16T17:36:30.522" v="11727" actId="1076"/>
        <pc:sldMkLst>
          <pc:docMk/>
          <pc:sldMk cId="394411005" sldId="340"/>
        </pc:sldMkLst>
      </pc:sldChg>
      <pc:sldChg chg="modSp add del mod">
        <pc:chgData name="Binita Gupta (binitag)" userId="2e1667b5-636b-4c95-a3b3-a8a0dc9f68da" providerId="ADAL" clId="{149C10D2-ED5C-8947-AFAF-B0DAD4C0E1B8}" dt="2024-11-09T16:55:37.649" v="10875" actId="2696"/>
        <pc:sldMkLst>
          <pc:docMk/>
          <pc:sldMk cId="2829768406" sldId="341"/>
        </pc:sldMkLst>
      </pc:sldChg>
      <pc:sldChg chg="modSp add mod">
        <pc:chgData name="Binita Gupta (binitag)" userId="2e1667b5-636b-4c95-a3b3-a8a0dc9f68da" providerId="ADAL" clId="{149C10D2-ED5C-8947-AFAF-B0DAD4C0E1B8}" dt="2024-11-09T18:13:13.095" v="10925" actId="404"/>
        <pc:sldMkLst>
          <pc:docMk/>
          <pc:sldMk cId="3980047563" sldId="342"/>
        </pc:sldMkLst>
      </pc:sldChg>
      <pc:sldChg chg="modSp add mod">
        <pc:chgData name="Binita Gupta (binitag)" userId="2e1667b5-636b-4c95-a3b3-a8a0dc9f68da" providerId="ADAL" clId="{149C10D2-ED5C-8947-AFAF-B0DAD4C0E1B8}" dt="2024-11-09T16:42:49.447" v="10624" actId="20577"/>
        <pc:sldMkLst>
          <pc:docMk/>
          <pc:sldMk cId="3862680946" sldId="343"/>
        </pc:sldMkLst>
      </pc:sldChg>
      <pc:sldChg chg="modSp add mod">
        <pc:chgData name="Binita Gupta (binitag)" userId="2e1667b5-636b-4c95-a3b3-a8a0dc9f68da" providerId="ADAL" clId="{149C10D2-ED5C-8947-AFAF-B0DAD4C0E1B8}" dt="2024-11-16T17:37:21.083" v="11728" actId="20577"/>
        <pc:sldMkLst>
          <pc:docMk/>
          <pc:sldMk cId="2948217073" sldId="344"/>
        </pc:sldMkLst>
      </pc:sldChg>
      <pc:sldMasterChg chg="delSp modSp mod">
        <pc:chgData name="Binita Gupta (binitag)" userId="2e1667b5-636b-4c95-a3b3-a8a0dc9f68da" providerId="ADAL" clId="{149C10D2-ED5C-8947-AFAF-B0DAD4C0E1B8}" dt="2024-11-09T03:21:10.406" v="2507" actId="478"/>
        <pc:sldMasterMkLst>
          <pc:docMk/>
          <pc:sldMasterMk cId="0" sldId="2147483648"/>
        </pc:sldMasterMkLst>
      </pc:sldMasterChg>
    </pc:docChg>
  </pc:docChgLst>
  <pc:docChgLst>
    <pc:chgData name="Binita Gupta (binitag)" userId="2e1667b5-636b-4c95-a3b3-a8a0dc9f68da" providerId="ADAL" clId="{6D158C7D-DFAF-5969-91E7-9082DBDDB8B6}"/>
    <pc:docChg chg="undo custSel mod addSld delSld modSld modMainMaster">
      <pc:chgData name="Binita Gupta (binitag)" userId="2e1667b5-636b-4c95-a3b3-a8a0dc9f68da" providerId="ADAL" clId="{6D158C7D-DFAF-5969-91E7-9082DBDDB8B6}" dt="2025-08-21T07:04:12.840" v="12673" actId="14100"/>
      <pc:docMkLst>
        <pc:docMk/>
      </pc:docMkLst>
      <pc:sldChg chg="modSp mod">
        <pc:chgData name="Binita Gupta (binitag)" userId="2e1667b5-636b-4c95-a3b3-a8a0dc9f68da" providerId="ADAL" clId="{6D158C7D-DFAF-5969-91E7-9082DBDDB8B6}" dt="2025-08-21T05:17:52.387" v="10247" actId="20577"/>
        <pc:sldMkLst>
          <pc:docMk/>
          <pc:sldMk cId="0" sldId="256"/>
        </pc:sldMkLst>
        <pc:spChg chg="mod">
          <ac:chgData name="Binita Gupta (binitag)" userId="2e1667b5-636b-4c95-a3b3-a8a0dc9f68da" providerId="ADAL" clId="{6D158C7D-DFAF-5969-91E7-9082DBDDB8B6}" dt="2025-08-21T05:17:52.387" v="10247" actId="20577"/>
          <ac:spMkLst>
            <pc:docMk/>
            <pc:sldMk cId="0" sldId="256"/>
            <ac:spMk id="3073" creationId="{00000000-0000-0000-0000-000000000000}"/>
          </ac:spMkLst>
        </pc:spChg>
      </pc:sldChg>
      <pc:sldChg chg="modSp mod">
        <pc:chgData name="Binita Gupta (binitag)" userId="2e1667b5-636b-4c95-a3b3-a8a0dc9f68da" providerId="ADAL" clId="{6D158C7D-DFAF-5969-91E7-9082DBDDB8B6}" dt="2025-08-21T07:02:51.538" v="12667" actId="113"/>
        <pc:sldMkLst>
          <pc:docMk/>
          <pc:sldMk cId="333459029" sldId="326"/>
        </pc:sldMkLst>
        <pc:spChg chg="mod">
          <ac:chgData name="Binita Gupta (binitag)" userId="2e1667b5-636b-4c95-a3b3-a8a0dc9f68da" providerId="ADAL" clId="{6D158C7D-DFAF-5969-91E7-9082DBDDB8B6}" dt="2025-08-20T20:02:26.368" v="22" actId="20577"/>
          <ac:spMkLst>
            <pc:docMk/>
            <pc:sldMk cId="333459029" sldId="326"/>
            <ac:spMk id="2" creationId="{BADD8209-0E97-001D-EDF3-4CCD9CD9C3D9}"/>
          </ac:spMkLst>
        </pc:spChg>
        <pc:spChg chg="mod">
          <ac:chgData name="Binita Gupta (binitag)" userId="2e1667b5-636b-4c95-a3b3-a8a0dc9f68da" providerId="ADAL" clId="{6D158C7D-DFAF-5969-91E7-9082DBDDB8B6}" dt="2025-08-21T07:02:51.538" v="12667" actId="113"/>
          <ac:spMkLst>
            <pc:docMk/>
            <pc:sldMk cId="333459029" sldId="326"/>
            <ac:spMk id="3" creationId="{0447C835-131E-68EE-4CC3-F2C3211D49E7}"/>
          </ac:spMkLst>
        </pc:spChg>
      </pc:sldChg>
      <pc:sldChg chg="addSp modSp mod">
        <pc:chgData name="Binita Gupta (binitag)" userId="2e1667b5-636b-4c95-a3b3-a8a0dc9f68da" providerId="ADAL" clId="{6D158C7D-DFAF-5969-91E7-9082DBDDB8B6}" dt="2025-08-21T06:41:31.337" v="11674" actId="20577"/>
        <pc:sldMkLst>
          <pc:docMk/>
          <pc:sldMk cId="1433370328" sldId="347"/>
        </pc:sldMkLst>
        <pc:spChg chg="add mod">
          <ac:chgData name="Binita Gupta (binitag)" userId="2e1667b5-636b-4c95-a3b3-a8a0dc9f68da" providerId="ADAL" clId="{6D158C7D-DFAF-5969-91E7-9082DBDDB8B6}" dt="2025-08-21T06:41:31.337" v="11674" actId="20577"/>
          <ac:spMkLst>
            <pc:docMk/>
            <pc:sldMk cId="1433370328" sldId="347"/>
            <ac:spMk id="6" creationId="{7FCAD4AC-E779-2A44-74BE-0E73E7AD1E3F}"/>
          </ac:spMkLst>
        </pc:spChg>
        <pc:picChg chg="mod">
          <ac:chgData name="Binita Gupta (binitag)" userId="2e1667b5-636b-4c95-a3b3-a8a0dc9f68da" providerId="ADAL" clId="{6D158C7D-DFAF-5969-91E7-9082DBDDB8B6}" dt="2025-08-21T03:56:29.280" v="7585" actId="1076"/>
          <ac:picMkLst>
            <pc:docMk/>
            <pc:sldMk cId="1433370328" sldId="347"/>
            <ac:picMk id="12" creationId="{B3622715-C17E-E8AF-A76B-37817AF8488B}"/>
          </ac:picMkLst>
        </pc:picChg>
      </pc:sldChg>
      <pc:sldChg chg="modSp mod">
        <pc:chgData name="Binita Gupta (binitag)" userId="2e1667b5-636b-4c95-a3b3-a8a0dc9f68da" providerId="ADAL" clId="{6D158C7D-DFAF-5969-91E7-9082DBDDB8B6}" dt="2025-08-21T02:20:40.547" v="3693" actId="113"/>
        <pc:sldMkLst>
          <pc:docMk/>
          <pc:sldMk cId="941553560" sldId="353"/>
        </pc:sldMkLst>
        <pc:spChg chg="mod">
          <ac:chgData name="Binita Gupta (binitag)" userId="2e1667b5-636b-4c95-a3b3-a8a0dc9f68da" providerId="ADAL" clId="{6D158C7D-DFAF-5969-91E7-9082DBDDB8B6}" dt="2025-08-21T02:20:40.547" v="3693" actId="113"/>
          <ac:spMkLst>
            <pc:docMk/>
            <pc:sldMk cId="941553560" sldId="353"/>
            <ac:spMk id="6" creationId="{3CC4BC58-CF8F-4358-349D-05836860147E}"/>
          </ac:spMkLst>
        </pc:spChg>
      </pc:sldChg>
      <pc:sldChg chg="addSp modSp mod">
        <pc:chgData name="Binita Gupta (binitag)" userId="2e1667b5-636b-4c95-a3b3-a8a0dc9f68da" providerId="ADAL" clId="{6D158C7D-DFAF-5969-91E7-9082DBDDB8B6}" dt="2025-08-21T05:46:48.652" v="10796" actId="20577"/>
        <pc:sldMkLst>
          <pc:docMk/>
          <pc:sldMk cId="2377281869" sldId="355"/>
        </pc:sldMkLst>
        <pc:spChg chg="add mod">
          <ac:chgData name="Binita Gupta (binitag)" userId="2e1667b5-636b-4c95-a3b3-a8a0dc9f68da" providerId="ADAL" clId="{6D158C7D-DFAF-5969-91E7-9082DBDDB8B6}" dt="2025-08-21T05:46:48.652" v="10796" actId="20577"/>
          <ac:spMkLst>
            <pc:docMk/>
            <pc:sldMk cId="2377281869" sldId="355"/>
            <ac:spMk id="6" creationId="{135CE694-2143-EC1C-66CE-2DD5FF6F99B3}"/>
          </ac:spMkLst>
        </pc:spChg>
        <pc:picChg chg="mod">
          <ac:chgData name="Binita Gupta (binitag)" userId="2e1667b5-636b-4c95-a3b3-a8a0dc9f68da" providerId="ADAL" clId="{6D158C7D-DFAF-5969-91E7-9082DBDDB8B6}" dt="2025-08-21T04:02:32.810" v="7768" actId="1076"/>
          <ac:picMkLst>
            <pc:docMk/>
            <pc:sldMk cId="2377281869" sldId="355"/>
            <ac:picMk id="7" creationId="{A7DD2D7D-D97D-D10B-5320-25220C590D51}"/>
          </ac:picMkLst>
        </pc:picChg>
      </pc:sldChg>
      <pc:sldChg chg="addSp delSp modSp mod">
        <pc:chgData name="Binita Gupta (binitag)" userId="2e1667b5-636b-4c95-a3b3-a8a0dc9f68da" providerId="ADAL" clId="{6D158C7D-DFAF-5969-91E7-9082DBDDB8B6}" dt="2025-08-21T05:52:35.522" v="10874" actId="20577"/>
        <pc:sldMkLst>
          <pc:docMk/>
          <pc:sldMk cId="1215307442" sldId="356"/>
        </pc:sldMkLst>
        <pc:spChg chg="mod">
          <ac:chgData name="Binita Gupta (binitag)" userId="2e1667b5-636b-4c95-a3b3-a8a0dc9f68da" providerId="ADAL" clId="{6D158C7D-DFAF-5969-91E7-9082DBDDB8B6}" dt="2025-08-21T05:47:50.869" v="10828" actId="313"/>
          <ac:spMkLst>
            <pc:docMk/>
            <pc:sldMk cId="1215307442" sldId="356"/>
            <ac:spMk id="2" creationId="{0AC7AFC1-9C7E-091D-C22A-F8EADE9B5903}"/>
          </ac:spMkLst>
        </pc:spChg>
        <pc:spChg chg="mod">
          <ac:chgData name="Binita Gupta (binitag)" userId="2e1667b5-636b-4c95-a3b3-a8a0dc9f68da" providerId="ADAL" clId="{6D158C7D-DFAF-5969-91E7-9082DBDDB8B6}" dt="2025-08-21T05:51:27.392" v="10872" actId="20577"/>
          <ac:spMkLst>
            <pc:docMk/>
            <pc:sldMk cId="1215307442" sldId="356"/>
            <ac:spMk id="6" creationId="{9B77BA09-BF50-D6C9-BF52-86C1F05048B3}"/>
          </ac:spMkLst>
        </pc:spChg>
        <pc:spChg chg="mod">
          <ac:chgData name="Binita Gupta (binitag)" userId="2e1667b5-636b-4c95-a3b3-a8a0dc9f68da" providerId="ADAL" clId="{6D158C7D-DFAF-5969-91E7-9082DBDDB8B6}" dt="2025-08-21T05:52:31.876" v="10873" actId="20577"/>
          <ac:spMkLst>
            <pc:docMk/>
            <pc:sldMk cId="1215307442" sldId="356"/>
            <ac:spMk id="10" creationId="{4CFC6D98-88D0-007B-141B-D045D50A0482}"/>
          </ac:spMkLst>
        </pc:spChg>
        <pc:spChg chg="mod">
          <ac:chgData name="Binita Gupta (binitag)" userId="2e1667b5-636b-4c95-a3b3-a8a0dc9f68da" providerId="ADAL" clId="{6D158C7D-DFAF-5969-91E7-9082DBDDB8B6}" dt="2025-08-21T05:52:35.522" v="10874" actId="20577"/>
          <ac:spMkLst>
            <pc:docMk/>
            <pc:sldMk cId="1215307442" sldId="356"/>
            <ac:spMk id="11" creationId="{E75097B6-818C-408B-ED53-8EE3CC98F64A}"/>
          </ac:spMkLst>
        </pc:spChg>
        <pc:picChg chg="del mod">
          <ac:chgData name="Binita Gupta (binitag)" userId="2e1667b5-636b-4c95-a3b3-a8a0dc9f68da" providerId="ADAL" clId="{6D158C7D-DFAF-5969-91E7-9082DBDDB8B6}" dt="2025-08-21T04:17:40.440" v="7786" actId="478"/>
          <ac:picMkLst>
            <pc:docMk/>
            <pc:sldMk cId="1215307442" sldId="356"/>
            <ac:picMk id="7" creationId="{BA36CEFF-DBC7-5D62-96EB-26F477E9FE75}"/>
          </ac:picMkLst>
        </pc:picChg>
        <pc:picChg chg="add mod">
          <ac:chgData name="Binita Gupta (binitag)" userId="2e1667b5-636b-4c95-a3b3-a8a0dc9f68da" providerId="ADAL" clId="{6D158C7D-DFAF-5969-91E7-9082DBDDB8B6}" dt="2025-08-21T04:19:44.249" v="7831" actId="1076"/>
          <ac:picMkLst>
            <pc:docMk/>
            <pc:sldMk cId="1215307442" sldId="356"/>
            <ac:picMk id="8" creationId="{070922BE-F147-5B0D-7F7B-4034BB48412A}"/>
          </ac:picMkLst>
        </pc:picChg>
        <pc:picChg chg="del mod">
          <ac:chgData name="Binita Gupta (binitag)" userId="2e1667b5-636b-4c95-a3b3-a8a0dc9f68da" providerId="ADAL" clId="{6D158C7D-DFAF-5969-91E7-9082DBDDB8B6}" dt="2025-08-21T04:18:02.754" v="7791" actId="478"/>
          <ac:picMkLst>
            <pc:docMk/>
            <pc:sldMk cId="1215307442" sldId="356"/>
            <ac:picMk id="9" creationId="{4F29CE0F-E71D-9118-9B3A-B2E8AEEB2A53}"/>
          </ac:picMkLst>
        </pc:picChg>
        <pc:picChg chg="add mod">
          <ac:chgData name="Binita Gupta (binitag)" userId="2e1667b5-636b-4c95-a3b3-a8a0dc9f68da" providerId="ADAL" clId="{6D158C7D-DFAF-5969-91E7-9082DBDDB8B6}" dt="2025-08-21T04:20:03.577" v="7834" actId="14100"/>
          <ac:picMkLst>
            <pc:docMk/>
            <pc:sldMk cId="1215307442" sldId="356"/>
            <ac:picMk id="12" creationId="{86BF3550-A828-25BE-E166-B3DF7A2FCE29}"/>
          </ac:picMkLst>
        </pc:picChg>
      </pc:sldChg>
      <pc:sldChg chg="addSp delSp modSp mod">
        <pc:chgData name="Binita Gupta (binitag)" userId="2e1667b5-636b-4c95-a3b3-a8a0dc9f68da" providerId="ADAL" clId="{6D158C7D-DFAF-5969-91E7-9082DBDDB8B6}" dt="2025-08-21T06:30:23.974" v="11078" actId="1076"/>
        <pc:sldMkLst>
          <pc:docMk/>
          <pc:sldMk cId="2313319720" sldId="357"/>
        </pc:sldMkLst>
        <pc:spChg chg="mod">
          <ac:chgData name="Binita Gupta (binitag)" userId="2e1667b5-636b-4c95-a3b3-a8a0dc9f68da" providerId="ADAL" clId="{6D158C7D-DFAF-5969-91E7-9082DBDDB8B6}" dt="2025-08-21T05:47:40.938" v="10820" actId="20577"/>
          <ac:spMkLst>
            <pc:docMk/>
            <pc:sldMk cId="2313319720" sldId="357"/>
            <ac:spMk id="2" creationId="{FAABCAAB-5A78-46DD-1B58-EEE04F10AFA8}"/>
          </ac:spMkLst>
        </pc:spChg>
        <pc:spChg chg="add del mod">
          <ac:chgData name="Binita Gupta (binitag)" userId="2e1667b5-636b-4c95-a3b3-a8a0dc9f68da" providerId="ADAL" clId="{6D158C7D-DFAF-5969-91E7-9082DBDDB8B6}" dt="2025-08-21T05:54:48.615" v="10938" actId="20577"/>
          <ac:spMkLst>
            <pc:docMk/>
            <pc:sldMk cId="2313319720" sldId="357"/>
            <ac:spMk id="6" creationId="{4BC1DFD7-CB6D-3CE0-B0F8-5426F8BB01AF}"/>
          </ac:spMkLst>
        </pc:spChg>
        <pc:picChg chg="add mod">
          <ac:chgData name="Binita Gupta (binitag)" userId="2e1667b5-636b-4c95-a3b3-a8a0dc9f68da" providerId="ADAL" clId="{6D158C7D-DFAF-5969-91E7-9082DBDDB8B6}" dt="2025-08-21T06:30:23.974" v="11078" actId="1076"/>
          <ac:picMkLst>
            <pc:docMk/>
            <pc:sldMk cId="2313319720" sldId="357"/>
            <ac:picMk id="7" creationId="{29E32376-1059-A0F9-3C75-D99AB91E0CAC}"/>
          </ac:picMkLst>
        </pc:picChg>
        <pc:picChg chg="del mod">
          <ac:chgData name="Binita Gupta (binitag)" userId="2e1667b5-636b-4c95-a3b3-a8a0dc9f68da" providerId="ADAL" clId="{6D158C7D-DFAF-5969-91E7-9082DBDDB8B6}" dt="2025-08-21T06:30:01.626" v="11072" actId="478"/>
          <ac:picMkLst>
            <pc:docMk/>
            <pc:sldMk cId="2313319720" sldId="357"/>
            <ac:picMk id="13" creationId="{036E1422-8EA5-9189-75CF-1F93E4DCADF9}"/>
          </ac:picMkLst>
        </pc:picChg>
      </pc:sldChg>
      <pc:sldChg chg="addSp delSp modSp mod">
        <pc:chgData name="Binita Gupta (binitag)" userId="2e1667b5-636b-4c95-a3b3-a8a0dc9f68da" providerId="ADAL" clId="{6D158C7D-DFAF-5969-91E7-9082DBDDB8B6}" dt="2025-08-21T06:33:19.796" v="11124" actId="20577"/>
        <pc:sldMkLst>
          <pc:docMk/>
          <pc:sldMk cId="3531781054" sldId="358"/>
        </pc:sldMkLst>
        <pc:spChg chg="mod">
          <ac:chgData name="Binita Gupta (binitag)" userId="2e1667b5-636b-4c95-a3b3-a8a0dc9f68da" providerId="ADAL" clId="{6D158C7D-DFAF-5969-91E7-9082DBDDB8B6}" dt="2025-08-21T05:47:45.205" v="10827" actId="20577"/>
          <ac:spMkLst>
            <pc:docMk/>
            <pc:sldMk cId="3531781054" sldId="358"/>
            <ac:spMk id="2" creationId="{417F5C52-B7E7-E65E-2F15-BA0578A0CB6F}"/>
          </ac:spMkLst>
        </pc:spChg>
        <pc:spChg chg="mod">
          <ac:chgData name="Binita Gupta (binitag)" userId="2e1667b5-636b-4c95-a3b3-a8a0dc9f68da" providerId="ADAL" clId="{6D158C7D-DFAF-5969-91E7-9082DBDDB8B6}" dt="2025-08-21T06:33:19.796" v="11124" actId="20577"/>
          <ac:spMkLst>
            <pc:docMk/>
            <pc:sldMk cId="3531781054" sldId="358"/>
            <ac:spMk id="7" creationId="{1BF84079-E116-474C-1ED2-F88C31651967}"/>
          </ac:spMkLst>
        </pc:spChg>
        <pc:picChg chg="add mod">
          <ac:chgData name="Binita Gupta (binitag)" userId="2e1667b5-636b-4c95-a3b3-a8a0dc9f68da" providerId="ADAL" clId="{6D158C7D-DFAF-5969-91E7-9082DBDDB8B6}" dt="2025-08-21T04:34:45.804" v="8365" actId="1076"/>
          <ac:picMkLst>
            <pc:docMk/>
            <pc:sldMk cId="3531781054" sldId="358"/>
            <ac:picMk id="6" creationId="{7AF0249E-6257-2D5C-2920-5D74B9DBE3C3}"/>
          </ac:picMkLst>
        </pc:picChg>
        <pc:picChg chg="del">
          <ac:chgData name="Binita Gupta (binitag)" userId="2e1667b5-636b-4c95-a3b3-a8a0dc9f68da" providerId="ADAL" clId="{6D158C7D-DFAF-5969-91E7-9082DBDDB8B6}" dt="2025-08-21T04:34:07.618" v="8292" actId="478"/>
          <ac:picMkLst>
            <pc:docMk/>
            <pc:sldMk cId="3531781054" sldId="358"/>
            <ac:picMk id="8" creationId="{2ADB68F8-5A97-EB39-D00B-03877563383F}"/>
          </ac:picMkLst>
        </pc:picChg>
      </pc:sldChg>
      <pc:sldChg chg="modSp mod">
        <pc:chgData name="Binita Gupta (binitag)" userId="2e1667b5-636b-4c95-a3b3-a8a0dc9f68da" providerId="ADAL" clId="{6D158C7D-DFAF-5969-91E7-9082DBDDB8B6}" dt="2025-08-21T06:58:50.678" v="12624" actId="20577"/>
        <pc:sldMkLst>
          <pc:docMk/>
          <pc:sldMk cId="2018754477" sldId="359"/>
        </pc:sldMkLst>
        <pc:spChg chg="mod">
          <ac:chgData name="Binita Gupta (binitag)" userId="2e1667b5-636b-4c95-a3b3-a8a0dc9f68da" providerId="ADAL" clId="{6D158C7D-DFAF-5969-91E7-9082DBDDB8B6}" dt="2025-08-21T06:58:50.678" v="12624" actId="20577"/>
          <ac:spMkLst>
            <pc:docMk/>
            <pc:sldMk cId="2018754477" sldId="359"/>
            <ac:spMk id="3" creationId="{FD23D06E-F6E8-6D0C-73EF-20BF2BDCDA42}"/>
          </ac:spMkLst>
        </pc:spChg>
      </pc:sldChg>
      <pc:sldChg chg="modSp mod">
        <pc:chgData name="Binita Gupta (binitag)" userId="2e1667b5-636b-4c95-a3b3-a8a0dc9f68da" providerId="ADAL" clId="{6D158C7D-DFAF-5969-91E7-9082DBDDB8B6}" dt="2025-08-21T07:04:12.840" v="12673" actId="14100"/>
        <pc:sldMkLst>
          <pc:docMk/>
          <pc:sldMk cId="4140801032" sldId="360"/>
        </pc:sldMkLst>
        <pc:spChg chg="mod">
          <ac:chgData name="Binita Gupta (binitag)" userId="2e1667b5-636b-4c95-a3b3-a8a0dc9f68da" providerId="ADAL" clId="{6D158C7D-DFAF-5969-91E7-9082DBDDB8B6}" dt="2025-08-21T07:04:12.840" v="12673" actId="14100"/>
          <ac:spMkLst>
            <pc:docMk/>
            <pc:sldMk cId="4140801032" sldId="360"/>
            <ac:spMk id="3" creationId="{1A93D9D0-81C3-AE05-6034-7A54C9CA6D28}"/>
          </ac:spMkLst>
        </pc:spChg>
      </pc:sldChg>
      <pc:sldChg chg="add del">
        <pc:chgData name="Binita Gupta (binitag)" userId="2e1667b5-636b-4c95-a3b3-a8a0dc9f68da" providerId="ADAL" clId="{6D158C7D-DFAF-5969-91E7-9082DBDDB8B6}" dt="2025-08-20T20:34:01.581" v="1278" actId="2696"/>
        <pc:sldMkLst>
          <pc:docMk/>
          <pc:sldMk cId="892049151" sldId="361"/>
        </pc:sldMkLst>
      </pc:sldChg>
      <pc:sldChg chg="modSp add mod">
        <pc:chgData name="Binita Gupta (binitag)" userId="2e1667b5-636b-4c95-a3b3-a8a0dc9f68da" providerId="ADAL" clId="{6D158C7D-DFAF-5969-91E7-9082DBDDB8B6}" dt="2025-08-21T06:54:17.842" v="12545" actId="948"/>
        <pc:sldMkLst>
          <pc:docMk/>
          <pc:sldMk cId="2387451943" sldId="361"/>
        </pc:sldMkLst>
        <pc:spChg chg="mod">
          <ac:chgData name="Binita Gupta (binitag)" userId="2e1667b5-636b-4c95-a3b3-a8a0dc9f68da" providerId="ADAL" clId="{6D158C7D-DFAF-5969-91E7-9082DBDDB8B6}" dt="2025-08-21T05:10:51.985" v="10060" actId="20577"/>
          <ac:spMkLst>
            <pc:docMk/>
            <pc:sldMk cId="2387451943" sldId="361"/>
            <ac:spMk id="2" creationId="{70251002-A653-B6C6-12E4-8DB94331B1F6}"/>
          </ac:spMkLst>
        </pc:spChg>
        <pc:spChg chg="mod">
          <ac:chgData name="Binita Gupta (binitag)" userId="2e1667b5-636b-4c95-a3b3-a8a0dc9f68da" providerId="ADAL" clId="{6D158C7D-DFAF-5969-91E7-9082DBDDB8B6}" dt="2025-08-21T06:54:17.842" v="12545" actId="948"/>
          <ac:spMkLst>
            <pc:docMk/>
            <pc:sldMk cId="2387451943" sldId="361"/>
            <ac:spMk id="3" creationId="{1F01D0B6-4550-ED86-93F6-1BD12817B317}"/>
          </ac:spMkLst>
        </pc:spChg>
      </pc:sldChg>
      <pc:sldChg chg="addSp delSp modSp add mod">
        <pc:chgData name="Binita Gupta (binitag)" userId="2e1667b5-636b-4c95-a3b3-a8a0dc9f68da" providerId="ADAL" clId="{6D158C7D-DFAF-5969-91E7-9082DBDDB8B6}" dt="2025-08-21T06:19:51.516" v="11048" actId="20577"/>
        <pc:sldMkLst>
          <pc:docMk/>
          <pc:sldMk cId="3984783758" sldId="362"/>
        </pc:sldMkLst>
        <pc:spChg chg="mod">
          <ac:chgData name="Binita Gupta (binitag)" userId="2e1667b5-636b-4c95-a3b3-a8a0dc9f68da" providerId="ADAL" clId="{6D158C7D-DFAF-5969-91E7-9082DBDDB8B6}" dt="2025-08-21T03:16:14.614" v="5484" actId="20577"/>
          <ac:spMkLst>
            <pc:docMk/>
            <pc:sldMk cId="3984783758" sldId="362"/>
            <ac:spMk id="2" creationId="{DB118EEC-9E00-03EB-98C4-6CE50B5E0C56}"/>
          </ac:spMkLst>
        </pc:spChg>
        <pc:spChg chg="del">
          <ac:chgData name="Binita Gupta (binitag)" userId="2e1667b5-636b-4c95-a3b3-a8a0dc9f68da" providerId="ADAL" clId="{6D158C7D-DFAF-5969-91E7-9082DBDDB8B6}" dt="2025-08-21T02:25:10.715" v="4040" actId="478"/>
          <ac:spMkLst>
            <pc:docMk/>
            <pc:sldMk cId="3984783758" sldId="362"/>
            <ac:spMk id="3" creationId="{D2A0014D-2F90-530C-634F-F74A7FD5D93E}"/>
          </ac:spMkLst>
        </pc:spChg>
        <pc:spChg chg="add del mod">
          <ac:chgData name="Binita Gupta (binitag)" userId="2e1667b5-636b-4c95-a3b3-a8a0dc9f68da" providerId="ADAL" clId="{6D158C7D-DFAF-5969-91E7-9082DBDDB8B6}" dt="2025-08-21T02:25:24.911" v="4042" actId="478"/>
          <ac:spMkLst>
            <pc:docMk/>
            <pc:sldMk cId="3984783758" sldId="362"/>
            <ac:spMk id="8" creationId="{958BEB49-F75E-2790-DAA2-EE38C0869A20}"/>
          </ac:spMkLst>
        </pc:spChg>
        <pc:spChg chg="add mod">
          <ac:chgData name="Binita Gupta (binitag)" userId="2e1667b5-636b-4c95-a3b3-a8a0dc9f68da" providerId="ADAL" clId="{6D158C7D-DFAF-5969-91E7-9082DBDDB8B6}" dt="2025-08-21T06:19:51.516" v="11048" actId="20577"/>
          <ac:spMkLst>
            <pc:docMk/>
            <pc:sldMk cId="3984783758" sldId="362"/>
            <ac:spMk id="9" creationId="{1CB40DD9-151F-6D9B-0B39-B11C6C395DFB}"/>
          </ac:spMkLst>
        </pc:spChg>
        <pc:picChg chg="add del mod">
          <ac:chgData name="Binita Gupta (binitag)" userId="2e1667b5-636b-4c95-a3b3-a8a0dc9f68da" providerId="ADAL" clId="{6D158C7D-DFAF-5969-91E7-9082DBDDB8B6}" dt="2025-08-21T06:17:12.521" v="11010" actId="478"/>
          <ac:picMkLst>
            <pc:docMk/>
            <pc:sldMk cId="3984783758" sldId="362"/>
            <ac:picMk id="10" creationId="{E362F9CF-7463-C4BD-C1B9-FD82B2C4A5C1}"/>
          </ac:picMkLst>
        </pc:picChg>
        <pc:picChg chg="add mod">
          <ac:chgData name="Binita Gupta (binitag)" userId="2e1667b5-636b-4c95-a3b3-a8a0dc9f68da" providerId="ADAL" clId="{6D158C7D-DFAF-5969-91E7-9082DBDDB8B6}" dt="2025-08-21T06:17:20.375" v="11012" actId="1076"/>
          <ac:picMkLst>
            <pc:docMk/>
            <pc:sldMk cId="3984783758" sldId="362"/>
            <ac:picMk id="11" creationId="{D55201E4-E78B-8BE3-B524-E1242003C1C1}"/>
          </ac:picMkLst>
        </pc:picChg>
      </pc:sldChg>
      <pc:sldChg chg="modSp add mod">
        <pc:chgData name="Binita Gupta (binitag)" userId="2e1667b5-636b-4c95-a3b3-a8a0dc9f68da" providerId="ADAL" clId="{6D158C7D-DFAF-5969-91E7-9082DBDDB8B6}" dt="2025-08-21T07:02:27.048" v="12666" actId="20577"/>
        <pc:sldMkLst>
          <pc:docMk/>
          <pc:sldMk cId="3791494125" sldId="363"/>
        </pc:sldMkLst>
        <pc:spChg chg="mod">
          <ac:chgData name="Binita Gupta (binitag)" userId="2e1667b5-636b-4c95-a3b3-a8a0dc9f68da" providerId="ADAL" clId="{6D158C7D-DFAF-5969-91E7-9082DBDDB8B6}" dt="2025-08-21T04:57:55.227" v="9713" actId="20577"/>
          <ac:spMkLst>
            <pc:docMk/>
            <pc:sldMk cId="3791494125" sldId="363"/>
            <ac:spMk id="2" creationId="{5382FAAB-F5C1-CB8B-71F7-75636440F293}"/>
          </ac:spMkLst>
        </pc:spChg>
        <pc:spChg chg="mod">
          <ac:chgData name="Binita Gupta (binitag)" userId="2e1667b5-636b-4c95-a3b3-a8a0dc9f68da" providerId="ADAL" clId="{6D158C7D-DFAF-5969-91E7-9082DBDDB8B6}" dt="2025-08-21T07:02:27.048" v="12666" actId="20577"/>
          <ac:spMkLst>
            <pc:docMk/>
            <pc:sldMk cId="3791494125" sldId="363"/>
            <ac:spMk id="3" creationId="{98D6E5BD-B100-D8BA-1484-274E2446D03E}"/>
          </ac:spMkLst>
        </pc:spChg>
      </pc:sldChg>
      <pc:sldChg chg="modSp add mod">
        <pc:chgData name="Binita Gupta (binitag)" userId="2e1667b5-636b-4c95-a3b3-a8a0dc9f68da" providerId="ADAL" clId="{6D158C7D-DFAF-5969-91E7-9082DBDDB8B6}" dt="2025-08-21T07:04:03.980" v="12672" actId="14100"/>
        <pc:sldMkLst>
          <pc:docMk/>
          <pc:sldMk cId="2810767621" sldId="364"/>
        </pc:sldMkLst>
        <pc:spChg chg="mod">
          <ac:chgData name="Binita Gupta (binitag)" userId="2e1667b5-636b-4c95-a3b3-a8a0dc9f68da" providerId="ADAL" clId="{6D158C7D-DFAF-5969-91E7-9082DBDDB8B6}" dt="2025-08-21T07:04:03.980" v="12672" actId="14100"/>
          <ac:spMkLst>
            <pc:docMk/>
            <pc:sldMk cId="2810767621" sldId="364"/>
            <ac:spMk id="2" creationId="{87A6387F-CB7D-4AAD-7579-6555B534A41A}"/>
          </ac:spMkLst>
        </pc:spChg>
        <pc:spChg chg="mod">
          <ac:chgData name="Binita Gupta (binitag)" userId="2e1667b5-636b-4c95-a3b3-a8a0dc9f68da" providerId="ADAL" clId="{6D158C7D-DFAF-5969-91E7-9082DBDDB8B6}" dt="2025-08-21T07:03:59.258" v="12671" actId="14100"/>
          <ac:spMkLst>
            <pc:docMk/>
            <pc:sldMk cId="2810767621" sldId="364"/>
            <ac:spMk id="3" creationId="{9575E459-5C17-3D89-6907-E6B16C8EA48E}"/>
          </ac:spMkLst>
        </pc:spChg>
      </pc:sldChg>
      <pc:sldMasterChg chg="addSp mod">
        <pc:chgData name="Binita Gupta (binitag)" userId="2e1667b5-636b-4c95-a3b3-a8a0dc9f68da" providerId="ADAL" clId="{6D158C7D-DFAF-5969-91E7-9082DBDDB8B6}" dt="2025-08-21T07:03:34.151" v="12668" actId="33475"/>
        <pc:sldMasterMkLst>
          <pc:docMk/>
          <pc:sldMasterMk cId="0" sldId="2147483648"/>
        </pc:sldMasterMkLst>
        <pc:spChg chg="add">
          <ac:chgData name="Binita Gupta (binitag)" userId="2e1667b5-636b-4c95-a3b3-a8a0dc9f68da" providerId="ADAL" clId="{6D158C7D-DFAF-5969-91E7-9082DBDDB8B6}" dt="2025-08-21T07:03:34.151" v="12668" actId="33475"/>
          <ac:spMkLst>
            <pc:docMk/>
            <pc:sldMasterMk cId="0" sldId="2147483648"/>
            <ac:spMk id="3" creationId="{5C8419D8-92B0-E9ED-43CD-405A7E15EE38}"/>
          </ac:spMkLst>
        </pc:spChg>
      </pc:sldMasterChg>
    </pc:docChg>
  </pc:docChgLst>
  <pc:docChgLst>
    <pc:chgData name="Binita Gupta (binitag)" userId="2e1667b5-636b-4c95-a3b3-a8a0dc9f68da" providerId="ADAL" clId="{718924CC-3591-364F-9078-01214FC76C9A}"/>
    <pc:docChg chg="custSel modSld">
      <pc:chgData name="Binita Gupta (binitag)" userId="2e1667b5-636b-4c95-a3b3-a8a0dc9f68da" providerId="ADAL" clId="{718924CC-3591-364F-9078-01214FC76C9A}" dt="2025-01-30T20:56:55.616" v="68" actId="14100"/>
      <pc:docMkLst>
        <pc:docMk/>
      </pc:docMkLst>
      <pc:sldChg chg="modSp mod">
        <pc:chgData name="Binita Gupta (binitag)" userId="2e1667b5-636b-4c95-a3b3-a8a0dc9f68da" providerId="ADAL" clId="{718924CC-3591-364F-9078-01214FC76C9A}" dt="2025-01-30T20:56:55.616" v="68" actId="14100"/>
        <pc:sldMkLst>
          <pc:docMk/>
          <pc:sldMk cId="2192820153" sldId="338"/>
        </pc:sldMkLst>
      </pc:sldChg>
    </pc:docChg>
  </pc:docChgLst>
  <pc:docChgLst>
    <pc:chgData name="Binita Gupta (binitag)" userId="2e1667b5-636b-4c95-a3b3-a8a0dc9f68da" providerId="ADAL" clId="{6A3A8A75-6158-CE43-8164-3D0B48572E07}"/>
    <pc:docChg chg="undo custSel addSld delSld modSld sldOrd modMainMaster">
      <pc:chgData name="Binita Gupta (binitag)" userId="2e1667b5-636b-4c95-a3b3-a8a0dc9f68da" providerId="ADAL" clId="{6A3A8A75-6158-CE43-8164-3D0B48572E07}" dt="2024-05-13T20:22:57.049" v="18811" actId="1076"/>
      <pc:docMkLst>
        <pc:docMk/>
      </pc:docMkLst>
      <pc:sldChg chg="modSp mod">
        <pc:chgData name="Binita Gupta (binitag)" userId="2e1667b5-636b-4c95-a3b3-a8a0dc9f68da" providerId="ADAL" clId="{6A3A8A75-6158-CE43-8164-3D0B48572E07}" dt="2024-03-08T20:28:29.058" v="17302"/>
        <pc:sldMkLst>
          <pc:docMk/>
          <pc:sldMk cId="0" sldId="256"/>
        </pc:sldMkLst>
      </pc:sldChg>
      <pc:sldChg chg="del">
        <pc:chgData name="Binita Gupta (binitag)" userId="2e1667b5-636b-4c95-a3b3-a8a0dc9f68da" providerId="ADAL" clId="{6A3A8A75-6158-CE43-8164-3D0B48572E07}" dt="2024-02-29T20:40:46.735" v="4364" actId="2696"/>
        <pc:sldMkLst>
          <pc:docMk/>
          <pc:sldMk cId="0" sldId="257"/>
        </pc:sldMkLst>
      </pc:sldChg>
      <pc:sldChg chg="modSp add del mod">
        <pc:chgData name="Binita Gupta (binitag)" userId="2e1667b5-636b-4c95-a3b3-a8a0dc9f68da" providerId="ADAL" clId="{6A3A8A75-6158-CE43-8164-3D0B48572E07}" dt="2024-03-21T17:14:51.780" v="17312" actId="20577"/>
        <pc:sldMkLst>
          <pc:docMk/>
          <pc:sldMk cId="0" sldId="264"/>
        </pc:sldMkLst>
      </pc:sldChg>
      <pc:sldChg chg="del">
        <pc:chgData name="Binita Gupta (binitag)" userId="2e1667b5-636b-4c95-a3b3-a8a0dc9f68da" providerId="ADAL" clId="{6A3A8A75-6158-CE43-8164-3D0B48572E07}" dt="2024-03-03T07:08:58.229" v="11781" actId="2696"/>
        <pc:sldMkLst>
          <pc:docMk/>
          <pc:sldMk cId="2953422198" sldId="266"/>
        </pc:sldMkLst>
      </pc:sldChg>
      <pc:sldChg chg="del">
        <pc:chgData name="Binita Gupta (binitag)" userId="2e1667b5-636b-4c95-a3b3-a8a0dc9f68da" providerId="ADAL" clId="{6A3A8A75-6158-CE43-8164-3D0B48572E07}" dt="2024-03-03T07:08:58.415" v="11782" actId="2696"/>
        <pc:sldMkLst>
          <pc:docMk/>
          <pc:sldMk cId="3100640423" sldId="267"/>
        </pc:sldMkLst>
      </pc:sldChg>
      <pc:sldChg chg="del">
        <pc:chgData name="Binita Gupta (binitag)" userId="2e1667b5-636b-4c95-a3b3-a8a0dc9f68da" providerId="ADAL" clId="{6A3A8A75-6158-CE43-8164-3D0B48572E07}" dt="2024-03-03T07:09:05.008" v="11785" actId="2696"/>
        <pc:sldMkLst>
          <pc:docMk/>
          <pc:sldMk cId="1075417426" sldId="276"/>
        </pc:sldMkLst>
      </pc:sldChg>
      <pc:sldChg chg="del">
        <pc:chgData name="Binita Gupta (binitag)" userId="2e1667b5-636b-4c95-a3b3-a8a0dc9f68da" providerId="ADAL" clId="{6A3A8A75-6158-CE43-8164-3D0B48572E07}" dt="2024-03-03T07:09:05.075" v="11803" actId="2696"/>
        <pc:sldMkLst>
          <pc:docMk/>
          <pc:sldMk cId="1899805933" sldId="282"/>
        </pc:sldMkLst>
      </pc:sldChg>
      <pc:sldChg chg="del">
        <pc:chgData name="Binita Gupta (binitag)" userId="2e1667b5-636b-4c95-a3b3-a8a0dc9f68da" providerId="ADAL" clId="{6A3A8A75-6158-CE43-8164-3D0B48572E07}" dt="2024-03-03T07:09:05.034" v="11796" actId="2696"/>
        <pc:sldMkLst>
          <pc:docMk/>
          <pc:sldMk cId="1300546902" sldId="283"/>
        </pc:sldMkLst>
      </pc:sldChg>
      <pc:sldChg chg="del">
        <pc:chgData name="Binita Gupta (binitag)" userId="2e1667b5-636b-4c95-a3b3-a8a0dc9f68da" providerId="ADAL" clId="{6A3A8A75-6158-CE43-8164-3D0B48572E07}" dt="2024-03-03T07:09:05.035" v="11797" actId="2696"/>
        <pc:sldMkLst>
          <pc:docMk/>
          <pc:sldMk cId="3160937320" sldId="287"/>
        </pc:sldMkLst>
      </pc:sldChg>
      <pc:sldChg chg="del">
        <pc:chgData name="Binita Gupta (binitag)" userId="2e1667b5-636b-4c95-a3b3-a8a0dc9f68da" providerId="ADAL" clId="{6A3A8A75-6158-CE43-8164-3D0B48572E07}" dt="2024-03-03T07:08:58.647" v="11783" actId="2696"/>
        <pc:sldMkLst>
          <pc:docMk/>
          <pc:sldMk cId="184415321" sldId="288"/>
        </pc:sldMkLst>
      </pc:sldChg>
      <pc:sldChg chg="del">
        <pc:chgData name="Binita Gupta (binitag)" userId="2e1667b5-636b-4c95-a3b3-a8a0dc9f68da" providerId="ADAL" clId="{6A3A8A75-6158-CE43-8164-3D0B48572E07}" dt="2024-03-03T07:08:58.928" v="11784" actId="2696"/>
        <pc:sldMkLst>
          <pc:docMk/>
          <pc:sldMk cId="1552356036" sldId="290"/>
        </pc:sldMkLst>
      </pc:sldChg>
      <pc:sldChg chg="del">
        <pc:chgData name="Binita Gupta (binitag)" userId="2e1667b5-636b-4c95-a3b3-a8a0dc9f68da" providerId="ADAL" clId="{6A3A8A75-6158-CE43-8164-3D0B48572E07}" dt="2024-03-03T07:09:05.026" v="11790" actId="2696"/>
        <pc:sldMkLst>
          <pc:docMk/>
          <pc:sldMk cId="2189449108" sldId="291"/>
        </pc:sldMkLst>
      </pc:sldChg>
      <pc:sldChg chg="del">
        <pc:chgData name="Binita Gupta (binitag)" userId="2e1667b5-636b-4c95-a3b3-a8a0dc9f68da" providerId="ADAL" clId="{6A3A8A75-6158-CE43-8164-3D0B48572E07}" dt="2024-03-03T07:09:05.019" v="11788" actId="2696"/>
        <pc:sldMkLst>
          <pc:docMk/>
          <pc:sldMk cId="4045845716" sldId="292"/>
        </pc:sldMkLst>
      </pc:sldChg>
      <pc:sldChg chg="del">
        <pc:chgData name="Binita Gupta (binitag)" userId="2e1667b5-636b-4c95-a3b3-a8a0dc9f68da" providerId="ADAL" clId="{6A3A8A75-6158-CE43-8164-3D0B48572E07}" dt="2024-03-03T07:09:05.064" v="11802" actId="2696"/>
        <pc:sldMkLst>
          <pc:docMk/>
          <pc:sldMk cId="2800919492" sldId="294"/>
        </pc:sldMkLst>
      </pc:sldChg>
      <pc:sldChg chg="del">
        <pc:chgData name="Binita Gupta (binitag)" userId="2e1667b5-636b-4c95-a3b3-a8a0dc9f68da" providerId="ADAL" clId="{6A3A8A75-6158-CE43-8164-3D0B48572E07}" dt="2024-03-03T07:09:05.024" v="11789" actId="2696"/>
        <pc:sldMkLst>
          <pc:docMk/>
          <pc:sldMk cId="1974818652" sldId="295"/>
        </pc:sldMkLst>
      </pc:sldChg>
      <pc:sldChg chg="del">
        <pc:chgData name="Binita Gupta (binitag)" userId="2e1667b5-636b-4c95-a3b3-a8a0dc9f68da" providerId="ADAL" clId="{6A3A8A75-6158-CE43-8164-3D0B48572E07}" dt="2024-03-03T07:09:05.058" v="11799" actId="2696"/>
        <pc:sldMkLst>
          <pc:docMk/>
          <pc:sldMk cId="3128179532" sldId="296"/>
        </pc:sldMkLst>
      </pc:sldChg>
      <pc:sldChg chg="del">
        <pc:chgData name="Binita Gupta (binitag)" userId="2e1667b5-636b-4c95-a3b3-a8a0dc9f68da" providerId="ADAL" clId="{6A3A8A75-6158-CE43-8164-3D0B48572E07}" dt="2024-03-03T07:09:05.018" v="11787" actId="2696"/>
        <pc:sldMkLst>
          <pc:docMk/>
          <pc:sldMk cId="2595449661" sldId="297"/>
        </pc:sldMkLst>
      </pc:sldChg>
      <pc:sldChg chg="del">
        <pc:chgData name="Binita Gupta (binitag)" userId="2e1667b5-636b-4c95-a3b3-a8a0dc9f68da" providerId="ADAL" clId="{6A3A8A75-6158-CE43-8164-3D0B48572E07}" dt="2024-03-03T07:09:05.032" v="11795" actId="2696"/>
        <pc:sldMkLst>
          <pc:docMk/>
          <pc:sldMk cId="69757405" sldId="300"/>
        </pc:sldMkLst>
      </pc:sldChg>
      <pc:sldChg chg="del">
        <pc:chgData name="Binita Gupta (binitag)" userId="2e1667b5-636b-4c95-a3b3-a8a0dc9f68da" providerId="ADAL" clId="{6A3A8A75-6158-CE43-8164-3D0B48572E07}" dt="2024-03-03T07:09:05.059" v="11800" actId="2696"/>
        <pc:sldMkLst>
          <pc:docMk/>
          <pc:sldMk cId="2283623507" sldId="301"/>
        </pc:sldMkLst>
      </pc:sldChg>
      <pc:sldChg chg="del">
        <pc:chgData name="Binita Gupta (binitag)" userId="2e1667b5-636b-4c95-a3b3-a8a0dc9f68da" providerId="ADAL" clId="{6A3A8A75-6158-CE43-8164-3D0B48572E07}" dt="2024-03-03T07:09:05.031" v="11794" actId="2696"/>
        <pc:sldMkLst>
          <pc:docMk/>
          <pc:sldMk cId="3989689201" sldId="303"/>
        </pc:sldMkLst>
      </pc:sldChg>
      <pc:sldChg chg="del">
        <pc:chgData name="Binita Gupta (binitag)" userId="2e1667b5-636b-4c95-a3b3-a8a0dc9f68da" providerId="ADAL" clId="{6A3A8A75-6158-CE43-8164-3D0B48572E07}" dt="2024-03-03T07:09:05.083" v="11804" actId="2696"/>
        <pc:sldMkLst>
          <pc:docMk/>
          <pc:sldMk cId="3112040221" sldId="304"/>
        </pc:sldMkLst>
      </pc:sldChg>
      <pc:sldChg chg="del">
        <pc:chgData name="Binita Gupta (binitag)" userId="2e1667b5-636b-4c95-a3b3-a8a0dc9f68da" providerId="ADAL" clId="{6A3A8A75-6158-CE43-8164-3D0B48572E07}" dt="2024-03-03T07:09:05.063" v="11801" actId="2696"/>
        <pc:sldMkLst>
          <pc:docMk/>
          <pc:sldMk cId="4135912332" sldId="305"/>
        </pc:sldMkLst>
      </pc:sldChg>
      <pc:sldChg chg="del">
        <pc:chgData name="Binita Gupta (binitag)" userId="2e1667b5-636b-4c95-a3b3-a8a0dc9f68da" providerId="ADAL" clId="{6A3A8A75-6158-CE43-8164-3D0B48572E07}" dt="2024-03-03T07:09:05.027" v="11791" actId="2696"/>
        <pc:sldMkLst>
          <pc:docMk/>
          <pc:sldMk cId="2719389330" sldId="306"/>
        </pc:sldMkLst>
      </pc:sldChg>
      <pc:sldChg chg="del">
        <pc:chgData name="Binita Gupta (binitag)" userId="2e1667b5-636b-4c95-a3b3-a8a0dc9f68da" providerId="ADAL" clId="{6A3A8A75-6158-CE43-8164-3D0B48572E07}" dt="2024-03-03T07:09:05.011" v="11786" actId="2696"/>
        <pc:sldMkLst>
          <pc:docMk/>
          <pc:sldMk cId="3144404592" sldId="307"/>
        </pc:sldMkLst>
      </pc:sldChg>
      <pc:sldChg chg="del">
        <pc:chgData name="Binita Gupta (binitag)" userId="2e1667b5-636b-4c95-a3b3-a8a0dc9f68da" providerId="ADAL" clId="{6A3A8A75-6158-CE43-8164-3D0B48572E07}" dt="2024-03-03T07:09:05.028" v="11792" actId="2696"/>
        <pc:sldMkLst>
          <pc:docMk/>
          <pc:sldMk cId="785965236" sldId="308"/>
        </pc:sldMkLst>
      </pc:sldChg>
      <pc:sldChg chg="del">
        <pc:chgData name="Binita Gupta (binitag)" userId="2e1667b5-636b-4c95-a3b3-a8a0dc9f68da" providerId="ADAL" clId="{6A3A8A75-6158-CE43-8164-3D0B48572E07}" dt="2024-03-03T07:09:05.054" v="11798" actId="2696"/>
        <pc:sldMkLst>
          <pc:docMk/>
          <pc:sldMk cId="2335054722" sldId="311"/>
        </pc:sldMkLst>
      </pc:sldChg>
      <pc:sldChg chg="addSp delSp modSp add mod ord">
        <pc:chgData name="Binita Gupta (binitag)" userId="2e1667b5-636b-4c95-a3b3-a8a0dc9f68da" providerId="ADAL" clId="{6A3A8A75-6158-CE43-8164-3D0B48572E07}" dt="2024-04-02T19:54:25.025" v="18810" actId="20577"/>
        <pc:sldMkLst>
          <pc:docMk/>
          <pc:sldMk cId="2470693909" sldId="312"/>
        </pc:sldMkLst>
      </pc:sldChg>
      <pc:sldChg chg="modSp add del mod">
        <pc:chgData name="Binita Gupta (binitag)" userId="2e1667b5-636b-4c95-a3b3-a8a0dc9f68da" providerId="ADAL" clId="{6A3A8A75-6158-CE43-8164-3D0B48572E07}" dt="2024-02-29T07:38:10.557" v="278" actId="2696"/>
        <pc:sldMkLst>
          <pc:docMk/>
          <pc:sldMk cId="3631347344" sldId="312"/>
        </pc:sldMkLst>
      </pc:sldChg>
      <pc:sldChg chg="add del">
        <pc:chgData name="Binita Gupta (binitag)" userId="2e1667b5-636b-4c95-a3b3-a8a0dc9f68da" providerId="ADAL" clId="{6A3A8A75-6158-CE43-8164-3D0B48572E07}" dt="2024-02-29T20:40:45.543" v="4363" actId="2696"/>
        <pc:sldMkLst>
          <pc:docMk/>
          <pc:sldMk cId="1635419571" sldId="313"/>
        </pc:sldMkLst>
      </pc:sldChg>
      <pc:sldChg chg="add del">
        <pc:chgData name="Binita Gupta (binitag)" userId="2e1667b5-636b-4c95-a3b3-a8a0dc9f68da" providerId="ADAL" clId="{6A3A8A75-6158-CE43-8164-3D0B48572E07}" dt="2024-02-29T07:39:07.026" v="302"/>
        <pc:sldMkLst>
          <pc:docMk/>
          <pc:sldMk cId="2388982222" sldId="313"/>
        </pc:sldMkLst>
      </pc:sldChg>
      <pc:sldChg chg="modSp add del mod">
        <pc:chgData name="Binita Gupta (binitag)" userId="2e1667b5-636b-4c95-a3b3-a8a0dc9f68da" providerId="ADAL" clId="{6A3A8A75-6158-CE43-8164-3D0B48572E07}" dt="2024-02-29T19:01:36.311" v="2242" actId="2696"/>
        <pc:sldMkLst>
          <pc:docMk/>
          <pc:sldMk cId="4190124659" sldId="314"/>
        </pc:sldMkLst>
      </pc:sldChg>
      <pc:sldChg chg="modSp add mod">
        <pc:chgData name="Binita Gupta (binitag)" userId="2e1667b5-636b-4c95-a3b3-a8a0dc9f68da" providerId="ADAL" clId="{6A3A8A75-6158-CE43-8164-3D0B48572E07}" dt="2024-03-21T17:17:23.006" v="17348" actId="20577"/>
        <pc:sldMkLst>
          <pc:docMk/>
          <pc:sldMk cId="53126868" sldId="315"/>
        </pc:sldMkLst>
      </pc:sldChg>
      <pc:sldChg chg="addSp delSp modSp add mod ord modClrScheme chgLayout modNotesTx">
        <pc:chgData name="Binita Gupta (binitag)" userId="2e1667b5-636b-4c95-a3b3-a8a0dc9f68da" providerId="ADAL" clId="{6A3A8A75-6158-CE43-8164-3D0B48572E07}" dt="2024-05-13T20:22:57.049" v="18811" actId="1076"/>
        <pc:sldMkLst>
          <pc:docMk/>
          <pc:sldMk cId="107204596" sldId="316"/>
        </pc:sldMkLst>
      </pc:sldChg>
      <pc:sldChg chg="addSp delSp modSp add del mod">
        <pc:chgData name="Binita Gupta (binitag)" userId="2e1667b5-636b-4c95-a3b3-a8a0dc9f68da" providerId="ADAL" clId="{6A3A8A75-6158-CE43-8164-3D0B48572E07}" dt="2024-03-04T20:12:01.811" v="14015" actId="2696"/>
        <pc:sldMkLst>
          <pc:docMk/>
          <pc:sldMk cId="4103830749" sldId="317"/>
        </pc:sldMkLst>
      </pc:sldChg>
      <pc:sldChg chg="addSp delSp modSp add mod">
        <pc:chgData name="Binita Gupta (binitag)" userId="2e1667b5-636b-4c95-a3b3-a8a0dc9f68da" providerId="ADAL" clId="{6A3A8A75-6158-CE43-8164-3D0B48572E07}" dt="2024-03-21T17:53:27.018" v="18075" actId="20577"/>
        <pc:sldMkLst>
          <pc:docMk/>
          <pc:sldMk cId="1846169565" sldId="318"/>
        </pc:sldMkLst>
      </pc:sldChg>
      <pc:sldChg chg="addSp delSp modSp add mod modClrScheme chgLayout">
        <pc:chgData name="Binita Gupta (binitag)" userId="2e1667b5-636b-4c95-a3b3-a8a0dc9f68da" providerId="ADAL" clId="{6A3A8A75-6158-CE43-8164-3D0B48572E07}" dt="2024-03-21T17:55:36.672" v="18084" actId="1076"/>
        <pc:sldMkLst>
          <pc:docMk/>
          <pc:sldMk cId="3810868281" sldId="319"/>
        </pc:sldMkLst>
      </pc:sldChg>
      <pc:sldChg chg="modSp add mod">
        <pc:chgData name="Binita Gupta (binitag)" userId="2e1667b5-636b-4c95-a3b3-a8a0dc9f68da" providerId="ADAL" clId="{6A3A8A75-6158-CE43-8164-3D0B48572E07}" dt="2024-03-21T18:13:08.302" v="18489" actId="1076"/>
        <pc:sldMkLst>
          <pc:docMk/>
          <pc:sldMk cId="4031054300" sldId="320"/>
        </pc:sldMkLst>
      </pc:sldChg>
      <pc:sldChg chg="modSp add mod modNotesTx">
        <pc:chgData name="Binita Gupta (binitag)" userId="2e1667b5-636b-4c95-a3b3-a8a0dc9f68da" providerId="ADAL" clId="{6A3A8A75-6158-CE43-8164-3D0B48572E07}" dt="2024-04-02T19:53:22.297" v="18795" actId="20577"/>
        <pc:sldMkLst>
          <pc:docMk/>
          <pc:sldMk cId="3930847488" sldId="321"/>
        </pc:sldMkLst>
      </pc:sldChg>
      <pc:sldChg chg="addSp delSp modSp add del mod">
        <pc:chgData name="Binita Gupta (binitag)" userId="2e1667b5-636b-4c95-a3b3-a8a0dc9f68da" providerId="ADAL" clId="{6A3A8A75-6158-CE43-8164-3D0B48572E07}" dt="2024-03-04T20:12:06.619" v="14016" actId="2696"/>
        <pc:sldMkLst>
          <pc:docMk/>
          <pc:sldMk cId="2090202646" sldId="322"/>
        </pc:sldMkLst>
      </pc:sldChg>
      <pc:sldChg chg="addSp delSp modSp add del mod">
        <pc:chgData name="Binita Gupta (binitag)" userId="2e1667b5-636b-4c95-a3b3-a8a0dc9f68da" providerId="ADAL" clId="{6A3A8A75-6158-CE43-8164-3D0B48572E07}" dt="2024-03-08T07:30:12.966" v="17174" actId="2696"/>
        <pc:sldMkLst>
          <pc:docMk/>
          <pc:sldMk cId="873720385" sldId="323"/>
        </pc:sldMkLst>
      </pc:sldChg>
      <pc:sldChg chg="modSp add del mod">
        <pc:chgData name="Binita Gupta (binitag)" userId="2e1667b5-636b-4c95-a3b3-a8a0dc9f68da" providerId="ADAL" clId="{6A3A8A75-6158-CE43-8164-3D0B48572E07}" dt="2024-03-03T05:15:00.074" v="9610" actId="2696"/>
        <pc:sldMkLst>
          <pc:docMk/>
          <pc:sldMk cId="1827926302" sldId="323"/>
        </pc:sldMkLst>
      </pc:sldChg>
      <pc:sldChg chg="add del">
        <pc:chgData name="Binita Gupta (binitag)" userId="2e1667b5-636b-4c95-a3b3-a8a0dc9f68da" providerId="ADAL" clId="{6A3A8A75-6158-CE43-8164-3D0B48572E07}" dt="2024-03-03T04:21:30.829" v="7992" actId="2696"/>
        <pc:sldMkLst>
          <pc:docMk/>
          <pc:sldMk cId="2091337940" sldId="323"/>
        </pc:sldMkLst>
      </pc:sldChg>
      <pc:sldChg chg="modSp add mod">
        <pc:chgData name="Binita Gupta (binitag)" userId="2e1667b5-636b-4c95-a3b3-a8a0dc9f68da" providerId="ADAL" clId="{6A3A8A75-6158-CE43-8164-3D0B48572E07}" dt="2024-03-21T18:10:47.995" v="18474" actId="20577"/>
        <pc:sldMkLst>
          <pc:docMk/>
          <pc:sldMk cId="2653325130" sldId="324"/>
        </pc:sldMkLst>
      </pc:sldChg>
      <pc:sldChg chg="add del">
        <pc:chgData name="Binita Gupta (binitag)" userId="2e1667b5-636b-4c95-a3b3-a8a0dc9f68da" providerId="ADAL" clId="{6A3A8A75-6158-CE43-8164-3D0B48572E07}" dt="2024-03-08T02:58:54.349" v="16180" actId="2696"/>
        <pc:sldMkLst>
          <pc:docMk/>
          <pc:sldMk cId="2715924378" sldId="325"/>
        </pc:sldMkLst>
      </pc:sldChg>
      <pc:sldChg chg="addSp delSp modSp add mod">
        <pc:chgData name="Binita Gupta (binitag)" userId="2e1667b5-636b-4c95-a3b3-a8a0dc9f68da" providerId="ADAL" clId="{6A3A8A75-6158-CE43-8164-3D0B48572E07}" dt="2024-03-21T17:31:06.778" v="17385" actId="1076"/>
        <pc:sldMkLst>
          <pc:docMk/>
          <pc:sldMk cId="2847579288" sldId="325"/>
        </pc:sldMkLst>
      </pc:sldChg>
      <pc:sldMasterChg chg="modSp mod modSldLayout">
        <pc:chgData name="Binita Gupta (binitag)" userId="2e1667b5-636b-4c95-a3b3-a8a0dc9f68da" providerId="ADAL" clId="{6A3A8A75-6158-CE43-8164-3D0B48572E07}" dt="2024-03-04T20:13:02.821" v="14023" actId="20577"/>
        <pc:sldMasterMkLst>
          <pc:docMk/>
          <pc:sldMasterMk cId="0" sldId="2147483648"/>
        </pc:sldMasterMkLst>
        <pc:sldLayoutChg chg="modSp mod">
          <pc:chgData name="Binita Gupta (binitag)" userId="2e1667b5-636b-4c95-a3b3-a8a0dc9f68da" providerId="ADAL" clId="{6A3A8A75-6158-CE43-8164-3D0B48572E07}" dt="2024-03-03T08:30:11.192" v="12632" actId="20577"/>
          <pc:sldLayoutMkLst>
            <pc:docMk/>
            <pc:sldMasterMk cId="0" sldId="2147483648"/>
            <pc:sldLayoutMk cId="0" sldId="2147483649"/>
          </pc:sldLayoutMkLst>
        </pc:sldLayoutChg>
        <pc:sldLayoutChg chg="addSp delSp modSp mod">
          <pc:chgData name="Binita Gupta (binitag)" userId="2e1667b5-636b-4c95-a3b3-a8a0dc9f68da" providerId="ADAL" clId="{6A3A8A75-6158-CE43-8164-3D0B48572E07}" dt="2024-02-29T15:49:48.783" v="697"/>
          <pc:sldLayoutMkLst>
            <pc:docMk/>
            <pc:sldMasterMk cId="0" sldId="2147483648"/>
            <pc:sldLayoutMk cId="0" sldId="2147483650"/>
          </pc:sldLayoutMkLst>
        </pc:sldLayoutChg>
      </pc:sldMaster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June 2025</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June 2025</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29217" y="333375"/>
            <a:ext cx="2499764" cy="273050"/>
          </a:xfrm>
          <a:prstGeom prst="rect">
            <a:avLst/>
          </a:prstGeom>
        </p:spPr>
        <p:txBody>
          <a:bodyPr/>
          <a:lstStyle>
            <a:lvl1pPr>
              <a:defRPr/>
            </a:lvl1pPr>
          </a:lstStyle>
          <a:p>
            <a:r>
              <a:rPr lang="en-US"/>
              <a:t>June 2025</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29217" y="333375"/>
            <a:ext cx="2499764" cy="273050"/>
          </a:xfrm>
          <a:prstGeom prst="rect">
            <a:avLst/>
          </a:prstGeom>
        </p:spPr>
        <p:txBody>
          <a:bodyPr/>
          <a:lstStyle>
            <a:lvl1pPr>
              <a:defRPr/>
            </a:lvl1pPr>
          </a:lstStyle>
          <a:p>
            <a:r>
              <a:rPr lang="en-US"/>
              <a:t>June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a:xfrm>
            <a:off x="929217" y="333375"/>
            <a:ext cx="2499764" cy="273050"/>
          </a:xfrm>
          <a:prstGeom prst="rect">
            <a:avLst/>
          </a:prstGeom>
        </p:spPr>
        <p:txBody>
          <a:bodyPr/>
          <a:lstStyle>
            <a:lvl1pPr>
              <a:defRPr/>
            </a:lvl1pPr>
          </a:lstStyle>
          <a:p>
            <a:r>
              <a:rPr lang="en-US"/>
              <a:t>June 2025</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29217" y="333375"/>
            <a:ext cx="2499764" cy="273050"/>
          </a:xfrm>
          <a:prstGeom prst="rect">
            <a:avLst/>
          </a:prstGeom>
        </p:spPr>
        <p:txBody>
          <a:bodyPr/>
          <a:lstStyle>
            <a:lvl1pPr>
              <a:defRPr/>
            </a:lvl1pPr>
          </a:lstStyle>
          <a:p>
            <a:r>
              <a:rPr lang="en-US"/>
              <a:t>June 2025</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June 2025</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June 2025</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802.11-25/0408r1</a:t>
            </a:r>
          </a:p>
        </p:txBody>
      </p:sp>
      <p:sp>
        <p:nvSpPr>
          <p:cNvPr id="3" name="TextBox 2">
            <a:extLst>
              <a:ext uri="{FF2B5EF4-FFF2-40B4-BE49-F238E27FC236}">
                <a16:creationId xmlns:a16="http://schemas.microsoft.com/office/drawing/2014/main" id="{5C8419D8-92B0-E9ED-43CD-405A7E15EE38}"/>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516238"/>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Through Target AP - Follow Up</a:t>
            </a:r>
          </a:p>
        </p:txBody>
      </p:sp>
      <p:sp>
        <p:nvSpPr>
          <p:cNvPr id="3074" name="Rectangle 2"/>
          <p:cNvSpPr>
            <a:spLocks noGrp="1" noChangeArrowheads="1"/>
          </p:cNvSpPr>
          <p:nvPr>
            <p:ph type="subTitle" idx="1"/>
          </p:nvPr>
        </p:nvSpPr>
        <p:spPr>
          <a:xfrm>
            <a:off x="1828800" y="153526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2025-06-10</a:t>
            </a:r>
          </a:p>
        </p:txBody>
      </p:sp>
      <p:sp>
        <p:nvSpPr>
          <p:cNvPr id="6" name="Date Placeholder 3"/>
          <p:cNvSpPr>
            <a:spLocks noGrp="1"/>
          </p:cNvSpPr>
          <p:nvPr>
            <p:ph type="dt" idx="10"/>
          </p:nvPr>
        </p:nvSpPr>
        <p:spPr/>
        <p:txBody>
          <a:bodyPr/>
          <a:lstStyle/>
          <a:p>
            <a:r>
              <a:rPr lang="en-US"/>
              <a:t>June 2025</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22642240"/>
              </p:ext>
            </p:extLst>
          </p:nvPr>
        </p:nvGraphicFramePr>
        <p:xfrm>
          <a:off x="1117600" y="3030538"/>
          <a:ext cx="10272713" cy="2570162"/>
        </p:xfrm>
        <a:graphic>
          <a:graphicData uri="http://schemas.openxmlformats.org/presentationml/2006/ole">
            <mc:AlternateContent xmlns:mc="http://schemas.openxmlformats.org/markup-compatibility/2006">
              <mc:Choice xmlns:v="urn:schemas-microsoft-com:vml" Requires="v">
                <p:oleObj name="Document" r:id="rId3" imgW="10439400" imgH="2628900" progId="Word.Document.8">
                  <p:embed/>
                </p:oleObj>
              </mc:Choice>
              <mc:Fallback>
                <p:oleObj name="Document" r:id="rId3" imgW="10439400" imgH="2628900" progId="Word.Document.8">
                  <p:embed/>
                  <p:pic>
                    <p:nvPicPr>
                      <p:cNvPr id="3075" name="Object 3"/>
                      <p:cNvPicPr>
                        <a:picLocks noChangeAspect="1" noChangeArrowheads="1"/>
                      </p:cNvPicPr>
                      <p:nvPr/>
                    </p:nvPicPr>
                    <p:blipFill>
                      <a:blip r:embed="rId4"/>
                      <a:srcRect/>
                      <a:stretch>
                        <a:fillRect/>
                      </a:stretch>
                    </p:blipFill>
                    <p:spPr bwMode="auto">
                      <a:xfrm>
                        <a:off x="1117600" y="3030538"/>
                        <a:ext cx="10272713" cy="2570162"/>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9FA477-2212-1286-1604-2681349CA7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A6387F-CB7D-4AAD-7579-6555B534A41A}"/>
              </a:ext>
            </a:extLst>
          </p:cNvPr>
          <p:cNvSpPr>
            <a:spLocks noGrp="1"/>
          </p:cNvSpPr>
          <p:nvPr>
            <p:ph type="title"/>
          </p:nvPr>
        </p:nvSpPr>
        <p:spPr>
          <a:xfrm>
            <a:off x="914401" y="685802"/>
            <a:ext cx="10361084" cy="685798"/>
          </a:xfrm>
        </p:spPr>
        <p:txBody>
          <a:bodyPr/>
          <a:lstStyle/>
          <a:p>
            <a:r>
              <a:rPr lang="en-US" dirty="0"/>
              <a:t>Summary</a:t>
            </a:r>
          </a:p>
        </p:txBody>
      </p:sp>
      <p:sp>
        <p:nvSpPr>
          <p:cNvPr id="3" name="Content Placeholder 2">
            <a:extLst>
              <a:ext uri="{FF2B5EF4-FFF2-40B4-BE49-F238E27FC236}">
                <a16:creationId xmlns:a16="http://schemas.microsoft.com/office/drawing/2014/main" id="{9575E459-5C17-3D89-6907-E6B16C8EA48E}"/>
              </a:ext>
            </a:extLst>
          </p:cNvPr>
          <p:cNvSpPr>
            <a:spLocks noGrp="1"/>
          </p:cNvSpPr>
          <p:nvPr>
            <p:ph idx="1"/>
          </p:nvPr>
        </p:nvSpPr>
        <p:spPr>
          <a:xfrm>
            <a:off x="506942" y="1600200"/>
            <a:ext cx="11277600" cy="4419600"/>
          </a:xfrm>
        </p:spPr>
        <p:txBody>
          <a:bodyPr/>
          <a:lstStyle/>
          <a:p>
            <a:pPr>
              <a:buFont typeface="Arial" panose="020B0604020202020204" pitchFamily="34" charset="0"/>
              <a:buChar char="•"/>
            </a:pPr>
            <a:r>
              <a:rPr lang="en-US" sz="2000" b="0" dirty="0"/>
              <a:t>It is important to address urgent/panic roam use cases for multiple enterprise deployments (Carpeted enterprise, Industrial IoT, Healthcare, etc.)</a:t>
            </a:r>
          </a:p>
          <a:p>
            <a:pPr>
              <a:buFont typeface="Arial" panose="020B0604020202020204" pitchFamily="34" charset="0"/>
              <a:buChar char="•"/>
            </a:pPr>
            <a:r>
              <a:rPr lang="en-US" sz="2000" b="0" dirty="0"/>
              <a:t>For urgent/panic roam, we propose secure roaming directly through a target AP (Sequence 3), performing secure/protected roaming is critical to avoid DoS attacks</a:t>
            </a:r>
          </a:p>
          <a:p>
            <a:pPr>
              <a:buFont typeface="Arial" panose="020B0604020202020204" pitchFamily="34" charset="0"/>
              <a:buChar char="•"/>
            </a:pPr>
            <a:r>
              <a:rPr lang="en-US" sz="2000" b="0" dirty="0"/>
              <a:t>We propose following for secure roaming through target AP: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PMF protected roaming request/response exchange through target AP</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For both shared PTK and Per-AP PTK modes, for Per-AP PTK mode an SMD level shared key used for PMF protected frames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AP assigns one-time use random Roaming MAC Addresses (RMAs), that gets used as TA in PMF protected roaming frames sent to target AP, to identify the non-AP MLD at the target AP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Serving AP performs a pre-roaming prep step to share client’s static context (shared security context, RMAs) with other AP MLDs in the SMD (client is notified of this set of AP MLDs using BTM Request)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Roaming through the target AP preserves non-AP MLD’s context (BA, SCS, SN, PN,…) from previous AP, can be achieved with 2 frames (for shared-PTK) and 3-frames (for Per-AP PTK)</a:t>
            </a:r>
          </a:p>
        </p:txBody>
      </p:sp>
      <p:sp>
        <p:nvSpPr>
          <p:cNvPr id="4" name="Slide Number Placeholder 3">
            <a:extLst>
              <a:ext uri="{FF2B5EF4-FFF2-40B4-BE49-F238E27FC236}">
                <a16:creationId xmlns:a16="http://schemas.microsoft.com/office/drawing/2014/main" id="{6DD1ADC6-83CC-B277-5F65-FA7350D5D6C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C5E11BA-6CAC-BBC0-6842-B8F155D4F876}"/>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50625CFE-F844-375C-0D8B-C3E5735D1D41}"/>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2810767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6B80F-F01D-B9D8-9A0C-29E9DDCEE19B}"/>
              </a:ext>
            </a:extLst>
          </p:cNvPr>
          <p:cNvSpPr>
            <a:spLocks noGrp="1"/>
          </p:cNvSpPr>
          <p:nvPr>
            <p:ph type="title"/>
          </p:nvPr>
        </p:nvSpPr>
        <p:spPr/>
        <p:txBody>
          <a:bodyPr/>
          <a:lstStyle/>
          <a:p>
            <a:r>
              <a:rPr lang="en-US" dirty="0"/>
              <a:t>Straw Polls (1)</a:t>
            </a:r>
          </a:p>
        </p:txBody>
      </p:sp>
      <p:sp>
        <p:nvSpPr>
          <p:cNvPr id="3" name="Content Placeholder 2">
            <a:extLst>
              <a:ext uri="{FF2B5EF4-FFF2-40B4-BE49-F238E27FC236}">
                <a16:creationId xmlns:a16="http://schemas.microsoft.com/office/drawing/2014/main" id="{FD23D06E-F6E8-6D0C-73EF-20BF2BDCDA42}"/>
              </a:ext>
            </a:extLst>
          </p:cNvPr>
          <p:cNvSpPr>
            <a:spLocks noGrp="1"/>
          </p:cNvSpPr>
          <p:nvPr>
            <p:ph idx="1"/>
          </p:nvPr>
        </p:nvSpPr>
        <p:spPr>
          <a:xfrm>
            <a:off x="929217" y="1830390"/>
            <a:ext cx="10361084" cy="4596686"/>
          </a:xfrm>
        </p:spPr>
        <p:txBody>
          <a:bodyPr/>
          <a:lstStyle/>
          <a:p>
            <a:r>
              <a:rPr lang="en-US" sz="1800" dirty="0"/>
              <a:t>SP1:</a:t>
            </a:r>
          </a:p>
          <a:p>
            <a:pPr marL="0" indent="0"/>
            <a:r>
              <a:rPr lang="en-US" sz="1800" b="0" dirty="0"/>
              <a:t>Do you agree that one or more random roaming MAC address is assigned by the current AP MLD to the non-AP MLD during SMD association as part of 4-way handshake to be used as TA in the PMF protected roaming frames sent directly to a target AP MLD?</a:t>
            </a:r>
            <a:endParaRPr lang="en-US" dirty="0"/>
          </a:p>
          <a:p>
            <a:endParaRPr lang="en-US" sz="1800" dirty="0"/>
          </a:p>
          <a:p>
            <a:endParaRPr lang="en-US" sz="1800" dirty="0"/>
          </a:p>
          <a:p>
            <a:r>
              <a:rPr lang="en-US" sz="1800" dirty="0"/>
              <a:t>SP2:</a:t>
            </a:r>
          </a:p>
          <a:p>
            <a:pPr marL="0" indent="0"/>
            <a:r>
              <a:rPr lang="en-US" sz="1800" b="0" dirty="0"/>
              <a:t>Do you agree that current AP MLD can send a BTM Request to an associated non-AP MLD (either unsolicited or solicited), providing it the list of AP MLDs in the same SMD (as the current AP MLD) that are prepared by the network with context of the non-AP MLD, such that the non-AP MLD can roam directly to any of those AP MLDs by sending PMF protected roaming request directly to one of those AP MLDs?</a:t>
            </a:r>
          </a:p>
          <a:p>
            <a:endParaRPr lang="en-US" dirty="0"/>
          </a:p>
        </p:txBody>
      </p:sp>
      <p:sp>
        <p:nvSpPr>
          <p:cNvPr id="4" name="Slide Number Placeholder 3">
            <a:extLst>
              <a:ext uri="{FF2B5EF4-FFF2-40B4-BE49-F238E27FC236}">
                <a16:creationId xmlns:a16="http://schemas.microsoft.com/office/drawing/2014/main" id="{D01516AD-B818-1DBA-CE56-F0FB882D7BA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FF1ADBD-ABFC-76A0-D004-74F54E25491B}"/>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E991A8BE-B4DB-E3BF-6DFF-B76DFB720642}"/>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2018754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71DDED-4684-364D-EF16-5226BE3EE5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39AEA1-274F-7A65-9C31-1AE241AAB337}"/>
              </a:ext>
            </a:extLst>
          </p:cNvPr>
          <p:cNvSpPr>
            <a:spLocks noGrp="1"/>
          </p:cNvSpPr>
          <p:nvPr>
            <p:ph type="title"/>
          </p:nvPr>
        </p:nvSpPr>
        <p:spPr/>
        <p:txBody>
          <a:bodyPr/>
          <a:lstStyle/>
          <a:p>
            <a:r>
              <a:rPr lang="en-US" dirty="0"/>
              <a:t>Straw Polls (2)</a:t>
            </a:r>
          </a:p>
        </p:txBody>
      </p:sp>
      <p:sp>
        <p:nvSpPr>
          <p:cNvPr id="3" name="Content Placeholder 2">
            <a:extLst>
              <a:ext uri="{FF2B5EF4-FFF2-40B4-BE49-F238E27FC236}">
                <a16:creationId xmlns:a16="http://schemas.microsoft.com/office/drawing/2014/main" id="{1A93D9D0-81C3-AE05-6034-7A54C9CA6D28}"/>
              </a:ext>
            </a:extLst>
          </p:cNvPr>
          <p:cNvSpPr>
            <a:spLocks noGrp="1"/>
          </p:cNvSpPr>
          <p:nvPr>
            <p:ph idx="1"/>
          </p:nvPr>
        </p:nvSpPr>
        <p:spPr>
          <a:xfrm>
            <a:off x="768351" y="1751014"/>
            <a:ext cx="10653183" cy="4649785"/>
          </a:xfrm>
        </p:spPr>
        <p:txBody>
          <a:bodyPr/>
          <a:lstStyle/>
          <a:p>
            <a:r>
              <a:rPr lang="en-US" sz="1800" dirty="0"/>
              <a:t>SP3:</a:t>
            </a:r>
          </a:p>
          <a:p>
            <a:pPr marL="0" indent="0"/>
            <a:r>
              <a:rPr lang="en-US" sz="1800" b="0" dirty="0"/>
              <a:t>Do you agree that for urgent roam, a UHR non-AP MLD can send a PMF protected roaming request directly to a target AP MLD, w/o performing roaming preparation through current AP MLD,  if it has received a BTM Request from its current AP MLD indicating that the target AP MLD has been prepared for direct roaming?</a:t>
            </a:r>
            <a:r>
              <a:rPr lang="en-US" sz="1600" b="0" dirty="0"/>
              <a:t> </a:t>
            </a:r>
          </a:p>
          <a:p>
            <a:pPr marL="285750" indent="-285750">
              <a:buFont typeface="Arial" panose="020B0604020202020204" pitchFamily="34" charset="0"/>
              <a:buChar char="•"/>
            </a:pPr>
            <a:r>
              <a:rPr lang="en-US" sz="1600" b="0" dirty="0"/>
              <a:t>For Shared PTK mode, the roaming request is PMF protected with the shared PTK</a:t>
            </a:r>
          </a:p>
          <a:p>
            <a:pPr marL="285750" indent="-285750">
              <a:buFont typeface="Arial" panose="020B0604020202020204" pitchFamily="34" charset="0"/>
              <a:buChar char="•"/>
            </a:pPr>
            <a:r>
              <a:rPr lang="en-US" sz="1600" b="0" dirty="0"/>
              <a:t>For Per-AP PTK mode, the roaming request is PMF protected with an SMD level shared key generated at the time of association with the SMD-ME</a:t>
            </a:r>
          </a:p>
          <a:p>
            <a:pPr marL="285750" indent="-285750">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B57001-15FC-FD2D-AA58-C658C13D1D4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5D403C62-7BBB-7C16-AD07-F666840443F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8B41FB8A-FE01-FAB9-5066-75C14F5B4EE2}"/>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4140801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94978E-EE5D-730C-92F9-B3AE4E2615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82FAAB-F5C1-CB8B-71F7-75636440F293}"/>
              </a:ext>
            </a:extLst>
          </p:cNvPr>
          <p:cNvSpPr>
            <a:spLocks noGrp="1"/>
          </p:cNvSpPr>
          <p:nvPr>
            <p:ph type="title"/>
          </p:nvPr>
        </p:nvSpPr>
        <p:spPr/>
        <p:txBody>
          <a:bodyPr/>
          <a:lstStyle/>
          <a:p>
            <a:r>
              <a:rPr lang="en-US" dirty="0"/>
              <a:t>Straw Polls (3)</a:t>
            </a:r>
          </a:p>
        </p:txBody>
      </p:sp>
      <p:sp>
        <p:nvSpPr>
          <p:cNvPr id="3" name="Content Placeholder 2">
            <a:extLst>
              <a:ext uri="{FF2B5EF4-FFF2-40B4-BE49-F238E27FC236}">
                <a16:creationId xmlns:a16="http://schemas.microsoft.com/office/drawing/2014/main" id="{98D6E5BD-B100-D8BA-1484-274E2446D03E}"/>
              </a:ext>
            </a:extLst>
          </p:cNvPr>
          <p:cNvSpPr>
            <a:spLocks noGrp="1"/>
          </p:cNvSpPr>
          <p:nvPr>
            <p:ph idx="1"/>
          </p:nvPr>
        </p:nvSpPr>
        <p:spPr>
          <a:xfrm>
            <a:off x="768351" y="1554984"/>
            <a:ext cx="10653183" cy="4845815"/>
          </a:xfrm>
        </p:spPr>
        <p:txBody>
          <a:bodyPr/>
          <a:lstStyle/>
          <a:p>
            <a:pPr marL="0" indent="0"/>
            <a:r>
              <a:rPr lang="en-US" sz="1800" dirty="0"/>
              <a:t>SP4: </a:t>
            </a:r>
          </a:p>
          <a:p>
            <a:pPr marL="0" indent="0"/>
            <a:r>
              <a:rPr lang="en-US" sz="1800" b="0" dirty="0"/>
              <a:t>Do you support following for direct roaming through a target AP MLD?</a:t>
            </a:r>
          </a:p>
          <a:p>
            <a:pPr marL="285750" indent="-285750">
              <a:buFont typeface="Arial" panose="020B0604020202020204" pitchFamily="34" charset="0"/>
              <a:buChar char="•"/>
            </a:pPr>
            <a:r>
              <a:rPr lang="en-US" sz="1800" b="0" dirty="0"/>
              <a:t>For the shared PTK mode, direct roaming through the target AP MLD is performed using 2 frames exchange (roaming request and roaming response) between the non-AP MLD and the target AP MLD, where the frames are PMF protected with the shared PTK.</a:t>
            </a:r>
          </a:p>
          <a:p>
            <a:pPr marL="285750" indent="-285750">
              <a:buFont typeface="Arial" panose="020B0604020202020204" pitchFamily="34" charset="0"/>
              <a:buChar char="•"/>
            </a:pPr>
            <a:r>
              <a:rPr lang="en-US" sz="1800" b="0" dirty="0"/>
              <a:t>For the Per-AP PTK mode, direct roaming through the target AP MLD is performed using 3 frames exchange (roaming request, roaming response and roaming confirmation) between the non-AP MLD and the target AP MLD, where the frames are PMF protected with an SMD level shared key.</a:t>
            </a:r>
          </a:p>
          <a:p>
            <a:pPr marL="285750" indent="-285750">
              <a:buFont typeface="Arial" panose="020B0604020202020204" pitchFamily="34" charset="0"/>
              <a:buChar char="•"/>
            </a:pPr>
            <a:r>
              <a:rPr lang="en-US" sz="1800" b="0" dirty="0"/>
              <a:t>NOTE1: Roaming request and roaming response are UHR Link Reconfiguration Request/Response frames</a:t>
            </a:r>
          </a:p>
          <a:p>
            <a:pPr marL="285750" indent="-285750">
              <a:buFont typeface="Arial" panose="020B0604020202020204" pitchFamily="34" charset="0"/>
              <a:buChar char="•"/>
            </a:pPr>
            <a:r>
              <a:rPr lang="en-US" sz="1800" b="0" dirty="0"/>
              <a:t>NOTE2: Roaming confirmation is a UHR Link Reconfiguration Notify frame</a:t>
            </a:r>
          </a:p>
          <a:p>
            <a:pPr marL="0" indent="0"/>
            <a:r>
              <a:rPr lang="en-US" dirty="0"/>
              <a:t>  </a:t>
            </a:r>
          </a:p>
        </p:txBody>
      </p:sp>
      <p:sp>
        <p:nvSpPr>
          <p:cNvPr id="4" name="Slide Number Placeholder 3">
            <a:extLst>
              <a:ext uri="{FF2B5EF4-FFF2-40B4-BE49-F238E27FC236}">
                <a16:creationId xmlns:a16="http://schemas.microsoft.com/office/drawing/2014/main" id="{5939028A-22CB-2E4E-5180-CF3A2D507B8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70E18F3-C482-C55F-EF97-A79B410E4A34}"/>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8F4D2BD3-E42E-1208-5BAE-843B7D60590C}"/>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3791494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D7E70-5D34-816A-774D-6B2E51CA55AB}"/>
              </a:ext>
            </a:extLst>
          </p:cNvPr>
          <p:cNvSpPr>
            <a:spLocks noGrp="1"/>
          </p:cNvSpPr>
          <p:nvPr>
            <p:ph type="title"/>
          </p:nvPr>
        </p:nvSpPr>
        <p:spPr/>
        <p:txBody>
          <a:bodyPr/>
          <a:lstStyle/>
          <a:p>
            <a:r>
              <a:rPr lang="en-GB" dirty="0"/>
              <a:t>References</a:t>
            </a:r>
            <a:endParaRPr lang="en-US" dirty="0"/>
          </a:p>
        </p:txBody>
      </p:sp>
      <p:sp>
        <p:nvSpPr>
          <p:cNvPr id="3" name="Date Placeholder 2">
            <a:extLst>
              <a:ext uri="{FF2B5EF4-FFF2-40B4-BE49-F238E27FC236}">
                <a16:creationId xmlns:a16="http://schemas.microsoft.com/office/drawing/2014/main" id="{C316642C-A3F9-B11E-D728-4CF73ABE2EDA}"/>
              </a:ext>
            </a:extLst>
          </p:cNvPr>
          <p:cNvSpPr>
            <a:spLocks noGrp="1"/>
          </p:cNvSpPr>
          <p:nvPr>
            <p:ph type="dt" idx="10"/>
          </p:nvPr>
        </p:nvSpPr>
        <p:spPr/>
        <p:txBody>
          <a:bodyPr/>
          <a:lstStyle/>
          <a:p>
            <a:r>
              <a:rPr lang="en-US"/>
              <a:t>June 2025</a:t>
            </a:r>
            <a:endParaRPr lang="en-GB"/>
          </a:p>
        </p:txBody>
      </p:sp>
      <p:sp>
        <p:nvSpPr>
          <p:cNvPr id="4" name="Footer Placeholder 3">
            <a:extLst>
              <a:ext uri="{FF2B5EF4-FFF2-40B4-BE49-F238E27FC236}">
                <a16:creationId xmlns:a16="http://schemas.microsoft.com/office/drawing/2014/main" id="{9A00CBA6-E504-0048-E7A0-29B51FBF6717}"/>
              </a:ext>
            </a:extLst>
          </p:cNvPr>
          <p:cNvSpPr>
            <a:spLocks noGrp="1"/>
          </p:cNvSpPr>
          <p:nvPr>
            <p:ph type="ftr" idx="11"/>
          </p:nvPr>
        </p:nvSpPr>
        <p:spPr/>
        <p:txBody>
          <a:bodyPr/>
          <a:lstStyle/>
          <a:p>
            <a:r>
              <a:rPr lang="en-GB"/>
              <a:t>Binita Gupta et al (Cisco Systems)</a:t>
            </a:r>
          </a:p>
        </p:txBody>
      </p:sp>
      <p:sp>
        <p:nvSpPr>
          <p:cNvPr id="5" name="Slide Number Placeholder 4">
            <a:extLst>
              <a:ext uri="{FF2B5EF4-FFF2-40B4-BE49-F238E27FC236}">
                <a16:creationId xmlns:a16="http://schemas.microsoft.com/office/drawing/2014/main" id="{A18F279F-1335-1F64-7EF5-101C811E20AE}"/>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6" name="Content Placeholder 1">
            <a:extLst>
              <a:ext uri="{FF2B5EF4-FFF2-40B4-BE49-F238E27FC236}">
                <a16:creationId xmlns:a16="http://schemas.microsoft.com/office/drawing/2014/main" id="{3CC4BC58-CF8F-4358-349D-05836860147E}"/>
              </a:ext>
            </a:extLst>
          </p:cNvPr>
          <p:cNvSpPr txBox="1">
            <a:spLocks/>
          </p:cNvSpPr>
          <p:nvPr/>
        </p:nvSpPr>
        <p:spPr>
          <a:xfrm>
            <a:off x="914400" y="1981201"/>
            <a:ext cx="10591799"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sz="2000" b="0" kern="0" dirty="0"/>
              <a:t>[1] 11-24-0398 “</a:t>
            </a:r>
            <a:r>
              <a:rPr lang="en-GB" sz="2000" b="0" dirty="0"/>
              <a:t>Coordinated Roaming through Target AP MLD”</a:t>
            </a:r>
            <a:endParaRPr lang="en-GB" sz="2000" b="0" kern="0" dirty="0"/>
          </a:p>
          <a:p>
            <a:r>
              <a:rPr lang="en-GB" sz="2000" b="0" kern="0" dirty="0"/>
              <a:t>[2] 11-24-1812 “Seamless Roaming through a Target AP - Follow Up”</a:t>
            </a:r>
          </a:p>
        </p:txBody>
      </p:sp>
    </p:spTree>
    <p:extLst>
      <p:ext uri="{BB962C8B-B14F-4D97-AF65-F5344CB8AC3E}">
        <p14:creationId xmlns:p14="http://schemas.microsoft.com/office/powerpoint/2010/main" val="941553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D8209-0E97-001D-EDF3-4CCD9CD9C3D9}"/>
              </a:ext>
            </a:extLst>
          </p:cNvPr>
          <p:cNvSpPr>
            <a:spLocks noGrp="1"/>
          </p:cNvSpPr>
          <p:nvPr>
            <p:ph type="title"/>
          </p:nvPr>
        </p:nvSpPr>
        <p:spPr>
          <a:xfrm>
            <a:off x="914401" y="685802"/>
            <a:ext cx="10361084" cy="451440"/>
          </a:xfrm>
        </p:spPr>
        <p:txBody>
          <a:bodyPr/>
          <a:lstStyle/>
          <a:p>
            <a:r>
              <a:rPr lang="en-US" dirty="0"/>
              <a:t>Introduction</a:t>
            </a:r>
          </a:p>
        </p:txBody>
      </p:sp>
      <p:sp>
        <p:nvSpPr>
          <p:cNvPr id="3" name="Content Placeholder 2">
            <a:extLst>
              <a:ext uri="{FF2B5EF4-FFF2-40B4-BE49-F238E27FC236}">
                <a16:creationId xmlns:a16="http://schemas.microsoft.com/office/drawing/2014/main" id="{0447C835-131E-68EE-4CC3-F2C3211D49E7}"/>
              </a:ext>
            </a:extLst>
          </p:cNvPr>
          <p:cNvSpPr>
            <a:spLocks noGrp="1"/>
          </p:cNvSpPr>
          <p:nvPr>
            <p:ph idx="1"/>
          </p:nvPr>
        </p:nvSpPr>
        <p:spPr>
          <a:xfrm>
            <a:off x="506942" y="1371600"/>
            <a:ext cx="11151658" cy="5095428"/>
          </a:xfrm>
        </p:spPr>
        <p:txBody>
          <a:bodyPr/>
          <a:lstStyle/>
          <a:p>
            <a:pPr>
              <a:buFont typeface="Arial" panose="020B0604020202020204" pitchFamily="34" charset="0"/>
              <a:buChar char="•"/>
            </a:pPr>
            <a:r>
              <a:rPr lang="en-US" sz="2000" b="0" dirty="0"/>
              <a:t>11bn Draft 1.0 defines seamless roaming (SR) procedure that includes roaming preparation and roaming execution phases for performing SR between AP MLDs of an SMD</a:t>
            </a:r>
            <a:endParaRPr lang="en-US" sz="1800" b="0" dirty="0"/>
          </a:p>
          <a:p>
            <a:pPr>
              <a:buFont typeface="Arial" panose="020B0604020202020204" pitchFamily="34" charset="0"/>
              <a:buChar char="•"/>
            </a:pPr>
            <a:r>
              <a:rPr lang="en-US" sz="2000" b="0" dirty="0"/>
              <a:t>In D1.0, following two sequences are defined for SR in an SMD:</a:t>
            </a:r>
            <a:endParaRPr lang="en-US" sz="1600" b="0" dirty="0"/>
          </a:p>
          <a:p>
            <a:pPr lvl="1">
              <a:buFont typeface="Arial" panose="020B0604020202020204" pitchFamily="34" charset="0"/>
              <a:buChar char="•"/>
            </a:pPr>
            <a:r>
              <a:rPr lang="en-US" sz="1800" b="1" dirty="0"/>
              <a:t>Sequence 1:</a:t>
            </a:r>
            <a:r>
              <a:rPr lang="en-US" sz="1800" dirty="0"/>
              <a:t> Roaming preparation and roaming execution performed through the current AP MLD</a:t>
            </a:r>
          </a:p>
          <a:p>
            <a:pPr lvl="1">
              <a:buFont typeface="Arial" panose="020B0604020202020204" pitchFamily="34" charset="0"/>
              <a:buChar char="•"/>
            </a:pPr>
            <a:r>
              <a:rPr lang="en-US" sz="1800" b="1" dirty="0"/>
              <a:t>Sequence 2:</a:t>
            </a:r>
            <a:r>
              <a:rPr lang="en-US" sz="1800" dirty="0"/>
              <a:t> Roaming preparation through current AP MLD and roaming execution (using PMF protected frames) through a target AP MLD.</a:t>
            </a:r>
          </a:p>
          <a:p>
            <a:pPr lvl="2">
              <a:buFont typeface="Arial" panose="020B0604020202020204" pitchFamily="34" charset="0"/>
              <a:buChar char="•"/>
            </a:pPr>
            <a:r>
              <a:rPr lang="en-US" sz="1600" dirty="0"/>
              <a:t>Use case: last-minute roam, a non-AP MLD can’t complete roaming exec through current AP due to sudden RSSI drop. </a:t>
            </a:r>
            <a:endParaRPr lang="en-US" sz="2000" dirty="0"/>
          </a:p>
          <a:p>
            <a:pPr>
              <a:buFont typeface="Arial" panose="020B0604020202020204" pitchFamily="34" charset="0"/>
              <a:buChar char="•"/>
            </a:pPr>
            <a:r>
              <a:rPr lang="en-US" sz="2000" b="0" dirty="0"/>
              <a:t>It is generally understood that a non-AP MLD would execute roaming prep and exec close to each other (within a timeout value) –&gt; implies that for sudden RSSI drop, Sequence 2 won’t work in most cases </a:t>
            </a:r>
          </a:p>
          <a:p>
            <a:pPr>
              <a:buFont typeface="Arial" panose="020B0604020202020204" pitchFamily="34" charset="0"/>
              <a:buChar char="•"/>
            </a:pPr>
            <a:r>
              <a:rPr lang="en-US" sz="2000" b="0" dirty="0"/>
              <a:t>For urgent/panic roam scenarios, in [1] [2] we proposed a solution for roaming directly through a target AP when client’s RSSI drops suddenly (we call this Sequence 3 here)</a:t>
            </a:r>
          </a:p>
          <a:p>
            <a:pPr>
              <a:buFont typeface="Arial" panose="020B0604020202020204" pitchFamily="34" charset="0"/>
              <a:buChar char="•"/>
            </a:pPr>
            <a:r>
              <a:rPr lang="en-US" sz="2000" b="0" dirty="0"/>
              <a:t>In this presentation, we propose further details for direct roaming through target AP (</a:t>
            </a:r>
            <a:r>
              <a:rPr lang="en-US" sz="2000" dirty="0"/>
              <a:t>Sequence 3</a:t>
            </a:r>
            <a:r>
              <a:rPr lang="en-US" sz="2000" b="0" dirty="0"/>
              <a:t>) for shared PTK (Per-SMD PTK) and Per-AP PTK modes</a:t>
            </a:r>
          </a:p>
        </p:txBody>
      </p:sp>
      <p:sp>
        <p:nvSpPr>
          <p:cNvPr id="4" name="Slide Number Placeholder 3">
            <a:extLst>
              <a:ext uri="{FF2B5EF4-FFF2-40B4-BE49-F238E27FC236}">
                <a16:creationId xmlns:a16="http://schemas.microsoft.com/office/drawing/2014/main" id="{FAC93EDD-922E-9E46-52BB-D146B6F9E62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5DC6607-D6DB-F73E-CE2F-0DF88E29FFED}"/>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4D0B3368-BF3F-C328-4174-293F1ED5EE02}"/>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333459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8CB336-DFD1-A646-F31B-0CEDAA0C19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118EEC-9E00-03EB-98C4-6CE50B5E0C56}"/>
              </a:ext>
            </a:extLst>
          </p:cNvPr>
          <p:cNvSpPr>
            <a:spLocks noGrp="1"/>
          </p:cNvSpPr>
          <p:nvPr>
            <p:ph type="title"/>
          </p:nvPr>
        </p:nvSpPr>
        <p:spPr>
          <a:xfrm>
            <a:off x="914401" y="685802"/>
            <a:ext cx="10361084" cy="685798"/>
          </a:xfrm>
        </p:spPr>
        <p:txBody>
          <a:bodyPr/>
          <a:lstStyle/>
          <a:p>
            <a:r>
              <a:rPr lang="en-US" dirty="0"/>
              <a:t>Recap: </a:t>
            </a:r>
            <a:r>
              <a:rPr lang="en-GB" dirty="0"/>
              <a:t>Problem Statement/Use Cases [1]</a:t>
            </a:r>
            <a:endParaRPr lang="en-US" dirty="0"/>
          </a:p>
        </p:txBody>
      </p:sp>
      <p:sp>
        <p:nvSpPr>
          <p:cNvPr id="4" name="Slide Number Placeholder 3">
            <a:extLst>
              <a:ext uri="{FF2B5EF4-FFF2-40B4-BE49-F238E27FC236}">
                <a16:creationId xmlns:a16="http://schemas.microsoft.com/office/drawing/2014/main" id="{1905A0F9-0B97-9A52-E1E2-1FB5B3D8FB6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5CF5E63-8A0D-D877-98FF-5A4EED5B7D94}"/>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34050BF2-DF15-02ED-421B-AAA208C77F84}"/>
              </a:ext>
            </a:extLst>
          </p:cNvPr>
          <p:cNvSpPr>
            <a:spLocks noGrp="1"/>
          </p:cNvSpPr>
          <p:nvPr>
            <p:ph type="dt" idx="15"/>
          </p:nvPr>
        </p:nvSpPr>
        <p:spPr/>
        <p:txBody>
          <a:bodyPr/>
          <a:lstStyle/>
          <a:p>
            <a:r>
              <a:rPr lang="en-US"/>
              <a:t>June 2025</a:t>
            </a:r>
            <a:endParaRPr lang="en-GB" dirty="0"/>
          </a:p>
        </p:txBody>
      </p:sp>
      <p:sp>
        <p:nvSpPr>
          <p:cNvPr id="9" name="Rectangle 2">
            <a:extLst>
              <a:ext uri="{FF2B5EF4-FFF2-40B4-BE49-F238E27FC236}">
                <a16:creationId xmlns:a16="http://schemas.microsoft.com/office/drawing/2014/main" id="{1CB40DD9-151F-6D9B-0B39-B11C6C395DFB}"/>
              </a:ext>
            </a:extLst>
          </p:cNvPr>
          <p:cNvSpPr txBox="1">
            <a:spLocks noChangeArrowheads="1"/>
          </p:cNvSpPr>
          <p:nvPr/>
        </p:nvSpPr>
        <p:spPr bwMode="auto">
          <a:xfrm>
            <a:off x="929216" y="1450977"/>
            <a:ext cx="7300383" cy="472122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900" b="0" kern="0" dirty="0"/>
              <a:t>In many WLAN deployments, a client can see sudden drop in its RSSI (e.g. due to concrete walls, elevator doors, coverage gaps), leading to connectivity disruptions.</a:t>
            </a:r>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900" b="0" kern="0" dirty="0"/>
              <a:t>Example use cases:</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b="1" kern="0" dirty="0"/>
              <a:t>Carpeted enterprise: </a:t>
            </a:r>
            <a:r>
              <a:rPr lang="en-GB" sz="1700" b="0" kern="0" dirty="0"/>
              <a:t>A user on a video conferencing call enters an elevator, RSSI drops suddenly, client then needs to quickly roam to an AP within the elevator to continue QoS flows. When user steps out of the elevator, RSSI drops suddenly again, and urgent roaming needs to </a:t>
            </a:r>
            <a:r>
              <a:rPr lang="en-GB" sz="1700" kern="0" dirty="0"/>
              <a:t>happen </a:t>
            </a:r>
            <a:r>
              <a:rPr lang="en-GB" sz="1700" b="0" kern="0" dirty="0"/>
              <a:t>to an outside AP.</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b="1" kern="0" dirty="0"/>
              <a:t>Industrial IoT with AGVs/AMRs: </a:t>
            </a:r>
            <a:r>
              <a:rPr lang="en-GB" sz="1700" kern="0" dirty="0"/>
              <a:t>Due to sudden obstructions, coverage gaps in its path, an AGV/AMR experiences sudden RSSI drop. AGV/AMR needs to quickly roam to another AP for uninterrupted operation of its QoS flows (video, critical control flows etc.).</a:t>
            </a:r>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900" b="0" kern="0" dirty="0"/>
              <a:t>In such UCs, a non-AP MLD needs to perform seamless roaming directly through a target AP for continued connectivity</a:t>
            </a:r>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900" b="0" kern="0" dirty="0"/>
              <a:t>We believe that addressing urgent/panic roam for such use cases is important for multiple enterprise verticals, and 11bn needs to provide a solution for these use cases for consistent experience of roaming improvement in a UHR network</a:t>
            </a:r>
          </a:p>
        </p:txBody>
      </p:sp>
      <p:pic>
        <p:nvPicPr>
          <p:cNvPr id="11" name="Picture 10">
            <a:extLst>
              <a:ext uri="{FF2B5EF4-FFF2-40B4-BE49-F238E27FC236}">
                <a16:creationId xmlns:a16="http://schemas.microsoft.com/office/drawing/2014/main" id="{D55201E4-E78B-8BE3-B524-E1242003C1C1}"/>
              </a:ext>
            </a:extLst>
          </p:cNvPr>
          <p:cNvPicPr>
            <a:picLocks noChangeAspect="1"/>
          </p:cNvPicPr>
          <p:nvPr/>
        </p:nvPicPr>
        <p:blipFill>
          <a:blip r:embed="rId2"/>
          <a:stretch>
            <a:fillRect/>
          </a:stretch>
        </p:blipFill>
        <p:spPr>
          <a:xfrm>
            <a:off x="8991600" y="1785937"/>
            <a:ext cx="2489200" cy="4051300"/>
          </a:xfrm>
          <a:prstGeom prst="rect">
            <a:avLst/>
          </a:prstGeom>
        </p:spPr>
      </p:pic>
    </p:spTree>
    <p:extLst>
      <p:ext uri="{BB962C8B-B14F-4D97-AF65-F5344CB8AC3E}">
        <p14:creationId xmlns:p14="http://schemas.microsoft.com/office/powerpoint/2010/main" val="3984783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3EE181-ED17-6842-42CF-1976D37A2C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251002-A653-B6C6-12E4-8DB94331B1F6}"/>
              </a:ext>
            </a:extLst>
          </p:cNvPr>
          <p:cNvSpPr>
            <a:spLocks noGrp="1"/>
          </p:cNvSpPr>
          <p:nvPr>
            <p:ph type="title"/>
          </p:nvPr>
        </p:nvSpPr>
        <p:spPr>
          <a:xfrm>
            <a:off x="914401" y="685802"/>
            <a:ext cx="10361084" cy="451440"/>
          </a:xfrm>
        </p:spPr>
        <p:txBody>
          <a:bodyPr/>
          <a:lstStyle/>
          <a:p>
            <a:r>
              <a:rPr lang="en-US" dirty="0"/>
              <a:t>Seamless Roaming Through a Target AP </a:t>
            </a:r>
          </a:p>
        </p:txBody>
      </p:sp>
      <p:sp>
        <p:nvSpPr>
          <p:cNvPr id="3" name="Content Placeholder 2">
            <a:extLst>
              <a:ext uri="{FF2B5EF4-FFF2-40B4-BE49-F238E27FC236}">
                <a16:creationId xmlns:a16="http://schemas.microsoft.com/office/drawing/2014/main" id="{1F01D0B6-4550-ED86-93F6-1BD12817B317}"/>
              </a:ext>
            </a:extLst>
          </p:cNvPr>
          <p:cNvSpPr>
            <a:spLocks noGrp="1"/>
          </p:cNvSpPr>
          <p:nvPr>
            <p:ph idx="1"/>
          </p:nvPr>
        </p:nvSpPr>
        <p:spPr>
          <a:xfrm>
            <a:off x="506942" y="1371600"/>
            <a:ext cx="11277600" cy="5095428"/>
          </a:xfrm>
        </p:spPr>
        <p:txBody>
          <a:bodyPr/>
          <a:lstStyle/>
          <a:p>
            <a:pPr>
              <a:buFont typeface="Arial" panose="020B0604020202020204" pitchFamily="34" charset="0"/>
              <a:buChar char="•"/>
            </a:pPr>
            <a:r>
              <a:rPr lang="en-US" sz="2000" dirty="0"/>
              <a:t>Sequence 3:</a:t>
            </a:r>
            <a:r>
              <a:rPr lang="en-US" sz="2000" b="0" dirty="0"/>
              <a:t> For urgent/panic roams, client performs secure seamless roaming directly through a target AP (no separate roaming prep performed through current AP)</a:t>
            </a:r>
          </a:p>
          <a:p>
            <a:pPr lvl="1">
              <a:buFont typeface="Arial" panose="020B0604020202020204" pitchFamily="34" charset="0"/>
              <a:buChar char="•"/>
            </a:pPr>
            <a:r>
              <a:rPr lang="en-US" sz="1800" dirty="0"/>
              <a:t>It is critical to perform secure/protected roaming exchange with target AP to avoid DoS attacks</a:t>
            </a:r>
          </a:p>
          <a:p>
            <a:pPr lvl="1">
              <a:buFont typeface="Arial" panose="020B0604020202020204" pitchFamily="34" charset="0"/>
              <a:buChar char="•"/>
            </a:pPr>
            <a:r>
              <a:rPr lang="en-US" sz="1800" dirty="0"/>
              <a:t>PMF protected roaming exchange performed with a target AP MLD (in same SMD)</a:t>
            </a:r>
            <a:endParaRPr lang="en-US" sz="1800" b="1" dirty="0"/>
          </a:p>
          <a:p>
            <a:pPr lvl="1">
              <a:buFont typeface="Arial" panose="020B0604020202020204" pitchFamily="34" charset="0"/>
              <a:buChar char="•"/>
            </a:pPr>
            <a:r>
              <a:rPr lang="en-US" sz="1800" dirty="0"/>
              <a:t>Target AP MLD is prepared with STA’s context by the network via a prior pre-roaming preparation </a:t>
            </a:r>
          </a:p>
          <a:p>
            <a:pPr lvl="1">
              <a:buFont typeface="Arial" panose="020B0604020202020204" pitchFamily="34" charset="0"/>
              <a:buChar char="•"/>
            </a:pPr>
            <a:r>
              <a:rPr lang="en-US" sz="1800" dirty="0"/>
              <a:t>Client is provided (by current AP) the set of target AP MLDs that are prepared for roaming through target</a:t>
            </a:r>
          </a:p>
          <a:p>
            <a:pPr lvl="1">
              <a:buFont typeface="Arial" panose="020B0604020202020204" pitchFamily="34" charset="0"/>
              <a:buChar char="•"/>
            </a:pPr>
            <a:r>
              <a:rPr lang="en-US" sz="1800" dirty="0"/>
              <a:t>Client can use either shared PTK or per-AP PTK mode for secure roaming through target AP</a:t>
            </a:r>
          </a:p>
          <a:p>
            <a:pPr lvl="2">
              <a:buFont typeface="Arial" panose="020B0604020202020204" pitchFamily="34" charset="0"/>
              <a:buChar char="•"/>
            </a:pPr>
            <a:r>
              <a:rPr lang="en-US" sz="1600" dirty="0"/>
              <a:t>For shared PTK mode, the shared PTK is used for PMF protected roaming frames with target AP</a:t>
            </a:r>
          </a:p>
          <a:p>
            <a:pPr lvl="2">
              <a:buFont typeface="Arial" panose="020B0604020202020204" pitchFamily="34" charset="0"/>
              <a:buChar char="•"/>
            </a:pPr>
            <a:r>
              <a:rPr lang="en-US" sz="1600" dirty="0"/>
              <a:t>For Per-AP PTK mode, an SMD level shared key is established &amp; used for PMF protected roaming frames with target.</a:t>
            </a:r>
          </a:p>
          <a:p>
            <a:pPr lvl="1">
              <a:buFont typeface="Arial" panose="020B0604020202020204" pitchFamily="34" charset="0"/>
              <a:buChar char="•"/>
            </a:pPr>
            <a:r>
              <a:rPr lang="en-US" sz="1800" dirty="0"/>
              <a:t>Target AP </a:t>
            </a:r>
            <a:r>
              <a:rPr lang="en-US" sz="1800" u="sng" dirty="0"/>
              <a:t>fetches client’s context from the previous AP MLD</a:t>
            </a:r>
            <a:r>
              <a:rPr lang="en-US" sz="1800" dirty="0"/>
              <a:t>, to preserve context and maintain data continuity</a:t>
            </a:r>
          </a:p>
          <a:p>
            <a:pPr lvl="1">
              <a:buFont typeface="Arial" panose="020B0604020202020204" pitchFamily="34" charset="0"/>
              <a:buChar char="•"/>
            </a:pPr>
            <a:r>
              <a:rPr lang="en-GB" sz="1800" dirty="0"/>
              <a:t>Some buffered DL data may be forwarded to target AP (if supported, to minimize data loss for QoS flows)</a:t>
            </a:r>
            <a:endParaRPr lang="en-US" sz="2000" b="0" dirty="0"/>
          </a:p>
          <a:p>
            <a:pPr>
              <a:buFont typeface="Arial" panose="020B0604020202020204" pitchFamily="34" charset="0"/>
              <a:buChar char="•"/>
            </a:pPr>
            <a:r>
              <a:rPr lang="en-US" sz="2000" dirty="0"/>
              <a:t>Identifying STA at the target AP: </a:t>
            </a:r>
            <a:r>
              <a:rPr lang="en-US" sz="2000" b="0" dirty="0"/>
              <a:t>For both Sequence #2 and #3, after receiving PMF protected roaming request, target AP needs to identify the STA to map to right key to process secure roaming request. </a:t>
            </a:r>
          </a:p>
          <a:p>
            <a:pPr lvl="1">
              <a:buFont typeface="Arial" panose="020B0604020202020204" pitchFamily="34" charset="0"/>
              <a:buChar char="•"/>
            </a:pPr>
            <a:r>
              <a:rPr lang="en-US" sz="1600" b="0" dirty="0"/>
              <a:t>We propose assigning random roaming MAC address (RMA) for this, preserves STA’s privacy (details on next slide) </a:t>
            </a:r>
            <a:br>
              <a:rPr lang="en-US" sz="1600" b="0" dirty="0"/>
            </a:br>
            <a:endParaRPr lang="en-US" sz="1600" b="0" dirty="0"/>
          </a:p>
          <a:p>
            <a:endParaRPr lang="en-US" dirty="0"/>
          </a:p>
        </p:txBody>
      </p:sp>
      <p:sp>
        <p:nvSpPr>
          <p:cNvPr id="4" name="Slide Number Placeholder 3">
            <a:extLst>
              <a:ext uri="{FF2B5EF4-FFF2-40B4-BE49-F238E27FC236}">
                <a16:creationId xmlns:a16="http://schemas.microsoft.com/office/drawing/2014/main" id="{07231256-660E-DCB1-8E36-63DE2D8F214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3EDE292-D4F7-4B00-1499-F39D55EFE311}"/>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90F9F13D-AEDD-B874-7051-FE3EEB5B51EE}"/>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2387451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3ECC2-324A-5EA5-EBDD-1ABBA638BB09}"/>
              </a:ext>
            </a:extLst>
          </p:cNvPr>
          <p:cNvSpPr>
            <a:spLocks noGrp="1"/>
          </p:cNvSpPr>
          <p:nvPr>
            <p:ph type="title"/>
          </p:nvPr>
        </p:nvSpPr>
        <p:spPr>
          <a:xfrm>
            <a:off x="914401" y="685801"/>
            <a:ext cx="10361084" cy="761999"/>
          </a:xfrm>
        </p:spPr>
        <p:txBody>
          <a:bodyPr/>
          <a:lstStyle/>
          <a:p>
            <a:r>
              <a:rPr lang="en-US" sz="2400"/>
              <a:t>Sequence 2: Roaming prep through current AP and roaming execution through target AP (shared PTK mode)</a:t>
            </a:r>
            <a:endParaRPr lang="en-US" sz="2400" dirty="0"/>
          </a:p>
        </p:txBody>
      </p:sp>
      <p:sp>
        <p:nvSpPr>
          <p:cNvPr id="3" name="Date Placeholder 2">
            <a:extLst>
              <a:ext uri="{FF2B5EF4-FFF2-40B4-BE49-F238E27FC236}">
                <a16:creationId xmlns:a16="http://schemas.microsoft.com/office/drawing/2014/main" id="{AA210B05-C59A-0335-3453-DF80E6A7D33E}"/>
              </a:ext>
            </a:extLst>
          </p:cNvPr>
          <p:cNvSpPr>
            <a:spLocks noGrp="1"/>
          </p:cNvSpPr>
          <p:nvPr>
            <p:ph type="dt" idx="10"/>
          </p:nvPr>
        </p:nvSpPr>
        <p:spPr/>
        <p:txBody>
          <a:bodyPr/>
          <a:lstStyle/>
          <a:p>
            <a:r>
              <a:rPr lang="en-US"/>
              <a:t>June 2025</a:t>
            </a:r>
            <a:endParaRPr lang="en-GB"/>
          </a:p>
        </p:txBody>
      </p:sp>
      <p:sp>
        <p:nvSpPr>
          <p:cNvPr id="4" name="Footer Placeholder 3">
            <a:extLst>
              <a:ext uri="{FF2B5EF4-FFF2-40B4-BE49-F238E27FC236}">
                <a16:creationId xmlns:a16="http://schemas.microsoft.com/office/drawing/2014/main" id="{AA273515-7B10-3697-AD97-67FC04250BDB}"/>
              </a:ext>
            </a:extLst>
          </p:cNvPr>
          <p:cNvSpPr>
            <a:spLocks noGrp="1"/>
          </p:cNvSpPr>
          <p:nvPr>
            <p:ph type="ftr" idx="11"/>
          </p:nvPr>
        </p:nvSpPr>
        <p:spPr/>
        <p:txBody>
          <a:bodyPr/>
          <a:lstStyle/>
          <a:p>
            <a:r>
              <a:rPr lang="en-GB"/>
              <a:t>Binita Gupta et al (Cisco Systems)</a:t>
            </a:r>
          </a:p>
        </p:txBody>
      </p:sp>
      <p:sp>
        <p:nvSpPr>
          <p:cNvPr id="5" name="Slide Number Placeholder 4">
            <a:extLst>
              <a:ext uri="{FF2B5EF4-FFF2-40B4-BE49-F238E27FC236}">
                <a16:creationId xmlns:a16="http://schemas.microsoft.com/office/drawing/2014/main" id="{E1D67F9D-6A01-ECA4-ADDA-C5FD57E5E210}"/>
              </a:ext>
            </a:extLst>
          </p:cNvPr>
          <p:cNvSpPr>
            <a:spLocks noGrp="1"/>
          </p:cNvSpPr>
          <p:nvPr>
            <p:ph type="sldNum" idx="12"/>
          </p:nvPr>
        </p:nvSpPr>
        <p:spPr/>
        <p:txBody>
          <a:bodyPr/>
          <a:lstStyle/>
          <a:p>
            <a:r>
              <a:rPr lang="en-GB"/>
              <a:t>Slide </a:t>
            </a:r>
            <a:fld id="{06B781AF-4CCF-49B0-A572-DE54FBE5D942}" type="slidenum">
              <a:rPr lang="en-GB" smtClean="0"/>
              <a:pPr/>
              <a:t>5</a:t>
            </a:fld>
            <a:endParaRPr lang="en-GB"/>
          </a:p>
        </p:txBody>
      </p:sp>
      <p:pic>
        <p:nvPicPr>
          <p:cNvPr id="12" name="Picture 11">
            <a:extLst>
              <a:ext uri="{FF2B5EF4-FFF2-40B4-BE49-F238E27FC236}">
                <a16:creationId xmlns:a16="http://schemas.microsoft.com/office/drawing/2014/main" id="{B3622715-C17E-E8AF-A76B-37817AF8488B}"/>
              </a:ext>
            </a:extLst>
          </p:cNvPr>
          <p:cNvPicPr>
            <a:picLocks noChangeAspect="1"/>
          </p:cNvPicPr>
          <p:nvPr/>
        </p:nvPicPr>
        <p:blipFill>
          <a:blip r:embed="rId2"/>
          <a:stretch>
            <a:fillRect/>
          </a:stretch>
        </p:blipFill>
        <p:spPr>
          <a:xfrm>
            <a:off x="4621925" y="1801064"/>
            <a:ext cx="7570075" cy="4413322"/>
          </a:xfrm>
          <a:prstGeom prst="rect">
            <a:avLst/>
          </a:prstGeom>
        </p:spPr>
      </p:pic>
      <p:sp>
        <p:nvSpPr>
          <p:cNvPr id="6" name="Content Placeholder 2">
            <a:extLst>
              <a:ext uri="{FF2B5EF4-FFF2-40B4-BE49-F238E27FC236}">
                <a16:creationId xmlns:a16="http://schemas.microsoft.com/office/drawing/2014/main" id="{7FCAD4AC-E779-2A44-74BE-0E73E7AD1E3F}"/>
              </a:ext>
            </a:extLst>
          </p:cNvPr>
          <p:cNvSpPr txBox="1">
            <a:spLocks/>
          </p:cNvSpPr>
          <p:nvPr/>
        </p:nvSpPr>
        <p:spPr>
          <a:xfrm>
            <a:off x="381000" y="1674995"/>
            <a:ext cx="4495800" cy="434485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GB" sz="1800" kern="0" dirty="0"/>
              <a:t>Random roaming MAC address:</a:t>
            </a:r>
          </a:p>
          <a:p>
            <a:pPr marL="285750" indent="-285750">
              <a:buFont typeface="Arial" panose="020B0604020202020204" pitchFamily="34" charset="0"/>
              <a:buChar char="•"/>
            </a:pPr>
            <a:r>
              <a:rPr lang="en-GB" sz="1600" b="0" kern="0" dirty="0"/>
              <a:t>Current AP MLD assigns one-time use random Roaming MAC Addresses (RMAs) to a non-AP MLD during SMD association</a:t>
            </a:r>
          </a:p>
          <a:p>
            <a:pPr marL="285750" indent="-285750">
              <a:buFont typeface="Arial" panose="020B0604020202020204" pitchFamily="34" charset="0"/>
              <a:buChar char="•"/>
            </a:pPr>
            <a:r>
              <a:rPr lang="en-GB" sz="1600" b="0" kern="0" dirty="0"/>
              <a:t>RMAs sent by current AP to the target AP as part of the roaming preparation phase</a:t>
            </a:r>
          </a:p>
          <a:p>
            <a:pPr marL="285750" indent="-285750">
              <a:buFont typeface="Arial" panose="020B0604020202020204" pitchFamily="34" charset="0"/>
              <a:buChar char="•"/>
            </a:pPr>
            <a:r>
              <a:rPr lang="en-GB" sz="1600" b="0" kern="0" dirty="0"/>
              <a:t>Roaming exec request sent directly to target AP is PMF protected, and has TA=RMA </a:t>
            </a:r>
          </a:p>
          <a:p>
            <a:pPr marL="285750" indent="-285750">
              <a:buFont typeface="Arial" panose="020B0604020202020204" pitchFamily="34" charset="0"/>
              <a:buChar char="•"/>
            </a:pPr>
            <a:r>
              <a:rPr lang="en-GB" sz="1600" b="0" kern="0" dirty="0"/>
              <a:t>At target AP, TA is used to identify non-AP MLD, map to desired shared PTK for processing PMF protected frame</a:t>
            </a:r>
          </a:p>
          <a:p>
            <a:pPr marL="685800" lvl="1">
              <a:buFont typeface="Arial" panose="020B0604020202020204" pitchFamily="34" charset="0"/>
              <a:buChar char="•"/>
            </a:pPr>
            <a:r>
              <a:rPr lang="en-GB" sz="1400" kern="0" dirty="0"/>
              <a:t>Replay detection based on PN from current AP</a:t>
            </a:r>
            <a:endParaRPr lang="en-GB" sz="1400" b="0" kern="0" dirty="0"/>
          </a:p>
          <a:p>
            <a:pPr marL="285750" indent="-285750">
              <a:buFont typeface="Arial" panose="020B0604020202020204" pitchFamily="34" charset="0"/>
              <a:buChar char="•"/>
            </a:pPr>
            <a:r>
              <a:rPr lang="en-GB" sz="1600" b="0" kern="0" dirty="0"/>
              <a:t>Roaming Response from target AP assigns next RMAs for subsequent roaming.</a:t>
            </a:r>
          </a:p>
          <a:p>
            <a:pPr marL="400050" lvl="1" indent="0"/>
            <a:endParaRPr lang="en-GB" sz="1400" kern="0" dirty="0"/>
          </a:p>
          <a:p>
            <a:endParaRPr lang="en-US" sz="1800" kern="0" dirty="0"/>
          </a:p>
        </p:txBody>
      </p:sp>
    </p:spTree>
    <p:extLst>
      <p:ext uri="{BB962C8B-B14F-4D97-AF65-F5344CB8AC3E}">
        <p14:creationId xmlns:p14="http://schemas.microsoft.com/office/powerpoint/2010/main" val="1433370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244CC4-41D6-5D6D-F2BD-A92A759C12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27900D-BA07-643D-EEF9-7860C5FC0BD5}"/>
              </a:ext>
            </a:extLst>
          </p:cNvPr>
          <p:cNvSpPr>
            <a:spLocks noGrp="1"/>
          </p:cNvSpPr>
          <p:nvPr>
            <p:ph type="title"/>
          </p:nvPr>
        </p:nvSpPr>
        <p:spPr>
          <a:xfrm>
            <a:off x="914401" y="685801"/>
            <a:ext cx="10361084" cy="761999"/>
          </a:xfrm>
        </p:spPr>
        <p:txBody>
          <a:bodyPr/>
          <a:lstStyle/>
          <a:p>
            <a:r>
              <a:rPr lang="en-US" sz="2400" dirty="0"/>
              <a:t>Sequence 2: Roaming prep through current AP and roaming execution through target AP (Per-AP PTK mode)</a:t>
            </a:r>
          </a:p>
        </p:txBody>
      </p:sp>
      <p:sp>
        <p:nvSpPr>
          <p:cNvPr id="3" name="Date Placeholder 2">
            <a:extLst>
              <a:ext uri="{FF2B5EF4-FFF2-40B4-BE49-F238E27FC236}">
                <a16:creationId xmlns:a16="http://schemas.microsoft.com/office/drawing/2014/main" id="{3C5AC7D3-53E5-D65B-91CD-3778DAD805BC}"/>
              </a:ext>
            </a:extLst>
          </p:cNvPr>
          <p:cNvSpPr>
            <a:spLocks noGrp="1"/>
          </p:cNvSpPr>
          <p:nvPr>
            <p:ph type="dt" idx="10"/>
          </p:nvPr>
        </p:nvSpPr>
        <p:spPr/>
        <p:txBody>
          <a:bodyPr/>
          <a:lstStyle/>
          <a:p>
            <a:r>
              <a:rPr lang="en-US"/>
              <a:t>June 2025</a:t>
            </a:r>
            <a:endParaRPr lang="en-GB"/>
          </a:p>
        </p:txBody>
      </p:sp>
      <p:sp>
        <p:nvSpPr>
          <p:cNvPr id="4" name="Footer Placeholder 3">
            <a:extLst>
              <a:ext uri="{FF2B5EF4-FFF2-40B4-BE49-F238E27FC236}">
                <a16:creationId xmlns:a16="http://schemas.microsoft.com/office/drawing/2014/main" id="{60BE750B-85D9-60C8-F2E2-C7CD38FD96A2}"/>
              </a:ext>
            </a:extLst>
          </p:cNvPr>
          <p:cNvSpPr>
            <a:spLocks noGrp="1"/>
          </p:cNvSpPr>
          <p:nvPr>
            <p:ph type="ftr" idx="11"/>
          </p:nvPr>
        </p:nvSpPr>
        <p:spPr/>
        <p:txBody>
          <a:bodyPr/>
          <a:lstStyle/>
          <a:p>
            <a:r>
              <a:rPr lang="en-GB"/>
              <a:t>Binita Gupta et al (Cisco Systems)</a:t>
            </a:r>
          </a:p>
        </p:txBody>
      </p:sp>
      <p:sp>
        <p:nvSpPr>
          <p:cNvPr id="5" name="Slide Number Placeholder 4">
            <a:extLst>
              <a:ext uri="{FF2B5EF4-FFF2-40B4-BE49-F238E27FC236}">
                <a16:creationId xmlns:a16="http://schemas.microsoft.com/office/drawing/2014/main" id="{768375B9-D654-2E9E-3EC3-727BBF5EDFFD}"/>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pic>
        <p:nvPicPr>
          <p:cNvPr id="7" name="Picture 6">
            <a:extLst>
              <a:ext uri="{FF2B5EF4-FFF2-40B4-BE49-F238E27FC236}">
                <a16:creationId xmlns:a16="http://schemas.microsoft.com/office/drawing/2014/main" id="{A7DD2D7D-D97D-D10B-5320-25220C590D51}"/>
              </a:ext>
            </a:extLst>
          </p:cNvPr>
          <p:cNvPicPr>
            <a:picLocks noChangeAspect="1"/>
          </p:cNvPicPr>
          <p:nvPr/>
        </p:nvPicPr>
        <p:blipFill>
          <a:blip r:embed="rId2"/>
          <a:stretch>
            <a:fillRect/>
          </a:stretch>
        </p:blipFill>
        <p:spPr>
          <a:xfrm>
            <a:off x="3755570" y="1562241"/>
            <a:ext cx="8153400" cy="4798731"/>
          </a:xfrm>
          <a:prstGeom prst="rect">
            <a:avLst/>
          </a:prstGeom>
        </p:spPr>
      </p:pic>
      <p:sp>
        <p:nvSpPr>
          <p:cNvPr id="6" name="Content Placeholder 2">
            <a:extLst>
              <a:ext uri="{FF2B5EF4-FFF2-40B4-BE49-F238E27FC236}">
                <a16:creationId xmlns:a16="http://schemas.microsoft.com/office/drawing/2014/main" id="{135CE694-2143-EC1C-66CE-2DD5FF6F99B3}"/>
              </a:ext>
            </a:extLst>
          </p:cNvPr>
          <p:cNvSpPr txBox="1">
            <a:spLocks/>
          </p:cNvSpPr>
          <p:nvPr/>
        </p:nvSpPr>
        <p:spPr>
          <a:xfrm>
            <a:off x="254874" y="1674947"/>
            <a:ext cx="3859926" cy="434485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buFont typeface="Arial" panose="020B0604020202020204" pitchFamily="34" charset="0"/>
              <a:buChar char="•"/>
            </a:pPr>
            <a:r>
              <a:rPr lang="en-GB" sz="1600" b="0" kern="0" dirty="0"/>
              <a:t>For Per-AP PTK mode in Sequence 2, similar logic of using TA (set to RMA) to identify the non-AP MLD and map to the Per-AP PTK to process PMF protected roaming request. </a:t>
            </a:r>
          </a:p>
          <a:p>
            <a:pPr marL="400050" lvl="1" indent="0"/>
            <a:endParaRPr lang="en-GB" sz="1400" kern="0" dirty="0"/>
          </a:p>
          <a:p>
            <a:endParaRPr lang="en-US" sz="1800" kern="0" dirty="0"/>
          </a:p>
        </p:txBody>
      </p:sp>
    </p:spTree>
    <p:extLst>
      <p:ext uri="{BB962C8B-B14F-4D97-AF65-F5344CB8AC3E}">
        <p14:creationId xmlns:p14="http://schemas.microsoft.com/office/powerpoint/2010/main" val="2377281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617314-98EC-A42A-5E3B-9231018F18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C7AFC1-9C7E-091D-C22A-F8EADE9B5903}"/>
              </a:ext>
            </a:extLst>
          </p:cNvPr>
          <p:cNvSpPr>
            <a:spLocks noGrp="1"/>
          </p:cNvSpPr>
          <p:nvPr>
            <p:ph type="title"/>
          </p:nvPr>
        </p:nvSpPr>
        <p:spPr>
          <a:xfrm>
            <a:off x="914401" y="685801"/>
            <a:ext cx="10361084" cy="533399"/>
          </a:xfrm>
        </p:spPr>
        <p:txBody>
          <a:bodyPr/>
          <a:lstStyle/>
          <a:p>
            <a:r>
              <a:rPr lang="en-US" sz="2400" dirty="0"/>
              <a:t>Sequence 3: Direct Roaming Through Target AP (1) </a:t>
            </a:r>
          </a:p>
        </p:txBody>
      </p:sp>
      <p:sp>
        <p:nvSpPr>
          <p:cNvPr id="3" name="Date Placeholder 2">
            <a:extLst>
              <a:ext uri="{FF2B5EF4-FFF2-40B4-BE49-F238E27FC236}">
                <a16:creationId xmlns:a16="http://schemas.microsoft.com/office/drawing/2014/main" id="{9D586083-5829-1357-7D36-7B6901752622}"/>
              </a:ext>
            </a:extLst>
          </p:cNvPr>
          <p:cNvSpPr>
            <a:spLocks noGrp="1"/>
          </p:cNvSpPr>
          <p:nvPr>
            <p:ph type="dt" idx="10"/>
          </p:nvPr>
        </p:nvSpPr>
        <p:spPr/>
        <p:txBody>
          <a:bodyPr/>
          <a:lstStyle/>
          <a:p>
            <a:r>
              <a:rPr lang="en-US"/>
              <a:t>June 2025</a:t>
            </a:r>
            <a:endParaRPr lang="en-GB"/>
          </a:p>
        </p:txBody>
      </p:sp>
      <p:sp>
        <p:nvSpPr>
          <p:cNvPr id="4" name="Footer Placeholder 3">
            <a:extLst>
              <a:ext uri="{FF2B5EF4-FFF2-40B4-BE49-F238E27FC236}">
                <a16:creationId xmlns:a16="http://schemas.microsoft.com/office/drawing/2014/main" id="{5F23FF43-809D-A488-0EC1-FD324656D0D1}"/>
              </a:ext>
            </a:extLst>
          </p:cNvPr>
          <p:cNvSpPr>
            <a:spLocks noGrp="1"/>
          </p:cNvSpPr>
          <p:nvPr>
            <p:ph type="ftr" idx="11"/>
          </p:nvPr>
        </p:nvSpPr>
        <p:spPr/>
        <p:txBody>
          <a:bodyPr/>
          <a:lstStyle/>
          <a:p>
            <a:r>
              <a:rPr lang="en-GB"/>
              <a:t>Binita Gupta et al (Cisco Systems)</a:t>
            </a:r>
          </a:p>
        </p:txBody>
      </p:sp>
      <p:sp>
        <p:nvSpPr>
          <p:cNvPr id="5" name="Slide Number Placeholder 4">
            <a:extLst>
              <a:ext uri="{FF2B5EF4-FFF2-40B4-BE49-F238E27FC236}">
                <a16:creationId xmlns:a16="http://schemas.microsoft.com/office/drawing/2014/main" id="{E67645BE-3708-0A86-BD2A-B556522D5F6C}"/>
              </a:ext>
            </a:extLst>
          </p:cNvPr>
          <p:cNvSpPr>
            <a:spLocks noGrp="1"/>
          </p:cNvSpPr>
          <p:nvPr>
            <p:ph type="sldNum" idx="12"/>
          </p:nvPr>
        </p:nvSpPr>
        <p:spPr/>
        <p:txBody>
          <a:bodyPr/>
          <a:lstStyle/>
          <a:p>
            <a:r>
              <a:rPr lang="en-GB"/>
              <a:t>Slide </a:t>
            </a:r>
            <a:fld id="{06B781AF-4CCF-49B0-A572-DE54FBE5D942}" type="slidenum">
              <a:rPr lang="en-GB" smtClean="0"/>
              <a:pPr/>
              <a:t>7</a:t>
            </a:fld>
            <a:endParaRPr lang="en-GB"/>
          </a:p>
        </p:txBody>
      </p:sp>
      <p:sp>
        <p:nvSpPr>
          <p:cNvPr id="6" name="Content Placeholder 2">
            <a:extLst>
              <a:ext uri="{FF2B5EF4-FFF2-40B4-BE49-F238E27FC236}">
                <a16:creationId xmlns:a16="http://schemas.microsoft.com/office/drawing/2014/main" id="{9B77BA09-BF50-D6C9-BF52-86C1F05048B3}"/>
              </a:ext>
            </a:extLst>
          </p:cNvPr>
          <p:cNvSpPr txBox="1">
            <a:spLocks/>
          </p:cNvSpPr>
          <p:nvPr/>
        </p:nvSpPr>
        <p:spPr>
          <a:xfrm>
            <a:off x="547182" y="1107430"/>
            <a:ext cx="10761129" cy="1388161"/>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buFont typeface="Arial" panose="020B0604020202020204" pitchFamily="34" charset="0"/>
              <a:buChar char="•"/>
            </a:pPr>
            <a:r>
              <a:rPr lang="en-GB" sz="1600" b="0" kern="0" dirty="0"/>
              <a:t>Involves two steps:</a:t>
            </a:r>
          </a:p>
          <a:p>
            <a:pPr marL="685800" lvl="1">
              <a:buFont typeface="Arial" panose="020B0604020202020204" pitchFamily="34" charset="0"/>
              <a:buChar char="•"/>
            </a:pPr>
            <a:r>
              <a:rPr lang="en-GB" sz="1400" kern="0" dirty="0"/>
              <a:t>Step 1) Pre-roaming preparation by current AP MLD (network triggered). The non-AP MLD is notified of target APs that have been prepared for direct roaming using BTM Request. For Per-AP PTK mode, an SMD level ‘Shared key’ is also generated at SMD association, and used for PMF protected roaming frames exchanged with target AP. </a:t>
            </a:r>
          </a:p>
          <a:p>
            <a:pPr marL="685800" lvl="1">
              <a:buFont typeface="Arial" panose="020B0604020202020204" pitchFamily="34" charset="0"/>
              <a:buChar char="•"/>
            </a:pPr>
            <a:r>
              <a:rPr lang="en-GB" sz="1400" kern="0" dirty="0"/>
              <a:t>Step 2) Direct Roaming through target AP MLD</a:t>
            </a:r>
          </a:p>
          <a:p>
            <a:pPr marL="685800" lvl="1">
              <a:buFont typeface="Arial" panose="020B0604020202020204" pitchFamily="34" charset="0"/>
              <a:buChar char="•"/>
            </a:pPr>
            <a:endParaRPr lang="en-GB" sz="1400" kern="0" dirty="0"/>
          </a:p>
          <a:p>
            <a:endParaRPr lang="en-US" sz="1800" kern="0" dirty="0"/>
          </a:p>
        </p:txBody>
      </p:sp>
      <p:sp>
        <p:nvSpPr>
          <p:cNvPr id="10" name="Content Placeholder 2">
            <a:extLst>
              <a:ext uri="{FF2B5EF4-FFF2-40B4-BE49-F238E27FC236}">
                <a16:creationId xmlns:a16="http://schemas.microsoft.com/office/drawing/2014/main" id="{4CFC6D98-88D0-007B-141B-D045D50A0482}"/>
              </a:ext>
            </a:extLst>
          </p:cNvPr>
          <p:cNvSpPr txBox="1">
            <a:spLocks/>
          </p:cNvSpPr>
          <p:nvPr/>
        </p:nvSpPr>
        <p:spPr>
          <a:xfrm>
            <a:off x="2045738" y="5810111"/>
            <a:ext cx="3593061" cy="50349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GB" sz="1600" b="0" kern="0" dirty="0"/>
              <a:t>Pre-roaming prep (Shared PTK)</a:t>
            </a:r>
            <a:endParaRPr lang="en-GB" sz="1400" kern="0" dirty="0"/>
          </a:p>
          <a:p>
            <a:pPr marL="685800" lvl="1">
              <a:buFont typeface="Arial" panose="020B0604020202020204" pitchFamily="34" charset="0"/>
              <a:buChar char="•"/>
            </a:pPr>
            <a:endParaRPr lang="en-GB" sz="1400" kern="0" dirty="0"/>
          </a:p>
          <a:p>
            <a:endParaRPr lang="en-US" sz="1800" kern="0" dirty="0"/>
          </a:p>
        </p:txBody>
      </p:sp>
      <p:sp>
        <p:nvSpPr>
          <p:cNvPr id="11" name="Content Placeholder 2">
            <a:extLst>
              <a:ext uri="{FF2B5EF4-FFF2-40B4-BE49-F238E27FC236}">
                <a16:creationId xmlns:a16="http://schemas.microsoft.com/office/drawing/2014/main" id="{E75097B6-818C-408B-ED53-8EE3CC98F64A}"/>
              </a:ext>
            </a:extLst>
          </p:cNvPr>
          <p:cNvSpPr txBox="1">
            <a:spLocks/>
          </p:cNvSpPr>
          <p:nvPr/>
        </p:nvSpPr>
        <p:spPr>
          <a:xfrm>
            <a:off x="7705579" y="5824143"/>
            <a:ext cx="3569906" cy="50349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GB" sz="1600" b="0" kern="0" dirty="0"/>
              <a:t>Pre-roaming prep (Per-AP PTK)</a:t>
            </a:r>
            <a:endParaRPr lang="en-GB" sz="1400" kern="0" dirty="0"/>
          </a:p>
          <a:p>
            <a:pPr marL="685800" lvl="1">
              <a:buFont typeface="Arial" panose="020B0604020202020204" pitchFamily="34" charset="0"/>
              <a:buChar char="•"/>
            </a:pPr>
            <a:endParaRPr lang="en-GB" sz="1400" kern="0" dirty="0"/>
          </a:p>
          <a:p>
            <a:endParaRPr lang="en-US" sz="1800" kern="0" dirty="0"/>
          </a:p>
        </p:txBody>
      </p:sp>
      <p:pic>
        <p:nvPicPr>
          <p:cNvPr id="8" name="Picture 7">
            <a:extLst>
              <a:ext uri="{FF2B5EF4-FFF2-40B4-BE49-F238E27FC236}">
                <a16:creationId xmlns:a16="http://schemas.microsoft.com/office/drawing/2014/main" id="{070922BE-F147-5B0D-7F7B-4034BB48412A}"/>
              </a:ext>
            </a:extLst>
          </p:cNvPr>
          <p:cNvPicPr>
            <a:picLocks noChangeAspect="1"/>
          </p:cNvPicPr>
          <p:nvPr/>
        </p:nvPicPr>
        <p:blipFill>
          <a:blip r:embed="rId2"/>
          <a:stretch>
            <a:fillRect/>
          </a:stretch>
        </p:blipFill>
        <p:spPr>
          <a:xfrm>
            <a:off x="86037" y="2703089"/>
            <a:ext cx="5863480" cy="3096136"/>
          </a:xfrm>
          <a:prstGeom prst="rect">
            <a:avLst/>
          </a:prstGeom>
        </p:spPr>
      </p:pic>
      <p:pic>
        <p:nvPicPr>
          <p:cNvPr id="12" name="Picture 11">
            <a:extLst>
              <a:ext uri="{FF2B5EF4-FFF2-40B4-BE49-F238E27FC236}">
                <a16:creationId xmlns:a16="http://schemas.microsoft.com/office/drawing/2014/main" id="{86BF3550-A828-25BE-E166-B3DF7A2FCE29}"/>
              </a:ext>
            </a:extLst>
          </p:cNvPr>
          <p:cNvPicPr>
            <a:picLocks noChangeAspect="1"/>
          </p:cNvPicPr>
          <p:nvPr/>
        </p:nvPicPr>
        <p:blipFill>
          <a:blip r:embed="rId3"/>
          <a:stretch>
            <a:fillRect/>
          </a:stretch>
        </p:blipFill>
        <p:spPr>
          <a:xfrm>
            <a:off x="6083980" y="2643369"/>
            <a:ext cx="5995196" cy="3155856"/>
          </a:xfrm>
          <a:prstGeom prst="rect">
            <a:avLst/>
          </a:prstGeom>
        </p:spPr>
      </p:pic>
    </p:spTree>
    <p:extLst>
      <p:ext uri="{BB962C8B-B14F-4D97-AF65-F5344CB8AC3E}">
        <p14:creationId xmlns:p14="http://schemas.microsoft.com/office/powerpoint/2010/main" val="1215307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2E0E4B-2614-23BC-318D-FF5C93C343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ABCAAB-5A78-46DD-1B58-EEE04F10AFA8}"/>
              </a:ext>
            </a:extLst>
          </p:cNvPr>
          <p:cNvSpPr>
            <a:spLocks noGrp="1"/>
          </p:cNvSpPr>
          <p:nvPr>
            <p:ph type="title"/>
          </p:nvPr>
        </p:nvSpPr>
        <p:spPr>
          <a:xfrm>
            <a:off x="915458" y="795460"/>
            <a:ext cx="10361084" cy="533399"/>
          </a:xfrm>
        </p:spPr>
        <p:txBody>
          <a:bodyPr/>
          <a:lstStyle/>
          <a:p>
            <a:r>
              <a:rPr lang="en-US" sz="2400" dirty="0"/>
              <a:t>Sequence 3: Direct Roaming Through Target AP (2)</a:t>
            </a:r>
            <a:br>
              <a:rPr lang="en-US" sz="2400" dirty="0"/>
            </a:br>
            <a:r>
              <a:rPr lang="en-US" sz="2400" dirty="0"/>
              <a:t>(Shared PTK mode) </a:t>
            </a:r>
          </a:p>
        </p:txBody>
      </p:sp>
      <p:sp>
        <p:nvSpPr>
          <p:cNvPr id="3" name="Date Placeholder 2">
            <a:extLst>
              <a:ext uri="{FF2B5EF4-FFF2-40B4-BE49-F238E27FC236}">
                <a16:creationId xmlns:a16="http://schemas.microsoft.com/office/drawing/2014/main" id="{112DD3E5-06D0-19D6-6C42-5112868FA4A3}"/>
              </a:ext>
            </a:extLst>
          </p:cNvPr>
          <p:cNvSpPr>
            <a:spLocks noGrp="1"/>
          </p:cNvSpPr>
          <p:nvPr>
            <p:ph type="dt" idx="10"/>
          </p:nvPr>
        </p:nvSpPr>
        <p:spPr/>
        <p:txBody>
          <a:bodyPr/>
          <a:lstStyle/>
          <a:p>
            <a:r>
              <a:rPr lang="en-US"/>
              <a:t>June 2025</a:t>
            </a:r>
            <a:endParaRPr lang="en-GB"/>
          </a:p>
        </p:txBody>
      </p:sp>
      <p:sp>
        <p:nvSpPr>
          <p:cNvPr id="4" name="Footer Placeholder 3">
            <a:extLst>
              <a:ext uri="{FF2B5EF4-FFF2-40B4-BE49-F238E27FC236}">
                <a16:creationId xmlns:a16="http://schemas.microsoft.com/office/drawing/2014/main" id="{DDC22FAF-33C8-5EAE-361C-C5442F5A9848}"/>
              </a:ext>
            </a:extLst>
          </p:cNvPr>
          <p:cNvSpPr>
            <a:spLocks noGrp="1"/>
          </p:cNvSpPr>
          <p:nvPr>
            <p:ph type="ftr" idx="11"/>
          </p:nvPr>
        </p:nvSpPr>
        <p:spPr/>
        <p:txBody>
          <a:bodyPr/>
          <a:lstStyle/>
          <a:p>
            <a:r>
              <a:rPr lang="en-GB"/>
              <a:t>Binita Gupta et al (Cisco Systems)</a:t>
            </a:r>
          </a:p>
        </p:txBody>
      </p:sp>
      <p:sp>
        <p:nvSpPr>
          <p:cNvPr id="5" name="Slide Number Placeholder 4">
            <a:extLst>
              <a:ext uri="{FF2B5EF4-FFF2-40B4-BE49-F238E27FC236}">
                <a16:creationId xmlns:a16="http://schemas.microsoft.com/office/drawing/2014/main" id="{4B4C75CB-CECA-FA1A-C589-1FAC38A47AAA}"/>
              </a:ext>
            </a:extLst>
          </p:cNvPr>
          <p:cNvSpPr>
            <a:spLocks noGrp="1"/>
          </p:cNvSpPr>
          <p:nvPr>
            <p:ph type="sldNum" idx="12"/>
          </p:nvPr>
        </p:nvSpPr>
        <p:spPr/>
        <p:txBody>
          <a:bodyPr/>
          <a:lstStyle/>
          <a:p>
            <a:r>
              <a:rPr lang="en-GB"/>
              <a:t>Slide </a:t>
            </a:r>
            <a:fld id="{06B781AF-4CCF-49B0-A572-DE54FBE5D942}" type="slidenum">
              <a:rPr lang="en-GB" smtClean="0"/>
              <a:pPr/>
              <a:t>8</a:t>
            </a:fld>
            <a:endParaRPr lang="en-GB"/>
          </a:p>
        </p:txBody>
      </p:sp>
      <p:sp>
        <p:nvSpPr>
          <p:cNvPr id="6" name="Content Placeholder 2">
            <a:extLst>
              <a:ext uri="{FF2B5EF4-FFF2-40B4-BE49-F238E27FC236}">
                <a16:creationId xmlns:a16="http://schemas.microsoft.com/office/drawing/2014/main" id="{4BC1DFD7-CB6D-3CE0-B0F8-5426F8BB01AF}"/>
              </a:ext>
            </a:extLst>
          </p:cNvPr>
          <p:cNvSpPr txBox="1">
            <a:spLocks/>
          </p:cNvSpPr>
          <p:nvPr/>
        </p:nvSpPr>
        <p:spPr>
          <a:xfrm>
            <a:off x="152400" y="1618587"/>
            <a:ext cx="4953000" cy="4566658"/>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buFont typeface="Arial" panose="020B0604020202020204" pitchFamily="34" charset="0"/>
              <a:buChar char="•"/>
            </a:pPr>
            <a:r>
              <a:rPr lang="en-GB" sz="1600" b="0" kern="0" dirty="0"/>
              <a:t>When performing roaming through target AP, no performance benefit of a separate roaming prep, two phases can be merged into one for faster roaming.</a:t>
            </a:r>
          </a:p>
          <a:p>
            <a:pPr marL="285750" indent="-285750">
              <a:buFont typeface="Arial" panose="020B0604020202020204" pitchFamily="34" charset="0"/>
              <a:buChar char="•"/>
            </a:pPr>
            <a:r>
              <a:rPr lang="en-GB" sz="1600" b="0" kern="0" dirty="0"/>
              <a:t>PMF protected roaming request (UHR Link Reconfig Request) sent to target AP with TA = RMA.</a:t>
            </a:r>
          </a:p>
          <a:p>
            <a:pPr marL="685800" lvl="1">
              <a:buFont typeface="Arial" panose="020B0604020202020204" pitchFamily="34" charset="0"/>
              <a:buChar char="•"/>
            </a:pPr>
            <a:r>
              <a:rPr lang="en-GB" sz="1400" b="0" kern="0" dirty="0"/>
              <a:t>Same logic as described on slide 5 (Sequence 2) fo</a:t>
            </a:r>
            <a:r>
              <a:rPr lang="en-GB" sz="1400" kern="0" dirty="0"/>
              <a:t>r RMAs and next RMAs assignment</a:t>
            </a:r>
            <a:endParaRPr lang="en-GB" sz="1400" b="0" kern="0" dirty="0"/>
          </a:p>
          <a:p>
            <a:pPr marL="285750" indent="-285750">
              <a:buFont typeface="Arial" panose="020B0604020202020204" pitchFamily="34" charset="0"/>
              <a:buChar char="•"/>
            </a:pPr>
            <a:r>
              <a:rPr lang="en-GB" sz="1600" b="0" kern="0" dirty="0"/>
              <a:t>Target AP identifies STA based on TA, maps it to right shared PTK to process the frame.</a:t>
            </a:r>
          </a:p>
          <a:p>
            <a:pPr marL="685800" lvl="1">
              <a:buFont typeface="Arial" panose="020B0604020202020204" pitchFamily="34" charset="0"/>
              <a:buChar char="•"/>
            </a:pPr>
            <a:r>
              <a:rPr lang="en-GB" sz="1400" kern="0" dirty="0"/>
              <a:t>Replay check can be based on PN in the first frame</a:t>
            </a:r>
            <a:endParaRPr lang="en-GB" sz="1400" b="0" kern="0" dirty="0"/>
          </a:p>
          <a:p>
            <a:pPr marL="285750" indent="-285750">
              <a:buFont typeface="Arial" panose="020B0604020202020204" pitchFamily="34" charset="0"/>
              <a:buChar char="•"/>
            </a:pPr>
            <a:r>
              <a:rPr lang="en-GB" sz="1600" b="0" kern="0" dirty="0"/>
              <a:t>Target AP fetches client’s context (SN, PN, BA, SCS etc) from old AP. Client can request to not fetch some context e.g. SN as in Sequence 1 (in D1.0).</a:t>
            </a:r>
            <a:endParaRPr lang="en-GB" sz="1200" b="0" kern="0" dirty="0"/>
          </a:p>
          <a:p>
            <a:pPr marL="285750" indent="-285750">
              <a:buFont typeface="Arial" panose="020B0604020202020204" pitchFamily="34" charset="0"/>
              <a:buChar char="•"/>
            </a:pPr>
            <a:r>
              <a:rPr lang="en-GB" sz="1600" b="0" kern="0" dirty="0"/>
              <a:t>Roaming can be achieved only with 2 frames exchange, leading to faster roaming (reduced roaming outage)</a:t>
            </a:r>
          </a:p>
          <a:p>
            <a:endParaRPr lang="en-US" sz="1800" kern="0" dirty="0"/>
          </a:p>
        </p:txBody>
      </p:sp>
      <p:pic>
        <p:nvPicPr>
          <p:cNvPr id="7" name="Picture 6">
            <a:extLst>
              <a:ext uri="{FF2B5EF4-FFF2-40B4-BE49-F238E27FC236}">
                <a16:creationId xmlns:a16="http://schemas.microsoft.com/office/drawing/2014/main" id="{29E32376-1059-A0F9-3C75-D99AB91E0CAC}"/>
              </a:ext>
            </a:extLst>
          </p:cNvPr>
          <p:cNvPicPr>
            <a:picLocks noChangeAspect="1"/>
          </p:cNvPicPr>
          <p:nvPr/>
        </p:nvPicPr>
        <p:blipFill>
          <a:blip r:embed="rId2"/>
          <a:stretch>
            <a:fillRect/>
          </a:stretch>
        </p:blipFill>
        <p:spPr>
          <a:xfrm>
            <a:off x="5105400" y="1790134"/>
            <a:ext cx="6944224" cy="4224004"/>
          </a:xfrm>
          <a:prstGeom prst="rect">
            <a:avLst/>
          </a:prstGeom>
        </p:spPr>
      </p:pic>
    </p:spTree>
    <p:extLst>
      <p:ext uri="{BB962C8B-B14F-4D97-AF65-F5344CB8AC3E}">
        <p14:creationId xmlns:p14="http://schemas.microsoft.com/office/powerpoint/2010/main" val="2313319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57F3C-994D-DAFD-31B4-D175F66144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7F5C52-B7E7-E65E-2F15-BA0578A0CB6F}"/>
              </a:ext>
            </a:extLst>
          </p:cNvPr>
          <p:cNvSpPr>
            <a:spLocks noGrp="1"/>
          </p:cNvSpPr>
          <p:nvPr>
            <p:ph type="title"/>
          </p:nvPr>
        </p:nvSpPr>
        <p:spPr>
          <a:xfrm>
            <a:off x="915458" y="838200"/>
            <a:ext cx="10361084" cy="533399"/>
          </a:xfrm>
        </p:spPr>
        <p:txBody>
          <a:bodyPr/>
          <a:lstStyle/>
          <a:p>
            <a:r>
              <a:rPr lang="en-US" sz="2400" dirty="0"/>
              <a:t>Sequence 3: Direct Roaming Through Target AP (3)</a:t>
            </a:r>
            <a:br>
              <a:rPr lang="en-US" sz="2400" dirty="0"/>
            </a:br>
            <a:r>
              <a:rPr lang="en-US" sz="2400" dirty="0"/>
              <a:t>(Per-AP PTK mode) </a:t>
            </a:r>
          </a:p>
        </p:txBody>
      </p:sp>
      <p:sp>
        <p:nvSpPr>
          <p:cNvPr id="3" name="Date Placeholder 2">
            <a:extLst>
              <a:ext uri="{FF2B5EF4-FFF2-40B4-BE49-F238E27FC236}">
                <a16:creationId xmlns:a16="http://schemas.microsoft.com/office/drawing/2014/main" id="{9C100E1A-0D26-4F9A-171B-B4B9AC68538E}"/>
              </a:ext>
            </a:extLst>
          </p:cNvPr>
          <p:cNvSpPr>
            <a:spLocks noGrp="1"/>
          </p:cNvSpPr>
          <p:nvPr>
            <p:ph type="dt" idx="10"/>
          </p:nvPr>
        </p:nvSpPr>
        <p:spPr/>
        <p:txBody>
          <a:bodyPr/>
          <a:lstStyle/>
          <a:p>
            <a:r>
              <a:rPr lang="en-US"/>
              <a:t>June 2025</a:t>
            </a:r>
            <a:endParaRPr lang="en-GB"/>
          </a:p>
        </p:txBody>
      </p:sp>
      <p:sp>
        <p:nvSpPr>
          <p:cNvPr id="4" name="Footer Placeholder 3">
            <a:extLst>
              <a:ext uri="{FF2B5EF4-FFF2-40B4-BE49-F238E27FC236}">
                <a16:creationId xmlns:a16="http://schemas.microsoft.com/office/drawing/2014/main" id="{697419C2-3FFF-809B-1F8F-FDEF7F3B0C0A}"/>
              </a:ext>
            </a:extLst>
          </p:cNvPr>
          <p:cNvSpPr>
            <a:spLocks noGrp="1"/>
          </p:cNvSpPr>
          <p:nvPr>
            <p:ph type="ftr" idx="11"/>
          </p:nvPr>
        </p:nvSpPr>
        <p:spPr/>
        <p:txBody>
          <a:bodyPr/>
          <a:lstStyle/>
          <a:p>
            <a:r>
              <a:rPr lang="en-GB"/>
              <a:t>Binita Gupta et al (Cisco Systems)</a:t>
            </a:r>
          </a:p>
        </p:txBody>
      </p:sp>
      <p:sp>
        <p:nvSpPr>
          <p:cNvPr id="5" name="Slide Number Placeholder 4">
            <a:extLst>
              <a:ext uri="{FF2B5EF4-FFF2-40B4-BE49-F238E27FC236}">
                <a16:creationId xmlns:a16="http://schemas.microsoft.com/office/drawing/2014/main" id="{BBDAFFAA-3319-EC3E-1289-2B9D35BEF3AC}"/>
              </a:ext>
            </a:extLst>
          </p:cNvPr>
          <p:cNvSpPr>
            <a:spLocks noGrp="1"/>
          </p:cNvSpPr>
          <p:nvPr>
            <p:ph type="sldNum" idx="12"/>
          </p:nvPr>
        </p:nvSpPr>
        <p:spPr/>
        <p:txBody>
          <a:bodyPr/>
          <a:lstStyle/>
          <a:p>
            <a:r>
              <a:rPr lang="en-GB"/>
              <a:t>Slide </a:t>
            </a:r>
            <a:fld id="{06B781AF-4CCF-49B0-A572-DE54FBE5D942}" type="slidenum">
              <a:rPr lang="en-GB" smtClean="0"/>
              <a:pPr/>
              <a:t>9</a:t>
            </a:fld>
            <a:endParaRPr lang="en-GB"/>
          </a:p>
        </p:txBody>
      </p:sp>
      <p:sp>
        <p:nvSpPr>
          <p:cNvPr id="7" name="Content Placeholder 2">
            <a:extLst>
              <a:ext uri="{FF2B5EF4-FFF2-40B4-BE49-F238E27FC236}">
                <a16:creationId xmlns:a16="http://schemas.microsoft.com/office/drawing/2014/main" id="{1BF84079-E116-474C-1ED2-F88C31651967}"/>
              </a:ext>
            </a:extLst>
          </p:cNvPr>
          <p:cNvSpPr txBox="1">
            <a:spLocks/>
          </p:cNvSpPr>
          <p:nvPr/>
        </p:nvSpPr>
        <p:spPr>
          <a:xfrm>
            <a:off x="152400" y="1495882"/>
            <a:ext cx="4267200" cy="3761918"/>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buFont typeface="Arial" panose="020B0604020202020204" pitchFamily="34" charset="0"/>
              <a:buChar char="•"/>
            </a:pPr>
            <a:r>
              <a:rPr lang="en-GB" sz="1600" b="0" kern="0" dirty="0"/>
              <a:t>Similar flow as roaming through target AP for shared PTK mode</a:t>
            </a:r>
          </a:p>
          <a:p>
            <a:pPr marL="285750" indent="-285750">
              <a:buFont typeface="Arial" panose="020B0604020202020204" pitchFamily="34" charset="0"/>
              <a:buChar char="•"/>
            </a:pPr>
            <a:r>
              <a:rPr lang="en-GB" sz="1600" b="0" kern="0" dirty="0"/>
              <a:t>PMF protected roaming exchange using the SMD level shared key</a:t>
            </a:r>
          </a:p>
          <a:p>
            <a:pPr marL="685800" lvl="1">
              <a:buFont typeface="Arial" panose="020B0604020202020204" pitchFamily="34" charset="0"/>
              <a:buChar char="•"/>
            </a:pPr>
            <a:r>
              <a:rPr lang="en-GB" sz="1400" kern="0" dirty="0"/>
              <a:t>TA=RMA, same logic for RMAs assignment</a:t>
            </a:r>
            <a:endParaRPr lang="en-GB" sz="1400" b="0" kern="0" dirty="0"/>
          </a:p>
          <a:p>
            <a:pPr marL="285750" indent="-285750">
              <a:buFont typeface="Arial" panose="020B0604020202020204" pitchFamily="34" charset="0"/>
              <a:buChar char="•"/>
            </a:pPr>
            <a:r>
              <a:rPr lang="en-GB" sz="1600" b="0" kern="0" dirty="0"/>
              <a:t>A new Per-AP PTK is generated as part of protected roaming exchange for target AP</a:t>
            </a:r>
          </a:p>
          <a:p>
            <a:pPr marL="285750" indent="-285750">
              <a:buFont typeface="Arial" panose="020B0604020202020204" pitchFamily="34" charset="0"/>
              <a:buChar char="•"/>
            </a:pPr>
            <a:r>
              <a:rPr lang="en-GB" sz="1600" b="0" kern="0" dirty="0"/>
              <a:t>STA sends a 3rd roaming confirmation frame to target AP providing MIC for confirmation of new Per-AP PTK.</a:t>
            </a:r>
          </a:p>
          <a:p>
            <a:pPr marL="685800" lvl="1">
              <a:buFont typeface="Arial" panose="020B0604020202020204" pitchFamily="34" charset="0"/>
              <a:buChar char="•"/>
            </a:pPr>
            <a:r>
              <a:rPr lang="en-GB" sz="1400" kern="0" dirty="0"/>
              <a:t>This frame is not needed for shared PTK case</a:t>
            </a:r>
          </a:p>
          <a:p>
            <a:pPr marL="685800" lvl="1">
              <a:buFont typeface="Arial" panose="020B0604020202020204" pitchFamily="34" charset="0"/>
              <a:buChar char="•"/>
            </a:pPr>
            <a:endParaRPr lang="en-GB" sz="1400" kern="0" dirty="0"/>
          </a:p>
          <a:p>
            <a:endParaRPr lang="en-US" sz="1800" kern="0" dirty="0"/>
          </a:p>
        </p:txBody>
      </p:sp>
      <p:pic>
        <p:nvPicPr>
          <p:cNvPr id="6" name="Picture 5">
            <a:extLst>
              <a:ext uri="{FF2B5EF4-FFF2-40B4-BE49-F238E27FC236}">
                <a16:creationId xmlns:a16="http://schemas.microsoft.com/office/drawing/2014/main" id="{7AF0249E-6257-2D5C-2920-5D74B9DBE3C3}"/>
              </a:ext>
            </a:extLst>
          </p:cNvPr>
          <p:cNvPicPr>
            <a:picLocks noChangeAspect="1"/>
          </p:cNvPicPr>
          <p:nvPr/>
        </p:nvPicPr>
        <p:blipFill>
          <a:blip r:embed="rId2"/>
          <a:stretch>
            <a:fillRect/>
          </a:stretch>
        </p:blipFill>
        <p:spPr>
          <a:xfrm>
            <a:off x="4526339" y="1676400"/>
            <a:ext cx="7502375" cy="4563513"/>
          </a:xfrm>
          <a:prstGeom prst="rect">
            <a:avLst/>
          </a:prstGeom>
        </p:spPr>
      </p:pic>
    </p:spTree>
    <p:extLst>
      <p:ext uri="{BB962C8B-B14F-4D97-AF65-F5344CB8AC3E}">
        <p14:creationId xmlns:p14="http://schemas.microsoft.com/office/powerpoint/2010/main" val="35317810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47064</TotalTime>
  <Words>2057</Words>
  <Application>Microsoft Macintosh PowerPoint</Application>
  <PresentationFormat>Widescreen</PresentationFormat>
  <Paragraphs>141</Paragraphs>
  <Slides>14</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 Unicode MS</vt:lpstr>
      <vt:lpstr>Arial</vt:lpstr>
      <vt:lpstr>Calibri</vt:lpstr>
      <vt:lpstr>Times New Roman</vt:lpstr>
      <vt:lpstr>Office Theme</vt:lpstr>
      <vt:lpstr>Document</vt:lpstr>
      <vt:lpstr>Roaming Through Target AP - Follow Up</vt:lpstr>
      <vt:lpstr>Introduction</vt:lpstr>
      <vt:lpstr>Recap: Problem Statement/Use Cases [1]</vt:lpstr>
      <vt:lpstr>Seamless Roaming Through a Target AP </vt:lpstr>
      <vt:lpstr>Sequence 2: Roaming prep through current AP and roaming execution through target AP (shared PTK mode)</vt:lpstr>
      <vt:lpstr>Sequence 2: Roaming prep through current AP and roaming execution through target AP (Per-AP PTK mode)</vt:lpstr>
      <vt:lpstr>Sequence 3: Direct Roaming Through Target AP (1) </vt:lpstr>
      <vt:lpstr>Sequence 3: Direct Roaming Through Target AP (2) (Shared PTK mode) </vt:lpstr>
      <vt:lpstr>Sequence 3: Direct Roaming Through Target AP (3) (Per-AP PTK mode) </vt:lpstr>
      <vt:lpstr>Summary</vt:lpstr>
      <vt:lpstr>Straw Polls (1)</vt:lpstr>
      <vt:lpstr>Straw Polls (2)</vt:lpstr>
      <vt:lpstr>Straw Polls (3)</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1</cp:revision>
  <cp:lastPrinted>1601-01-01T00:00:00Z</cp:lastPrinted>
  <dcterms:created xsi:type="dcterms:W3CDTF">2023-11-30T08:06:57Z</dcterms:created>
  <dcterms:modified xsi:type="dcterms:W3CDTF">2025-08-21T07:04:16Z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2025-08-21T07:03:34Z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591765b5-4e66-4dd1-890d-6f1c8ac654ea</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