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26" r:id="rId3"/>
    <p:sldId id="347" r:id="rId4"/>
    <p:sldId id="348" r:id="rId5"/>
    <p:sldId id="350" r:id="rId6"/>
    <p:sldId id="35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D5ED2A-C69B-18A3-DCDB-9303483D1B73}" name="Binita Gupta (binitag)" initials="" userId="S::binitag@cisco.com::2e1667b5-636b-4c95-a3b3-a8a0dc9f68d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5F651E-6E85-F44D-B6D1-A5900F98C137}" v="1" dt="2025-06-16T07:04:09.5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85" autoAdjust="0"/>
    <p:restoredTop sz="96301"/>
  </p:normalViewPr>
  <p:slideViewPr>
    <p:cSldViewPr>
      <p:cViewPr varScale="1">
        <p:scale>
          <a:sx n="122" d="100"/>
          <a:sy n="122" d="100"/>
        </p:scale>
        <p:origin x="1288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4336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ita Gupta (binitag)" userId="2e1667b5-636b-4c95-a3b3-a8a0dc9f68da" providerId="ADAL" clId="{4696C2EA-7D09-4F49-BE53-08421C8742AB}"/>
    <pc:docChg chg="undo custSel addSld delSld modSld sldOrd modMainMaster">
      <pc:chgData name="Binita Gupta (binitag)" userId="2e1667b5-636b-4c95-a3b3-a8a0dc9f68da" providerId="ADAL" clId="{4696C2EA-7D09-4F49-BE53-08421C8742AB}" dt="2023-12-21T20:57:21.083" v="5086" actId="404"/>
      <pc:docMkLst>
        <pc:docMk/>
      </pc:docMkLst>
      <pc:sldChg chg="modSp mod">
        <pc:chgData name="Binita Gupta (binitag)" userId="2e1667b5-636b-4c95-a3b3-a8a0dc9f68da" providerId="ADAL" clId="{4696C2EA-7D09-4F49-BE53-08421C8742AB}" dt="2023-12-21T20:27:48.837" v="4794" actId="20577"/>
        <pc:sldMkLst>
          <pc:docMk/>
          <pc:sldMk cId="0" sldId="257"/>
        </pc:sldMkLst>
      </pc:sldChg>
      <pc:sldChg chg="modSp mod">
        <pc:chgData name="Binita Gupta (binitag)" userId="2e1667b5-636b-4c95-a3b3-a8a0dc9f68da" providerId="ADAL" clId="{4696C2EA-7D09-4F49-BE53-08421C8742AB}" dt="2023-12-21T20:57:21.083" v="5086" actId="404"/>
        <pc:sldMkLst>
          <pc:docMk/>
          <pc:sldMk cId="0" sldId="264"/>
        </pc:sldMkLst>
      </pc:sldChg>
      <pc:sldChg chg="modSp mod">
        <pc:chgData name="Binita Gupta (binitag)" userId="2e1667b5-636b-4c95-a3b3-a8a0dc9f68da" providerId="ADAL" clId="{4696C2EA-7D09-4F49-BE53-08421C8742AB}" dt="2023-12-21T20:30:26.332" v="4795" actId="114"/>
        <pc:sldMkLst>
          <pc:docMk/>
          <pc:sldMk cId="2953422198" sldId="266"/>
        </pc:sldMkLst>
      </pc:sldChg>
      <pc:sldChg chg="delSp modSp del mod">
        <pc:chgData name="Binita Gupta (binitag)" userId="2e1667b5-636b-4c95-a3b3-a8a0dc9f68da" providerId="ADAL" clId="{4696C2EA-7D09-4F49-BE53-08421C8742AB}" dt="2023-12-21T17:13:53.150" v="977" actId="2696"/>
        <pc:sldMkLst>
          <pc:docMk/>
          <pc:sldMk cId="1549314016" sldId="272"/>
        </pc:sldMkLst>
      </pc:sldChg>
      <pc:sldChg chg="del">
        <pc:chgData name="Binita Gupta (binitag)" userId="2e1667b5-636b-4c95-a3b3-a8a0dc9f68da" providerId="ADAL" clId="{4696C2EA-7D09-4F49-BE53-08421C8742AB}" dt="2023-12-18T17:57:22.588" v="36" actId="2696"/>
        <pc:sldMkLst>
          <pc:docMk/>
          <pc:sldMk cId="2553696688" sldId="274"/>
        </pc:sldMkLst>
      </pc:sldChg>
      <pc:sldChg chg="addSp delSp modSp mod modNotesTx">
        <pc:chgData name="Binita Gupta (binitag)" userId="2e1667b5-636b-4c95-a3b3-a8a0dc9f68da" providerId="ADAL" clId="{4696C2EA-7D09-4F49-BE53-08421C8742AB}" dt="2023-12-21T20:47:52.461" v="4863" actId="14100"/>
        <pc:sldMkLst>
          <pc:docMk/>
          <pc:sldMk cId="1075417426" sldId="276"/>
        </pc:sldMkLst>
      </pc:sldChg>
      <pc:sldChg chg="del">
        <pc:chgData name="Binita Gupta (binitag)" userId="2e1667b5-636b-4c95-a3b3-a8a0dc9f68da" providerId="ADAL" clId="{4696C2EA-7D09-4F49-BE53-08421C8742AB}" dt="2023-12-18T17:57:20.566" v="34" actId="2696"/>
        <pc:sldMkLst>
          <pc:docMk/>
          <pc:sldMk cId="3711776676" sldId="277"/>
        </pc:sldMkLst>
      </pc:sldChg>
      <pc:sldChg chg="modSp mod modNotesTx">
        <pc:chgData name="Binita Gupta (binitag)" userId="2e1667b5-636b-4c95-a3b3-a8a0dc9f68da" providerId="ADAL" clId="{4696C2EA-7D09-4F49-BE53-08421C8742AB}" dt="2023-12-21T20:51:09.891" v="4924" actId="20577"/>
        <pc:sldMkLst>
          <pc:docMk/>
          <pc:sldMk cId="1022481865" sldId="278"/>
        </pc:sldMkLst>
      </pc:sldChg>
      <pc:sldChg chg="del">
        <pc:chgData name="Binita Gupta (binitag)" userId="2e1667b5-636b-4c95-a3b3-a8a0dc9f68da" providerId="ADAL" clId="{4696C2EA-7D09-4F49-BE53-08421C8742AB}" dt="2023-12-18T17:57:21.557" v="35" actId="2696"/>
        <pc:sldMkLst>
          <pc:docMk/>
          <pc:sldMk cId="162017798" sldId="279"/>
        </pc:sldMkLst>
      </pc:sldChg>
      <pc:sldChg chg="addSp delSp modSp mod modClrScheme chgLayout modNotesTx">
        <pc:chgData name="Binita Gupta (binitag)" userId="2e1667b5-636b-4c95-a3b3-a8a0dc9f68da" providerId="ADAL" clId="{4696C2EA-7D09-4F49-BE53-08421C8742AB}" dt="2023-12-21T20:49:30.286" v="4893" actId="20577"/>
        <pc:sldMkLst>
          <pc:docMk/>
          <pc:sldMk cId="280654529" sldId="280"/>
        </pc:sldMkLst>
      </pc:sldChg>
      <pc:sldChg chg="modSp mod">
        <pc:chgData name="Binita Gupta (binitag)" userId="2e1667b5-636b-4c95-a3b3-a8a0dc9f68da" providerId="ADAL" clId="{4696C2EA-7D09-4F49-BE53-08421C8742AB}" dt="2023-12-21T20:50:21.912" v="4909" actId="20577"/>
        <pc:sldMkLst>
          <pc:docMk/>
          <pc:sldMk cId="1899805933" sldId="282"/>
        </pc:sldMkLst>
      </pc:sldChg>
      <pc:sldChg chg="modSp mod">
        <pc:chgData name="Binita Gupta (binitag)" userId="2e1667b5-636b-4c95-a3b3-a8a0dc9f68da" providerId="ADAL" clId="{4696C2EA-7D09-4F49-BE53-08421C8742AB}" dt="2023-12-21T20:53:22.102" v="4955" actId="20577"/>
        <pc:sldMkLst>
          <pc:docMk/>
          <pc:sldMk cId="1300546902" sldId="283"/>
        </pc:sldMkLst>
      </pc:sldChg>
      <pc:sldChg chg="del">
        <pc:chgData name="Binita Gupta (binitag)" userId="2e1667b5-636b-4c95-a3b3-a8a0dc9f68da" providerId="ADAL" clId="{4696C2EA-7D09-4F49-BE53-08421C8742AB}" dt="2023-12-18T17:57:00.883" v="13" actId="2696"/>
        <pc:sldMkLst>
          <pc:docMk/>
          <pc:sldMk cId="2526981430" sldId="284"/>
        </pc:sldMkLst>
      </pc:sldChg>
      <pc:sldChg chg="del">
        <pc:chgData name="Binita Gupta (binitag)" userId="2e1667b5-636b-4c95-a3b3-a8a0dc9f68da" providerId="ADAL" clId="{4696C2EA-7D09-4F49-BE53-08421C8742AB}" dt="2023-12-18T17:57:20.102" v="33" actId="2696"/>
        <pc:sldMkLst>
          <pc:docMk/>
          <pc:sldMk cId="2864949768" sldId="286"/>
        </pc:sldMkLst>
      </pc:sldChg>
      <pc:sldChg chg="modSp mod ord">
        <pc:chgData name="Binita Gupta (binitag)" userId="2e1667b5-636b-4c95-a3b3-a8a0dc9f68da" providerId="ADAL" clId="{4696C2EA-7D09-4F49-BE53-08421C8742AB}" dt="2023-12-21T20:56:53.277" v="5085" actId="20577"/>
        <pc:sldMkLst>
          <pc:docMk/>
          <pc:sldMk cId="3160937320" sldId="287"/>
        </pc:sldMkLst>
      </pc:sldChg>
      <pc:sldChg chg="addSp delSp modSp add mod ord">
        <pc:chgData name="Binita Gupta (binitag)" userId="2e1667b5-636b-4c95-a3b3-a8a0dc9f68da" providerId="ADAL" clId="{4696C2EA-7D09-4F49-BE53-08421C8742AB}" dt="2023-12-21T20:38:18.109" v="4815" actId="20577"/>
        <pc:sldMkLst>
          <pc:docMk/>
          <pc:sldMk cId="184415321" sldId="288"/>
        </pc:sldMkLst>
      </pc:sldChg>
      <pc:sldChg chg="add del">
        <pc:chgData name="Binita Gupta (binitag)" userId="2e1667b5-636b-4c95-a3b3-a8a0dc9f68da" providerId="ADAL" clId="{4696C2EA-7D09-4F49-BE53-08421C8742AB}" dt="2023-12-18T18:26:45.687" v="51"/>
        <pc:sldMkLst>
          <pc:docMk/>
          <pc:sldMk cId="1307820342" sldId="288"/>
        </pc:sldMkLst>
      </pc:sldChg>
      <pc:sldChg chg="del">
        <pc:chgData name="Binita Gupta (binitag)" userId="2e1667b5-636b-4c95-a3b3-a8a0dc9f68da" providerId="ADAL" clId="{4696C2EA-7D09-4F49-BE53-08421C8742AB}" dt="2023-12-18T17:57:01.986" v="14" actId="2696"/>
        <pc:sldMkLst>
          <pc:docMk/>
          <pc:sldMk cId="1975120734" sldId="288"/>
        </pc:sldMkLst>
      </pc:sldChg>
      <pc:sldChg chg="addSp delSp modSp add del mod">
        <pc:chgData name="Binita Gupta (binitag)" userId="2e1667b5-636b-4c95-a3b3-a8a0dc9f68da" providerId="ADAL" clId="{4696C2EA-7D09-4F49-BE53-08421C8742AB}" dt="2023-12-21T17:13:25.497" v="976" actId="2696"/>
        <pc:sldMkLst>
          <pc:docMk/>
          <pc:sldMk cId="3059104401" sldId="289"/>
        </pc:sldMkLst>
      </pc:sldChg>
      <pc:sldChg chg="modSp add mod">
        <pc:chgData name="Binita Gupta (binitag)" userId="2e1667b5-636b-4c95-a3b3-a8a0dc9f68da" providerId="ADAL" clId="{4696C2EA-7D09-4F49-BE53-08421C8742AB}" dt="2023-12-21T20:42:34.319" v="4820" actId="1076"/>
        <pc:sldMkLst>
          <pc:docMk/>
          <pc:sldMk cId="1552356036" sldId="290"/>
        </pc:sldMkLst>
      </pc:sldChg>
      <pc:sldMasterChg chg="modSp mod">
        <pc:chgData name="Binita Gupta (binitag)" userId="2e1667b5-636b-4c95-a3b3-a8a0dc9f68da" providerId="ADAL" clId="{4696C2EA-7D09-4F49-BE53-08421C8742AB}" dt="2023-12-18T17:53:45.644" v="3" actId="20577"/>
        <pc:sldMasterMkLst>
          <pc:docMk/>
          <pc:sldMasterMk cId="0" sldId="2147483648"/>
        </pc:sldMasterMkLst>
      </pc:sldMasterChg>
    </pc:docChg>
  </pc:docChgLst>
  <pc:docChgLst>
    <pc:chgData name="Binita Gupta (binitag)" userId="2e1667b5-636b-4c95-a3b3-a8a0dc9f68da" providerId="ADAL" clId="{718924CC-3591-364F-9078-01214FC76C9A}"/>
    <pc:docChg chg="custSel modSld">
      <pc:chgData name="Binita Gupta (binitag)" userId="2e1667b5-636b-4c95-a3b3-a8a0dc9f68da" providerId="ADAL" clId="{718924CC-3591-364F-9078-01214FC76C9A}" dt="2025-01-30T20:56:55.616" v="68" actId="14100"/>
      <pc:docMkLst>
        <pc:docMk/>
      </pc:docMkLst>
      <pc:sldChg chg="modSp mod">
        <pc:chgData name="Binita Gupta (binitag)" userId="2e1667b5-636b-4c95-a3b3-a8a0dc9f68da" providerId="ADAL" clId="{718924CC-3591-364F-9078-01214FC76C9A}" dt="2025-01-30T20:56:55.616" v="68" actId="14100"/>
        <pc:sldMkLst>
          <pc:docMk/>
          <pc:sldMk cId="2192820153" sldId="338"/>
        </pc:sldMkLst>
      </pc:sldChg>
    </pc:docChg>
  </pc:docChgLst>
  <pc:docChgLst>
    <pc:chgData name="Binita Gupta (binitag)" userId="2e1667b5-636b-4c95-a3b3-a8a0dc9f68da" providerId="ADAL" clId="{149C10D2-ED5C-8947-AFAF-B0DAD4C0E1B8}"/>
    <pc:docChg chg="undo custSel addSld delSld modSld sldOrd modMainMaster">
      <pc:chgData name="Binita Gupta (binitag)" userId="2e1667b5-636b-4c95-a3b3-a8a0dc9f68da" providerId="ADAL" clId="{149C10D2-ED5C-8947-AFAF-B0DAD4C0E1B8}" dt="2024-11-16T17:37:21.083" v="11728" actId="20577"/>
      <pc:docMkLst>
        <pc:docMk/>
      </pc:docMkLst>
      <pc:sldChg chg="modSp mod">
        <pc:chgData name="Binita Gupta (binitag)" userId="2e1667b5-636b-4c95-a3b3-a8a0dc9f68da" providerId="ADAL" clId="{149C10D2-ED5C-8947-AFAF-B0DAD4C0E1B8}" dt="2024-11-09T18:13:38.469" v="10931" actId="20577"/>
        <pc:sldMkLst>
          <pc:docMk/>
          <pc:sldMk cId="0" sldId="256"/>
        </pc:sldMkLst>
      </pc:sldChg>
      <pc:sldChg chg="del">
        <pc:chgData name="Binita Gupta (binitag)" userId="2e1667b5-636b-4c95-a3b3-a8a0dc9f68da" providerId="ADAL" clId="{149C10D2-ED5C-8947-AFAF-B0DAD4C0E1B8}" dt="2024-11-09T16:55:18.652" v="10874" actId="2696"/>
        <pc:sldMkLst>
          <pc:docMk/>
          <pc:sldMk cId="0" sldId="264"/>
        </pc:sldMkLst>
      </pc:sldChg>
      <pc:sldChg chg="del">
        <pc:chgData name="Binita Gupta (binitag)" userId="2e1667b5-636b-4c95-a3b3-a8a0dc9f68da" providerId="ADAL" clId="{149C10D2-ED5C-8947-AFAF-B0DAD4C0E1B8}" dt="2024-11-09T16:55:12.657" v="10859" actId="2696"/>
        <pc:sldMkLst>
          <pc:docMk/>
          <pc:sldMk cId="2470693909" sldId="312"/>
        </pc:sldMkLst>
      </pc:sldChg>
      <pc:sldChg chg="del">
        <pc:chgData name="Binita Gupta (binitag)" userId="2e1667b5-636b-4c95-a3b3-a8a0dc9f68da" providerId="ADAL" clId="{149C10D2-ED5C-8947-AFAF-B0DAD4C0E1B8}" dt="2024-11-09T16:55:13.069" v="10861" actId="2696"/>
        <pc:sldMkLst>
          <pc:docMk/>
          <pc:sldMk cId="53126868" sldId="315"/>
        </pc:sldMkLst>
      </pc:sldChg>
      <pc:sldChg chg="del">
        <pc:chgData name="Binita Gupta (binitag)" userId="2e1667b5-636b-4c95-a3b3-a8a0dc9f68da" providerId="ADAL" clId="{149C10D2-ED5C-8947-AFAF-B0DAD4C0E1B8}" dt="2024-11-09T16:55:12.850" v="10860" actId="2696"/>
        <pc:sldMkLst>
          <pc:docMk/>
          <pc:sldMk cId="107204596" sldId="316"/>
        </pc:sldMkLst>
      </pc:sldChg>
      <pc:sldChg chg="del">
        <pc:chgData name="Binita Gupta (binitag)" userId="2e1667b5-636b-4c95-a3b3-a8a0dc9f68da" providerId="ADAL" clId="{149C10D2-ED5C-8947-AFAF-B0DAD4C0E1B8}" dt="2024-11-09T16:55:13.528" v="10863" actId="2696"/>
        <pc:sldMkLst>
          <pc:docMk/>
          <pc:sldMk cId="1846169565" sldId="318"/>
        </pc:sldMkLst>
      </pc:sldChg>
      <pc:sldChg chg="del">
        <pc:chgData name="Binita Gupta (binitag)" userId="2e1667b5-636b-4c95-a3b3-a8a0dc9f68da" providerId="ADAL" clId="{149C10D2-ED5C-8947-AFAF-B0DAD4C0E1B8}" dt="2024-11-09T16:55:15.076" v="10870" actId="2696"/>
        <pc:sldMkLst>
          <pc:docMk/>
          <pc:sldMk cId="3810868281" sldId="319"/>
        </pc:sldMkLst>
      </pc:sldChg>
      <pc:sldChg chg="del">
        <pc:chgData name="Binita Gupta (binitag)" userId="2e1667b5-636b-4c95-a3b3-a8a0dc9f68da" providerId="ADAL" clId="{149C10D2-ED5C-8947-AFAF-B0DAD4C0E1B8}" dt="2024-11-09T16:55:16.560" v="10872" actId="2696"/>
        <pc:sldMkLst>
          <pc:docMk/>
          <pc:sldMk cId="4031054300" sldId="320"/>
        </pc:sldMkLst>
      </pc:sldChg>
      <pc:sldChg chg="del">
        <pc:chgData name="Binita Gupta (binitag)" userId="2e1667b5-636b-4c95-a3b3-a8a0dc9f68da" providerId="ADAL" clId="{149C10D2-ED5C-8947-AFAF-B0DAD4C0E1B8}" dt="2024-11-09T16:55:13.278" v="10862" actId="2696"/>
        <pc:sldMkLst>
          <pc:docMk/>
          <pc:sldMk cId="3930847488" sldId="321"/>
        </pc:sldMkLst>
      </pc:sldChg>
      <pc:sldChg chg="del">
        <pc:chgData name="Binita Gupta (binitag)" userId="2e1667b5-636b-4c95-a3b3-a8a0dc9f68da" providerId="ADAL" clId="{149C10D2-ED5C-8947-AFAF-B0DAD4C0E1B8}" dt="2024-11-09T16:55:17.645" v="10873" actId="2696"/>
        <pc:sldMkLst>
          <pc:docMk/>
          <pc:sldMk cId="2653325130" sldId="324"/>
        </pc:sldMkLst>
      </pc:sldChg>
      <pc:sldChg chg="del">
        <pc:chgData name="Binita Gupta (binitag)" userId="2e1667b5-636b-4c95-a3b3-a8a0dc9f68da" providerId="ADAL" clId="{149C10D2-ED5C-8947-AFAF-B0DAD4C0E1B8}" dt="2024-11-09T16:55:15.391" v="10871" actId="2696"/>
        <pc:sldMkLst>
          <pc:docMk/>
          <pc:sldMk cId="2847579288" sldId="325"/>
        </pc:sldMkLst>
      </pc:sldChg>
      <pc:sldChg chg="modSp new mod ord">
        <pc:chgData name="Binita Gupta (binitag)" userId="2e1667b5-636b-4c95-a3b3-a8a0dc9f68da" providerId="ADAL" clId="{149C10D2-ED5C-8947-AFAF-B0DAD4C0E1B8}" dt="2024-11-09T15:46:01.999" v="8101" actId="20577"/>
        <pc:sldMkLst>
          <pc:docMk/>
          <pc:sldMk cId="333459029" sldId="326"/>
        </pc:sldMkLst>
      </pc:sldChg>
      <pc:sldChg chg="modSp new del mod">
        <pc:chgData name="Binita Gupta (binitag)" userId="2e1667b5-636b-4c95-a3b3-a8a0dc9f68da" providerId="ADAL" clId="{149C10D2-ED5C-8947-AFAF-B0DAD4C0E1B8}" dt="2024-11-09T16:55:13.706" v="10864" actId="2696"/>
        <pc:sldMkLst>
          <pc:docMk/>
          <pc:sldMk cId="3828791916" sldId="327"/>
        </pc:sldMkLst>
      </pc:sldChg>
      <pc:sldChg chg="modSp add del mod">
        <pc:chgData name="Binita Gupta (binitag)" userId="2e1667b5-636b-4c95-a3b3-a8a0dc9f68da" providerId="ADAL" clId="{149C10D2-ED5C-8947-AFAF-B0DAD4C0E1B8}" dt="2024-11-09T16:55:14.306" v="10867" actId="2696"/>
        <pc:sldMkLst>
          <pc:docMk/>
          <pc:sldMk cId="332371583" sldId="328"/>
        </pc:sldMkLst>
      </pc:sldChg>
      <pc:sldChg chg="modSp new del mod">
        <pc:chgData name="Binita Gupta (binitag)" userId="2e1667b5-636b-4c95-a3b3-a8a0dc9f68da" providerId="ADAL" clId="{149C10D2-ED5C-8947-AFAF-B0DAD4C0E1B8}" dt="2024-11-09T16:55:14.507" v="10868" actId="2696"/>
        <pc:sldMkLst>
          <pc:docMk/>
          <pc:sldMk cId="2289476212" sldId="329"/>
        </pc:sldMkLst>
      </pc:sldChg>
      <pc:sldChg chg="modSp add del mod">
        <pc:chgData name="Binita Gupta (binitag)" userId="2e1667b5-636b-4c95-a3b3-a8a0dc9f68da" providerId="ADAL" clId="{149C10D2-ED5C-8947-AFAF-B0DAD4C0E1B8}" dt="2024-11-09T16:55:14.088" v="10866" actId="2696"/>
        <pc:sldMkLst>
          <pc:docMk/>
          <pc:sldMk cId="23035342" sldId="330"/>
        </pc:sldMkLst>
      </pc:sldChg>
      <pc:sldChg chg="modSp add del mod">
        <pc:chgData name="Binita Gupta (binitag)" userId="2e1667b5-636b-4c95-a3b3-a8a0dc9f68da" providerId="ADAL" clId="{149C10D2-ED5C-8947-AFAF-B0DAD4C0E1B8}" dt="2024-11-09T16:55:13.878" v="10865" actId="2696"/>
        <pc:sldMkLst>
          <pc:docMk/>
          <pc:sldMk cId="3166141523" sldId="331"/>
        </pc:sldMkLst>
      </pc:sldChg>
      <pc:sldChg chg="modSp add del mod">
        <pc:chgData name="Binita Gupta (binitag)" userId="2e1667b5-636b-4c95-a3b3-a8a0dc9f68da" providerId="ADAL" clId="{149C10D2-ED5C-8947-AFAF-B0DAD4C0E1B8}" dt="2024-11-09T16:55:14.710" v="10869" actId="2696"/>
        <pc:sldMkLst>
          <pc:docMk/>
          <pc:sldMk cId="4272815187" sldId="332"/>
        </pc:sldMkLst>
      </pc:sldChg>
      <pc:sldChg chg="addSp delSp modSp add mod modClrScheme chgLayout">
        <pc:chgData name="Binita Gupta (binitag)" userId="2e1667b5-636b-4c95-a3b3-a8a0dc9f68da" providerId="ADAL" clId="{149C10D2-ED5C-8947-AFAF-B0DAD4C0E1B8}" dt="2024-11-16T17:21:24.251" v="11374" actId="20577"/>
        <pc:sldMkLst>
          <pc:docMk/>
          <pc:sldMk cId="2537004582" sldId="333"/>
        </pc:sldMkLst>
      </pc:sldChg>
      <pc:sldChg chg="modSp add del mod">
        <pc:chgData name="Binita Gupta (binitag)" userId="2e1667b5-636b-4c95-a3b3-a8a0dc9f68da" providerId="ADAL" clId="{149C10D2-ED5C-8947-AFAF-B0DAD4C0E1B8}" dt="2024-11-09T03:32:39.570" v="2646" actId="2696"/>
        <pc:sldMkLst>
          <pc:docMk/>
          <pc:sldMk cId="3476570505" sldId="334"/>
        </pc:sldMkLst>
      </pc:sldChg>
      <pc:sldChg chg="modSp add mod">
        <pc:chgData name="Binita Gupta (binitag)" userId="2e1667b5-636b-4c95-a3b3-a8a0dc9f68da" providerId="ADAL" clId="{149C10D2-ED5C-8947-AFAF-B0DAD4C0E1B8}" dt="2024-11-16T17:29:25.407" v="11542" actId="20577"/>
        <pc:sldMkLst>
          <pc:docMk/>
          <pc:sldMk cId="1700343767" sldId="335"/>
        </pc:sldMkLst>
      </pc:sldChg>
      <pc:sldChg chg="modSp add mod">
        <pc:chgData name="Binita Gupta (binitag)" userId="2e1667b5-636b-4c95-a3b3-a8a0dc9f68da" providerId="ADAL" clId="{149C10D2-ED5C-8947-AFAF-B0DAD4C0E1B8}" dt="2024-11-10T15:59:44.189" v="11220" actId="20577"/>
        <pc:sldMkLst>
          <pc:docMk/>
          <pc:sldMk cId="3103172032" sldId="336"/>
        </pc:sldMkLst>
      </pc:sldChg>
      <pc:sldChg chg="addSp delSp modSp add mod">
        <pc:chgData name="Binita Gupta (binitag)" userId="2e1667b5-636b-4c95-a3b3-a8a0dc9f68da" providerId="ADAL" clId="{149C10D2-ED5C-8947-AFAF-B0DAD4C0E1B8}" dt="2024-11-10T15:55:37.362" v="11212" actId="1076"/>
        <pc:sldMkLst>
          <pc:docMk/>
          <pc:sldMk cId="653809203" sldId="337"/>
        </pc:sldMkLst>
      </pc:sldChg>
      <pc:sldChg chg="new del">
        <pc:chgData name="Binita Gupta (binitag)" userId="2e1667b5-636b-4c95-a3b3-a8a0dc9f68da" providerId="ADAL" clId="{149C10D2-ED5C-8947-AFAF-B0DAD4C0E1B8}" dt="2024-11-09T00:18:28.424" v="1970" actId="2696"/>
        <pc:sldMkLst>
          <pc:docMk/>
          <pc:sldMk cId="1753847966" sldId="337"/>
        </pc:sldMkLst>
      </pc:sldChg>
      <pc:sldChg chg="addSp delSp modSp add mod">
        <pc:chgData name="Binita Gupta (binitag)" userId="2e1667b5-636b-4c95-a3b3-a8a0dc9f68da" providerId="ADAL" clId="{149C10D2-ED5C-8947-AFAF-B0DAD4C0E1B8}" dt="2024-11-16T17:31:14.618" v="11559" actId="20577"/>
        <pc:sldMkLst>
          <pc:docMk/>
          <pc:sldMk cId="2192820153" sldId="338"/>
        </pc:sldMkLst>
      </pc:sldChg>
      <pc:sldChg chg="addSp delSp modSp add mod">
        <pc:chgData name="Binita Gupta (binitag)" userId="2e1667b5-636b-4c95-a3b3-a8a0dc9f68da" providerId="ADAL" clId="{149C10D2-ED5C-8947-AFAF-B0DAD4C0E1B8}" dt="2024-11-16T17:27:54.922" v="11490" actId="14100"/>
        <pc:sldMkLst>
          <pc:docMk/>
          <pc:sldMk cId="2540713944" sldId="339"/>
        </pc:sldMkLst>
      </pc:sldChg>
      <pc:sldChg chg="modSp add mod">
        <pc:chgData name="Binita Gupta (binitag)" userId="2e1667b5-636b-4c95-a3b3-a8a0dc9f68da" providerId="ADAL" clId="{149C10D2-ED5C-8947-AFAF-B0DAD4C0E1B8}" dt="2024-11-16T17:36:30.522" v="11727" actId="1076"/>
        <pc:sldMkLst>
          <pc:docMk/>
          <pc:sldMk cId="394411005" sldId="340"/>
        </pc:sldMkLst>
      </pc:sldChg>
      <pc:sldChg chg="modSp add del mod">
        <pc:chgData name="Binita Gupta (binitag)" userId="2e1667b5-636b-4c95-a3b3-a8a0dc9f68da" providerId="ADAL" clId="{149C10D2-ED5C-8947-AFAF-B0DAD4C0E1B8}" dt="2024-11-09T16:55:37.649" v="10875" actId="2696"/>
        <pc:sldMkLst>
          <pc:docMk/>
          <pc:sldMk cId="2829768406" sldId="341"/>
        </pc:sldMkLst>
      </pc:sldChg>
      <pc:sldChg chg="modSp add mod">
        <pc:chgData name="Binita Gupta (binitag)" userId="2e1667b5-636b-4c95-a3b3-a8a0dc9f68da" providerId="ADAL" clId="{149C10D2-ED5C-8947-AFAF-B0DAD4C0E1B8}" dt="2024-11-09T18:13:13.095" v="10925" actId="404"/>
        <pc:sldMkLst>
          <pc:docMk/>
          <pc:sldMk cId="3980047563" sldId="342"/>
        </pc:sldMkLst>
      </pc:sldChg>
      <pc:sldChg chg="modSp add mod">
        <pc:chgData name="Binita Gupta (binitag)" userId="2e1667b5-636b-4c95-a3b3-a8a0dc9f68da" providerId="ADAL" clId="{149C10D2-ED5C-8947-AFAF-B0DAD4C0E1B8}" dt="2024-11-09T16:42:49.447" v="10624" actId="20577"/>
        <pc:sldMkLst>
          <pc:docMk/>
          <pc:sldMk cId="3862680946" sldId="343"/>
        </pc:sldMkLst>
      </pc:sldChg>
      <pc:sldChg chg="modSp add mod">
        <pc:chgData name="Binita Gupta (binitag)" userId="2e1667b5-636b-4c95-a3b3-a8a0dc9f68da" providerId="ADAL" clId="{149C10D2-ED5C-8947-AFAF-B0DAD4C0E1B8}" dt="2024-11-16T17:37:21.083" v="11728" actId="20577"/>
        <pc:sldMkLst>
          <pc:docMk/>
          <pc:sldMk cId="2948217073" sldId="344"/>
        </pc:sldMkLst>
      </pc:sldChg>
      <pc:sldMasterChg chg="delSp modSp mod">
        <pc:chgData name="Binita Gupta (binitag)" userId="2e1667b5-636b-4c95-a3b3-a8a0dc9f68da" providerId="ADAL" clId="{149C10D2-ED5C-8947-AFAF-B0DAD4C0E1B8}" dt="2024-11-09T03:21:10.406" v="2507" actId="478"/>
        <pc:sldMasterMkLst>
          <pc:docMk/>
          <pc:sldMasterMk cId="0" sldId="2147483648"/>
        </pc:sldMasterMkLst>
      </pc:sldMasterChg>
    </pc:docChg>
  </pc:docChgLst>
  <pc:docChgLst>
    <pc:chgData name="Binita Gupta (binitag)" userId="2e1667b5-636b-4c95-a3b3-a8a0dc9f68da" providerId="ADAL" clId="{7EB4B00C-8941-D747-A411-A70BDEAE7C32}"/>
    <pc:docChg chg="undo custSel addSld delSld modSld sldOrd">
      <pc:chgData name="Binita Gupta (binitag)" userId="2e1667b5-636b-4c95-a3b3-a8a0dc9f68da" providerId="ADAL" clId="{7EB4B00C-8941-D747-A411-A70BDEAE7C32}" dt="2025-05-10T05:38:20.473" v="2549" actId="20578"/>
      <pc:docMkLst>
        <pc:docMk/>
      </pc:docMkLst>
      <pc:sldChg chg="modSp mod">
        <pc:chgData name="Binita Gupta (binitag)" userId="2e1667b5-636b-4c95-a3b3-a8a0dc9f68da" providerId="ADAL" clId="{7EB4B00C-8941-D747-A411-A70BDEAE7C32}" dt="2025-05-05T02:55:54.559" v="1" actId="20577"/>
        <pc:sldMkLst>
          <pc:docMk/>
          <pc:sldMk cId="0" sldId="256"/>
        </pc:sldMkLst>
        <pc:spChg chg="mod">
          <ac:chgData name="Binita Gupta (binitag)" userId="2e1667b5-636b-4c95-a3b3-a8a0dc9f68da" providerId="ADAL" clId="{7EB4B00C-8941-D747-A411-A70BDEAE7C32}" dt="2025-05-05T02:55:54.559" v="1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Binita Gupta (binitag)" userId="2e1667b5-636b-4c95-a3b3-a8a0dc9f68da" providerId="ADAL" clId="{7EB4B00C-8941-D747-A411-A70BDEAE7C32}" dt="2025-05-10T05:27:00.009" v="2486" actId="20577"/>
        <pc:sldMkLst>
          <pc:docMk/>
          <pc:sldMk cId="333459029" sldId="326"/>
        </pc:sldMkLst>
        <pc:spChg chg="mod">
          <ac:chgData name="Binita Gupta (binitag)" userId="2e1667b5-636b-4c95-a3b3-a8a0dc9f68da" providerId="ADAL" clId="{7EB4B00C-8941-D747-A411-A70BDEAE7C32}" dt="2025-05-10T05:27:00.009" v="2486" actId="20577"/>
          <ac:spMkLst>
            <pc:docMk/>
            <pc:sldMk cId="333459029" sldId="326"/>
            <ac:spMk id="3" creationId="{0447C835-131E-68EE-4CC3-F2C3211D49E7}"/>
          </ac:spMkLst>
        </pc:spChg>
        <pc:spChg chg="mod">
          <ac:chgData name="Binita Gupta (binitag)" userId="2e1667b5-636b-4c95-a3b3-a8a0dc9f68da" providerId="ADAL" clId="{7EB4B00C-8941-D747-A411-A70BDEAE7C32}" dt="2025-05-09T22:45:55.775" v="1039" actId="1076"/>
          <ac:spMkLst>
            <pc:docMk/>
            <pc:sldMk cId="333459029" sldId="326"/>
            <ac:spMk id="7" creationId="{6562035D-2BF1-20CC-358E-FC4BA383A4D7}"/>
          </ac:spMkLst>
        </pc:spChg>
      </pc:sldChg>
      <pc:sldChg chg="modSp mod">
        <pc:chgData name="Binita Gupta (binitag)" userId="2e1667b5-636b-4c95-a3b3-a8a0dc9f68da" providerId="ADAL" clId="{7EB4B00C-8941-D747-A411-A70BDEAE7C32}" dt="2025-05-10T05:15:31.831" v="2476" actId="20577"/>
        <pc:sldMkLst>
          <pc:docMk/>
          <pc:sldMk cId="2948217073" sldId="344"/>
        </pc:sldMkLst>
      </pc:sldChg>
      <pc:sldChg chg="addSp delSp modSp mod">
        <pc:chgData name="Binita Gupta (binitag)" userId="2e1667b5-636b-4c95-a3b3-a8a0dc9f68da" providerId="ADAL" clId="{7EB4B00C-8941-D747-A411-A70BDEAE7C32}" dt="2025-05-10T05:35:23.934" v="2527" actId="20577"/>
        <pc:sldMkLst>
          <pc:docMk/>
          <pc:sldMk cId="1433370328" sldId="347"/>
        </pc:sldMkLst>
        <pc:spChg chg="mod">
          <ac:chgData name="Binita Gupta (binitag)" userId="2e1667b5-636b-4c95-a3b3-a8a0dc9f68da" providerId="ADAL" clId="{7EB4B00C-8941-D747-A411-A70BDEAE7C32}" dt="2025-05-10T05:35:23.934" v="2527" actId="20577"/>
          <ac:spMkLst>
            <pc:docMk/>
            <pc:sldMk cId="1433370328" sldId="347"/>
            <ac:spMk id="7" creationId="{2CB4299E-58BC-621D-F607-8168A189CBC7}"/>
          </ac:spMkLst>
        </pc:spChg>
        <pc:picChg chg="add mod">
          <ac:chgData name="Binita Gupta (binitag)" userId="2e1667b5-636b-4c95-a3b3-a8a0dc9f68da" providerId="ADAL" clId="{7EB4B00C-8941-D747-A411-A70BDEAE7C32}" dt="2025-05-09T23:26:14.499" v="1186" actId="1076"/>
          <ac:picMkLst>
            <pc:docMk/>
            <pc:sldMk cId="1433370328" sldId="347"/>
            <ac:picMk id="9" creationId="{CB73AD52-93DB-CDAD-3090-1C250FF12D30}"/>
          </ac:picMkLst>
        </pc:picChg>
      </pc:sldChg>
      <pc:sldChg chg="addSp delSp modSp mod">
        <pc:chgData name="Binita Gupta (binitag)" userId="2e1667b5-636b-4c95-a3b3-a8a0dc9f68da" providerId="ADAL" clId="{7EB4B00C-8941-D747-A411-A70BDEAE7C32}" dt="2025-05-10T05:32:35.826" v="2493" actId="20577"/>
        <pc:sldMkLst>
          <pc:docMk/>
          <pc:sldMk cId="2299667138" sldId="348"/>
        </pc:sldMkLst>
        <pc:spChg chg="mod">
          <ac:chgData name="Binita Gupta (binitag)" userId="2e1667b5-636b-4c95-a3b3-a8a0dc9f68da" providerId="ADAL" clId="{7EB4B00C-8941-D747-A411-A70BDEAE7C32}" dt="2025-05-10T05:32:35.826" v="2493" actId="20577"/>
          <ac:spMkLst>
            <pc:docMk/>
            <pc:sldMk cId="2299667138" sldId="348"/>
            <ac:spMk id="7" creationId="{A9B6D448-D8A7-9C2B-FD50-6C49C96EB71C}"/>
          </ac:spMkLst>
        </pc:spChg>
        <pc:picChg chg="add mod">
          <ac:chgData name="Binita Gupta (binitag)" userId="2e1667b5-636b-4c95-a3b3-a8a0dc9f68da" providerId="ADAL" clId="{7EB4B00C-8941-D747-A411-A70BDEAE7C32}" dt="2025-05-09T23:26:55.866" v="1193" actId="14100"/>
          <ac:picMkLst>
            <pc:docMk/>
            <pc:sldMk cId="2299667138" sldId="348"/>
            <ac:picMk id="6" creationId="{EB162E29-8947-39A7-BC8D-7C831859FF3B}"/>
          </ac:picMkLst>
        </pc:picChg>
      </pc:sldChg>
      <pc:sldChg chg="add del">
        <pc:chgData name="Binita Gupta (binitag)" userId="2e1667b5-636b-4c95-a3b3-a8a0dc9f68da" providerId="ADAL" clId="{7EB4B00C-8941-D747-A411-A70BDEAE7C32}" dt="2025-05-09T22:46:50.199" v="1066" actId="2696"/>
        <pc:sldMkLst>
          <pc:docMk/>
          <pc:sldMk cId="1518531784" sldId="349"/>
        </pc:sldMkLst>
      </pc:sldChg>
      <pc:sldChg chg="modSp add mod">
        <pc:chgData name="Binita Gupta (binitag)" userId="2e1667b5-636b-4c95-a3b3-a8a0dc9f68da" providerId="ADAL" clId="{7EB4B00C-8941-D747-A411-A70BDEAE7C32}" dt="2025-05-10T05:01:49.339" v="2213" actId="20577"/>
        <pc:sldMkLst>
          <pc:docMk/>
          <pc:sldMk cId="3970798895" sldId="349"/>
        </pc:sldMkLst>
      </pc:sldChg>
      <pc:sldChg chg="modSp add mod">
        <pc:chgData name="Binita Gupta (binitag)" userId="2e1667b5-636b-4c95-a3b3-a8a0dc9f68da" providerId="ADAL" clId="{7EB4B00C-8941-D747-A411-A70BDEAE7C32}" dt="2025-05-10T04:58:42.276" v="2189" actId="20577"/>
        <pc:sldMkLst>
          <pc:docMk/>
          <pc:sldMk cId="3861778112" sldId="350"/>
        </pc:sldMkLst>
        <pc:spChg chg="mod">
          <ac:chgData name="Binita Gupta (binitag)" userId="2e1667b5-636b-4c95-a3b3-a8a0dc9f68da" providerId="ADAL" clId="{7EB4B00C-8941-D747-A411-A70BDEAE7C32}" dt="2025-05-09T23:44:44.411" v="1244" actId="20577"/>
          <ac:spMkLst>
            <pc:docMk/>
            <pc:sldMk cId="3861778112" sldId="350"/>
            <ac:spMk id="2" creationId="{C80909DE-8DC1-31E0-F1A0-1DCC774697BB}"/>
          </ac:spMkLst>
        </pc:spChg>
        <pc:spChg chg="mod">
          <ac:chgData name="Binita Gupta (binitag)" userId="2e1667b5-636b-4c95-a3b3-a8a0dc9f68da" providerId="ADAL" clId="{7EB4B00C-8941-D747-A411-A70BDEAE7C32}" dt="2025-05-10T04:58:42.276" v="2189" actId="20577"/>
          <ac:spMkLst>
            <pc:docMk/>
            <pc:sldMk cId="3861778112" sldId="350"/>
            <ac:spMk id="3" creationId="{617BE83C-30A4-819D-E40A-F83C076B48E1}"/>
          </ac:spMkLst>
        </pc:spChg>
      </pc:sldChg>
      <pc:sldChg chg="modSp add mod ord">
        <pc:chgData name="Binita Gupta (binitag)" userId="2e1667b5-636b-4c95-a3b3-a8a0dc9f68da" providerId="ADAL" clId="{7EB4B00C-8941-D747-A411-A70BDEAE7C32}" dt="2025-05-10T04:55:36.040" v="2185" actId="20577"/>
        <pc:sldMkLst>
          <pc:docMk/>
          <pc:sldMk cId="936379771" sldId="351"/>
        </pc:sldMkLst>
      </pc:sldChg>
      <pc:sldChg chg="delSp modSp add mod">
        <pc:chgData name="Binita Gupta (binitag)" userId="2e1667b5-636b-4c95-a3b3-a8a0dc9f68da" providerId="ADAL" clId="{7EB4B00C-8941-D747-A411-A70BDEAE7C32}" dt="2025-05-10T05:03:56.517" v="2220" actId="20577"/>
        <pc:sldMkLst>
          <pc:docMk/>
          <pc:sldMk cId="207729751" sldId="352"/>
        </pc:sldMkLst>
      </pc:sldChg>
      <pc:sldChg chg="addSp delSp modSp new mod ord">
        <pc:chgData name="Binita Gupta (binitag)" userId="2e1667b5-636b-4c95-a3b3-a8a0dc9f68da" providerId="ADAL" clId="{7EB4B00C-8941-D747-A411-A70BDEAE7C32}" dt="2025-05-10T05:38:20.473" v="2549" actId="20578"/>
        <pc:sldMkLst>
          <pc:docMk/>
          <pc:sldMk cId="941553560" sldId="353"/>
        </pc:sldMkLst>
        <pc:spChg chg="mod">
          <ac:chgData name="Binita Gupta (binitag)" userId="2e1667b5-636b-4c95-a3b3-a8a0dc9f68da" providerId="ADAL" clId="{7EB4B00C-8941-D747-A411-A70BDEAE7C32}" dt="2025-05-10T05:36:36.248" v="2529"/>
          <ac:spMkLst>
            <pc:docMk/>
            <pc:sldMk cId="941553560" sldId="353"/>
            <ac:spMk id="2" creationId="{02CD7E70-5D34-816A-774D-6B2E51CA55AB}"/>
          </ac:spMkLst>
        </pc:spChg>
        <pc:spChg chg="add del mod">
          <ac:chgData name="Binita Gupta (binitag)" userId="2e1667b5-636b-4c95-a3b3-a8a0dc9f68da" providerId="ADAL" clId="{7EB4B00C-8941-D747-A411-A70BDEAE7C32}" dt="2025-05-10T05:37:50.304" v="2548" actId="1076"/>
          <ac:spMkLst>
            <pc:docMk/>
            <pc:sldMk cId="941553560" sldId="353"/>
            <ac:spMk id="6" creationId="{3CC4BC58-CF8F-4358-349D-05836860147E}"/>
          </ac:spMkLst>
        </pc:spChg>
      </pc:sldChg>
    </pc:docChg>
  </pc:docChgLst>
  <pc:docChgLst>
    <pc:chgData name="Binita Gupta (binitag)" userId="2e1667b5-636b-4c95-a3b3-a8a0dc9f68da" providerId="ADAL" clId="{3C9992FC-1551-954F-BB08-995257A32256}"/>
    <pc:docChg chg="undo custSel addSld delSld modSld">
      <pc:chgData name="Binita Gupta (binitag)" userId="2e1667b5-636b-4c95-a3b3-a8a0dc9f68da" providerId="ADAL" clId="{3C9992FC-1551-954F-BB08-995257A32256}" dt="2024-12-19T20:28:59.020" v="765" actId="20577"/>
      <pc:docMkLst>
        <pc:docMk/>
      </pc:docMkLst>
      <pc:sldChg chg="modSp mod">
        <pc:chgData name="Binita Gupta (binitag)" userId="2e1667b5-636b-4c95-a3b3-a8a0dc9f68da" providerId="ADAL" clId="{3C9992FC-1551-954F-BB08-995257A32256}" dt="2024-12-07T22:51:52.744" v="404" actId="1076"/>
        <pc:sldMkLst>
          <pc:docMk/>
          <pc:sldMk cId="0" sldId="256"/>
        </pc:sldMkLst>
      </pc:sldChg>
      <pc:sldChg chg="modSp mod">
        <pc:chgData name="Binita Gupta (binitag)" userId="2e1667b5-636b-4c95-a3b3-a8a0dc9f68da" providerId="ADAL" clId="{3C9992FC-1551-954F-BB08-995257A32256}" dt="2024-12-19T20:20:48.898" v="643" actId="20577"/>
        <pc:sldMkLst>
          <pc:docMk/>
          <pc:sldMk cId="2537004582" sldId="333"/>
        </pc:sldMkLst>
      </pc:sldChg>
      <pc:sldChg chg="modSp mod">
        <pc:chgData name="Binita Gupta (binitag)" userId="2e1667b5-636b-4c95-a3b3-a8a0dc9f68da" providerId="ADAL" clId="{3C9992FC-1551-954F-BB08-995257A32256}" dt="2024-12-19T20:13:29.012" v="479" actId="20577"/>
        <pc:sldMkLst>
          <pc:docMk/>
          <pc:sldMk cId="1700343767" sldId="335"/>
        </pc:sldMkLst>
      </pc:sldChg>
      <pc:sldChg chg="modSp mod">
        <pc:chgData name="Binita Gupta (binitag)" userId="2e1667b5-636b-4c95-a3b3-a8a0dc9f68da" providerId="ADAL" clId="{3C9992FC-1551-954F-BB08-995257A32256}" dt="2024-12-19T20:26:36.987" v="735" actId="20577"/>
        <pc:sldMkLst>
          <pc:docMk/>
          <pc:sldMk cId="3103172032" sldId="336"/>
        </pc:sldMkLst>
      </pc:sldChg>
      <pc:sldChg chg="addSp delSp modSp mod">
        <pc:chgData name="Binita Gupta (binitag)" userId="2e1667b5-636b-4c95-a3b3-a8a0dc9f68da" providerId="ADAL" clId="{3C9992FC-1551-954F-BB08-995257A32256}" dt="2024-12-19T20:17:09.910" v="557" actId="14100"/>
        <pc:sldMkLst>
          <pc:docMk/>
          <pc:sldMk cId="653809203" sldId="337"/>
        </pc:sldMkLst>
      </pc:sldChg>
      <pc:sldChg chg="modSp mod">
        <pc:chgData name="Binita Gupta (binitag)" userId="2e1667b5-636b-4c95-a3b3-a8a0dc9f68da" providerId="ADAL" clId="{3C9992FC-1551-954F-BB08-995257A32256}" dt="2024-12-19T20:21:53.058" v="693" actId="20577"/>
        <pc:sldMkLst>
          <pc:docMk/>
          <pc:sldMk cId="2192820153" sldId="338"/>
        </pc:sldMkLst>
      </pc:sldChg>
      <pc:sldChg chg="modSp mod">
        <pc:chgData name="Binita Gupta (binitag)" userId="2e1667b5-636b-4c95-a3b3-a8a0dc9f68da" providerId="ADAL" clId="{3C9992FC-1551-954F-BB08-995257A32256}" dt="2024-12-05T18:59:44.149" v="41" actId="20577"/>
        <pc:sldMkLst>
          <pc:docMk/>
          <pc:sldMk cId="2540713944" sldId="339"/>
        </pc:sldMkLst>
      </pc:sldChg>
      <pc:sldChg chg="modSp mod">
        <pc:chgData name="Binita Gupta (binitag)" userId="2e1667b5-636b-4c95-a3b3-a8a0dc9f68da" providerId="ADAL" clId="{3C9992FC-1551-954F-BB08-995257A32256}" dt="2024-12-19T20:28:59.020" v="765" actId="20577"/>
        <pc:sldMkLst>
          <pc:docMk/>
          <pc:sldMk cId="394411005" sldId="340"/>
        </pc:sldMkLst>
      </pc:sldChg>
      <pc:sldChg chg="modSp mod">
        <pc:chgData name="Binita Gupta (binitag)" userId="2e1667b5-636b-4c95-a3b3-a8a0dc9f68da" providerId="ADAL" clId="{3C9992FC-1551-954F-BB08-995257A32256}" dt="2024-12-07T22:38:32.531" v="214" actId="5793"/>
        <pc:sldMkLst>
          <pc:docMk/>
          <pc:sldMk cId="3862680946" sldId="343"/>
        </pc:sldMkLst>
      </pc:sldChg>
      <pc:sldChg chg="modSp mod">
        <pc:chgData name="Binita Gupta (binitag)" userId="2e1667b5-636b-4c95-a3b3-a8a0dc9f68da" providerId="ADAL" clId="{3C9992FC-1551-954F-BB08-995257A32256}" dt="2024-12-07T22:36:37.437" v="213" actId="5793"/>
        <pc:sldMkLst>
          <pc:docMk/>
          <pc:sldMk cId="2948217073" sldId="344"/>
        </pc:sldMkLst>
      </pc:sldChg>
      <pc:sldChg chg="add del">
        <pc:chgData name="Binita Gupta (binitag)" userId="2e1667b5-636b-4c95-a3b3-a8a0dc9f68da" providerId="ADAL" clId="{3C9992FC-1551-954F-BB08-995257A32256}" dt="2024-12-07T22:38:40.955" v="215" actId="2696"/>
        <pc:sldMkLst>
          <pc:docMk/>
          <pc:sldMk cId="282055494" sldId="345"/>
        </pc:sldMkLst>
      </pc:sldChg>
    </pc:docChg>
  </pc:docChgLst>
  <pc:docChgLst>
    <pc:chgData name="Binita Gupta (binitag)" userId="2e1667b5-636b-4c95-a3b3-a8a0dc9f68da" providerId="ADAL" clId="{B832FC56-0D90-894E-A5AC-D5D1E0635F33}"/>
    <pc:docChg chg="modMainMaster">
      <pc:chgData name="Binita Gupta (binitag)" userId="2e1667b5-636b-4c95-a3b3-a8a0dc9f68da" providerId="ADAL" clId="{B832FC56-0D90-894E-A5AC-D5D1E0635F33}" dt="2024-12-19T20:30:17.089" v="1" actId="20577"/>
      <pc:docMkLst>
        <pc:docMk/>
      </pc:docMkLst>
      <pc:sldMasterChg chg="modSp mod">
        <pc:chgData name="Binita Gupta (binitag)" userId="2e1667b5-636b-4c95-a3b3-a8a0dc9f68da" providerId="ADAL" clId="{B832FC56-0D90-894E-A5AC-D5D1E0635F33}" dt="2024-12-19T20:30:17.089" v="1" actId="20577"/>
        <pc:sldMasterMkLst>
          <pc:docMk/>
          <pc:sldMasterMk cId="0" sldId="2147483648"/>
        </pc:sldMasterMkLst>
      </pc:sldMasterChg>
    </pc:docChg>
  </pc:docChgLst>
  <pc:docChgLst>
    <pc:chgData name="Binita Gupta (binitag)" userId="2e1667b5-636b-4c95-a3b3-a8a0dc9f68da" providerId="ADAL" clId="{719E278A-7F2A-F64D-BB50-4B50DE7515A0}"/>
    <pc:docChg chg="undo custSel addSld delSld modSld modMainMaster">
      <pc:chgData name="Binita Gupta (binitag)" userId="2e1667b5-636b-4c95-a3b3-a8a0dc9f68da" providerId="ADAL" clId="{719E278A-7F2A-F64D-BB50-4B50DE7515A0}" dt="2025-03-26T21:00:31.296" v="3642" actId="20577"/>
      <pc:docMkLst>
        <pc:docMk/>
      </pc:docMkLst>
      <pc:sldChg chg="modSp mod">
        <pc:chgData name="Binita Gupta (binitag)" userId="2e1667b5-636b-4c95-a3b3-a8a0dc9f68da" providerId="ADAL" clId="{719E278A-7F2A-F64D-BB50-4B50DE7515A0}" dt="2025-03-26T21:00:20.987" v="3641" actId="20577"/>
        <pc:sldMkLst>
          <pc:docMk/>
          <pc:sldMk cId="0" sldId="256"/>
        </pc:sldMkLst>
        <pc:spChg chg="mod">
          <ac:chgData name="Binita Gupta (binitag)" userId="2e1667b5-636b-4c95-a3b3-a8a0dc9f68da" providerId="ADAL" clId="{719E278A-7F2A-F64D-BB50-4B50DE7515A0}" dt="2025-03-26T21:00:20.987" v="364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Binita Gupta (binitag)" userId="2e1667b5-636b-4c95-a3b3-a8a0dc9f68da" providerId="ADAL" clId="{719E278A-7F2A-F64D-BB50-4B50DE7515A0}" dt="2025-03-26T19:58:17.356" v="1480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modSp mod">
        <pc:chgData name="Binita Gupta (binitag)" userId="2e1667b5-636b-4c95-a3b3-a8a0dc9f68da" providerId="ADAL" clId="{719E278A-7F2A-F64D-BB50-4B50DE7515A0}" dt="2025-03-26T21:00:31.296" v="3642" actId="20577"/>
        <pc:sldMkLst>
          <pc:docMk/>
          <pc:sldMk cId="333459029" sldId="326"/>
        </pc:sldMkLst>
        <pc:spChg chg="mod">
          <ac:chgData name="Binita Gupta (binitag)" userId="2e1667b5-636b-4c95-a3b3-a8a0dc9f68da" providerId="ADAL" clId="{719E278A-7F2A-F64D-BB50-4B50DE7515A0}" dt="2025-03-26T21:00:31.296" v="3642" actId="20577"/>
          <ac:spMkLst>
            <pc:docMk/>
            <pc:sldMk cId="333459029" sldId="326"/>
            <ac:spMk id="2" creationId="{BADD8209-0E97-001D-EDF3-4CCD9CD9C3D9}"/>
          </ac:spMkLst>
        </pc:spChg>
        <pc:spChg chg="mod">
          <ac:chgData name="Binita Gupta (binitag)" userId="2e1667b5-636b-4c95-a3b3-a8a0dc9f68da" providerId="ADAL" clId="{719E278A-7F2A-F64D-BB50-4B50DE7515A0}" dt="2025-03-26T20:42:21.842" v="3586" actId="20577"/>
          <ac:spMkLst>
            <pc:docMk/>
            <pc:sldMk cId="333459029" sldId="326"/>
            <ac:spMk id="3" creationId="{0447C835-131E-68EE-4CC3-F2C3211D49E7}"/>
          </ac:spMkLst>
        </pc:spChg>
        <pc:spChg chg="add mod">
          <ac:chgData name="Binita Gupta (binitag)" userId="2e1667b5-636b-4c95-a3b3-a8a0dc9f68da" providerId="ADAL" clId="{719E278A-7F2A-F64D-BB50-4B50DE7515A0}" dt="2025-03-26T20:40:08.328" v="3469" actId="20577"/>
          <ac:spMkLst>
            <pc:docMk/>
            <pc:sldMk cId="333459029" sldId="326"/>
            <ac:spMk id="7" creationId="{6562035D-2BF1-20CC-358E-FC4BA383A4D7}"/>
          </ac:spMkLst>
        </pc:spChg>
      </pc:sldChg>
      <pc:sldChg chg="del">
        <pc:chgData name="Binita Gupta (binitag)" userId="2e1667b5-636b-4c95-a3b3-a8a0dc9f68da" providerId="ADAL" clId="{719E278A-7F2A-F64D-BB50-4B50DE7515A0}" dt="2025-03-26T20:20:58.142" v="2838" actId="2696"/>
        <pc:sldMkLst>
          <pc:docMk/>
          <pc:sldMk cId="2537004582" sldId="333"/>
        </pc:sldMkLst>
      </pc:sldChg>
      <pc:sldChg chg="del">
        <pc:chgData name="Binita Gupta (binitag)" userId="2e1667b5-636b-4c95-a3b3-a8a0dc9f68da" providerId="ADAL" clId="{719E278A-7F2A-F64D-BB50-4B50DE7515A0}" dt="2025-03-26T20:21:00.750" v="2840" actId="2696"/>
        <pc:sldMkLst>
          <pc:docMk/>
          <pc:sldMk cId="1700343767" sldId="335"/>
        </pc:sldMkLst>
      </pc:sldChg>
      <pc:sldChg chg="del">
        <pc:chgData name="Binita Gupta (binitag)" userId="2e1667b5-636b-4c95-a3b3-a8a0dc9f68da" providerId="ADAL" clId="{719E278A-7F2A-F64D-BB50-4B50DE7515A0}" dt="2025-03-26T20:22:16.194" v="2843" actId="2696"/>
        <pc:sldMkLst>
          <pc:docMk/>
          <pc:sldMk cId="3103172032" sldId="336"/>
        </pc:sldMkLst>
      </pc:sldChg>
      <pc:sldChg chg="del">
        <pc:chgData name="Binita Gupta (binitag)" userId="2e1667b5-636b-4c95-a3b3-a8a0dc9f68da" providerId="ADAL" clId="{719E278A-7F2A-F64D-BB50-4B50DE7515A0}" dt="2025-03-26T20:20:59.174" v="2839" actId="2696"/>
        <pc:sldMkLst>
          <pc:docMk/>
          <pc:sldMk cId="653809203" sldId="337"/>
        </pc:sldMkLst>
      </pc:sldChg>
      <pc:sldChg chg="del">
        <pc:chgData name="Binita Gupta (binitag)" userId="2e1667b5-636b-4c95-a3b3-a8a0dc9f68da" providerId="ADAL" clId="{719E278A-7F2A-F64D-BB50-4B50DE7515A0}" dt="2025-03-26T20:22:14.061" v="2842" actId="2696"/>
        <pc:sldMkLst>
          <pc:docMk/>
          <pc:sldMk cId="2192820153" sldId="338"/>
        </pc:sldMkLst>
      </pc:sldChg>
      <pc:sldChg chg="del">
        <pc:chgData name="Binita Gupta (binitag)" userId="2e1667b5-636b-4c95-a3b3-a8a0dc9f68da" providerId="ADAL" clId="{719E278A-7F2A-F64D-BB50-4B50DE7515A0}" dt="2025-03-26T20:21:06.163" v="2841" actId="2696"/>
        <pc:sldMkLst>
          <pc:docMk/>
          <pc:sldMk cId="2540713944" sldId="339"/>
        </pc:sldMkLst>
      </pc:sldChg>
      <pc:sldChg chg="del">
        <pc:chgData name="Binita Gupta (binitag)" userId="2e1667b5-636b-4c95-a3b3-a8a0dc9f68da" providerId="ADAL" clId="{719E278A-7F2A-F64D-BB50-4B50DE7515A0}" dt="2025-03-26T20:22:17.260" v="2844" actId="2696"/>
        <pc:sldMkLst>
          <pc:docMk/>
          <pc:sldMk cId="394411005" sldId="340"/>
        </pc:sldMkLst>
      </pc:sldChg>
      <pc:sldChg chg="del">
        <pc:chgData name="Binita Gupta (binitag)" userId="2e1667b5-636b-4c95-a3b3-a8a0dc9f68da" providerId="ADAL" clId="{719E278A-7F2A-F64D-BB50-4B50DE7515A0}" dt="2025-03-26T20:22:33.619" v="2846" actId="2696"/>
        <pc:sldMkLst>
          <pc:docMk/>
          <pc:sldMk cId="3980047563" sldId="342"/>
        </pc:sldMkLst>
      </pc:sldChg>
      <pc:sldChg chg="del">
        <pc:chgData name="Binita Gupta (binitag)" userId="2e1667b5-636b-4c95-a3b3-a8a0dc9f68da" providerId="ADAL" clId="{719E278A-7F2A-F64D-BB50-4B50DE7515A0}" dt="2025-03-26T20:22:23.327" v="2845" actId="2696"/>
        <pc:sldMkLst>
          <pc:docMk/>
          <pc:sldMk cId="3862680946" sldId="343"/>
        </pc:sldMkLst>
      </pc:sldChg>
      <pc:sldChg chg="modSp mod">
        <pc:chgData name="Binita Gupta (binitag)" userId="2e1667b5-636b-4c95-a3b3-a8a0dc9f68da" providerId="ADAL" clId="{719E278A-7F2A-F64D-BB50-4B50DE7515A0}" dt="2025-03-26T20:31:24.080" v="3388" actId="20577"/>
        <pc:sldMkLst>
          <pc:docMk/>
          <pc:sldMk cId="2948217073" sldId="344"/>
        </pc:sldMkLst>
      </pc:sldChg>
      <pc:sldChg chg="add del">
        <pc:chgData name="Binita Gupta (binitag)" userId="2e1667b5-636b-4c95-a3b3-a8a0dc9f68da" providerId="ADAL" clId="{719E278A-7F2A-F64D-BB50-4B50DE7515A0}" dt="2025-03-26T20:20:55.702" v="2837" actId="2696"/>
        <pc:sldMkLst>
          <pc:docMk/>
          <pc:sldMk cId="3157443048" sldId="345"/>
        </pc:sldMkLst>
      </pc:sldChg>
      <pc:sldChg chg="add del">
        <pc:chgData name="Binita Gupta (binitag)" userId="2e1667b5-636b-4c95-a3b3-a8a0dc9f68da" providerId="ADAL" clId="{719E278A-7F2A-F64D-BB50-4B50DE7515A0}" dt="2025-03-26T20:20:53.104" v="2836" actId="2696"/>
        <pc:sldMkLst>
          <pc:docMk/>
          <pc:sldMk cId="1853825377" sldId="346"/>
        </pc:sldMkLst>
      </pc:sldChg>
      <pc:sldChg chg="addSp delSp modSp new mod">
        <pc:chgData name="Binita Gupta (binitag)" userId="2e1667b5-636b-4c95-a3b3-a8a0dc9f68da" providerId="ADAL" clId="{719E278A-7F2A-F64D-BB50-4B50DE7515A0}" dt="2025-03-26T20:39:06.305" v="3457" actId="20577"/>
        <pc:sldMkLst>
          <pc:docMk/>
          <pc:sldMk cId="1433370328" sldId="347"/>
        </pc:sldMkLst>
        <pc:spChg chg="mod">
          <ac:chgData name="Binita Gupta (binitag)" userId="2e1667b5-636b-4c95-a3b3-a8a0dc9f68da" providerId="ADAL" clId="{719E278A-7F2A-F64D-BB50-4B50DE7515A0}" dt="2025-03-26T20:35:34.372" v="3392" actId="20577"/>
          <ac:spMkLst>
            <pc:docMk/>
            <pc:sldMk cId="1433370328" sldId="347"/>
            <ac:spMk id="2" creationId="{B993ECC2-324A-5EA5-EBDD-1ABBA638BB09}"/>
          </ac:spMkLst>
        </pc:spChg>
        <pc:spChg chg="add mod">
          <ac:chgData name="Binita Gupta (binitag)" userId="2e1667b5-636b-4c95-a3b3-a8a0dc9f68da" providerId="ADAL" clId="{719E278A-7F2A-F64D-BB50-4B50DE7515A0}" dt="2025-03-26T20:39:06.305" v="3457" actId="20577"/>
          <ac:spMkLst>
            <pc:docMk/>
            <pc:sldMk cId="1433370328" sldId="347"/>
            <ac:spMk id="7" creationId="{2CB4299E-58BC-621D-F607-8168A189CBC7}"/>
          </ac:spMkLst>
        </pc:spChg>
      </pc:sldChg>
      <pc:sldChg chg="new del">
        <pc:chgData name="Binita Gupta (binitag)" userId="2e1667b5-636b-4c95-a3b3-a8a0dc9f68da" providerId="ADAL" clId="{719E278A-7F2A-F64D-BB50-4B50DE7515A0}" dt="2025-03-26T20:20:52.282" v="2835" actId="2696"/>
        <pc:sldMkLst>
          <pc:docMk/>
          <pc:sldMk cId="980219736" sldId="348"/>
        </pc:sldMkLst>
      </pc:sldChg>
      <pc:sldChg chg="add del">
        <pc:chgData name="Binita Gupta (binitag)" userId="2e1667b5-636b-4c95-a3b3-a8a0dc9f68da" providerId="ADAL" clId="{719E278A-7F2A-F64D-BB50-4B50DE7515A0}" dt="2025-03-26T20:31:28.442" v="3389" actId="2696"/>
        <pc:sldMkLst>
          <pc:docMk/>
          <pc:sldMk cId="1639523754" sldId="348"/>
        </pc:sldMkLst>
      </pc:sldChg>
      <pc:sldChg chg="modSp add mod">
        <pc:chgData name="Binita Gupta (binitag)" userId="2e1667b5-636b-4c95-a3b3-a8a0dc9f68da" providerId="ADAL" clId="{719E278A-7F2A-F64D-BB50-4B50DE7515A0}" dt="2025-03-26T20:37:43.067" v="3413" actId="20577"/>
        <pc:sldMkLst>
          <pc:docMk/>
          <pc:sldMk cId="2299667138" sldId="348"/>
        </pc:sldMkLst>
        <pc:spChg chg="mod">
          <ac:chgData name="Binita Gupta (binitag)" userId="2e1667b5-636b-4c95-a3b3-a8a0dc9f68da" providerId="ADAL" clId="{719E278A-7F2A-F64D-BB50-4B50DE7515A0}" dt="2025-03-26T20:37:43.067" v="3413" actId="20577"/>
          <ac:spMkLst>
            <pc:docMk/>
            <pc:sldMk cId="2299667138" sldId="348"/>
            <ac:spMk id="7" creationId="{A9B6D448-D8A7-9C2B-FD50-6C49C96EB71C}"/>
          </ac:spMkLst>
        </pc:spChg>
      </pc:sldChg>
      <pc:sldMasterChg chg="addSp delSp modSp mod">
        <pc:chgData name="Binita Gupta (binitag)" userId="2e1667b5-636b-4c95-a3b3-a8a0dc9f68da" providerId="ADAL" clId="{719E278A-7F2A-F64D-BB50-4B50DE7515A0}" dt="2025-03-26T19:56:42.069" v="1454" actId="20577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719E278A-7F2A-F64D-BB50-4B50DE7515A0}" dt="2025-03-26T19:56:42.069" v="1454" actId="20577"/>
          <ac:spMkLst>
            <pc:docMk/>
            <pc:sldMasterMk cId="0" sldId="2147483648"/>
            <ac:spMk id="10" creationId="{00000000-0000-0000-0000-000000000000}"/>
          </ac:spMkLst>
        </pc:spChg>
        <pc:spChg chg="add del">
          <ac:chgData name="Binita Gupta (binitag)" userId="2e1667b5-636b-4c95-a3b3-a8a0dc9f68da" providerId="ADAL" clId="{719E278A-7F2A-F64D-BB50-4B50DE7515A0}" dt="2025-03-26T19:56:33.309" v="1444" actId="478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Binita Gupta (binitag)" userId="2e1667b5-636b-4c95-a3b3-a8a0dc9f68da" providerId="ADAL" clId="{0A5F651E-6E85-F44D-B6D1-A5900F98C137}"/>
    <pc:docChg chg="delSld modSld modMainMaster">
      <pc:chgData name="Binita Gupta (binitag)" userId="2e1667b5-636b-4c95-a3b3-a8a0dc9f68da" providerId="ADAL" clId="{0A5F651E-6E85-F44D-B6D1-A5900F98C137}" dt="2025-06-16T07:05:34.405" v="72" actId="20577"/>
      <pc:docMkLst>
        <pc:docMk/>
      </pc:docMkLst>
      <pc:sldChg chg="modSp mod">
        <pc:chgData name="Binita Gupta (binitag)" userId="2e1667b5-636b-4c95-a3b3-a8a0dc9f68da" providerId="ADAL" clId="{0A5F651E-6E85-F44D-B6D1-A5900F98C137}" dt="2025-06-16T07:04:17.093" v="61" actId="20577"/>
        <pc:sldMkLst>
          <pc:docMk/>
          <pc:sldMk cId="0" sldId="256"/>
        </pc:sldMkLst>
        <pc:spChg chg="mod">
          <ac:chgData name="Binita Gupta (binitag)" userId="2e1667b5-636b-4c95-a3b3-a8a0dc9f68da" providerId="ADAL" clId="{0A5F651E-6E85-F44D-B6D1-A5900F98C137}" dt="2025-06-16T07:03:43.402" v="55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Binita Gupta (binitag)" userId="2e1667b5-636b-4c95-a3b3-a8a0dc9f68da" providerId="ADAL" clId="{0A5F651E-6E85-F44D-B6D1-A5900F98C137}" dt="2025-06-16T07:04:17.093" v="6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Binita Gupta (binitag)" userId="2e1667b5-636b-4c95-a3b3-a8a0dc9f68da" providerId="ADAL" clId="{0A5F651E-6E85-F44D-B6D1-A5900F98C137}" dt="2025-06-16T07:03:37.388" v="54" actId="20577"/>
        <pc:sldMkLst>
          <pc:docMk/>
          <pc:sldMk cId="333459029" sldId="326"/>
        </pc:sldMkLst>
        <pc:spChg chg="mod">
          <ac:chgData name="Binita Gupta (binitag)" userId="2e1667b5-636b-4c95-a3b3-a8a0dc9f68da" providerId="ADAL" clId="{0A5F651E-6E85-F44D-B6D1-A5900F98C137}" dt="2025-06-16T07:03:37.388" v="54" actId="20577"/>
          <ac:spMkLst>
            <pc:docMk/>
            <pc:sldMk cId="333459029" sldId="326"/>
            <ac:spMk id="3" creationId="{0447C835-131E-68EE-4CC3-F2C3211D49E7}"/>
          </ac:spMkLst>
        </pc:spChg>
        <pc:spChg chg="mod">
          <ac:chgData name="Binita Gupta (binitag)" userId="2e1667b5-636b-4c95-a3b3-a8a0dc9f68da" providerId="ADAL" clId="{0A5F651E-6E85-F44D-B6D1-A5900F98C137}" dt="2025-06-16T06:59:44.253" v="12" actId="20577"/>
          <ac:spMkLst>
            <pc:docMk/>
            <pc:sldMk cId="333459029" sldId="326"/>
            <ac:spMk id="7" creationId="{6562035D-2BF1-20CC-358E-FC4BA383A4D7}"/>
          </ac:spMkLst>
        </pc:spChg>
      </pc:sldChg>
      <pc:sldChg chg="del">
        <pc:chgData name="Binita Gupta (binitag)" userId="2e1667b5-636b-4c95-a3b3-a8a0dc9f68da" providerId="ADAL" clId="{0A5F651E-6E85-F44D-B6D1-A5900F98C137}" dt="2025-06-16T07:02:05.090" v="16" actId="2696"/>
        <pc:sldMkLst>
          <pc:docMk/>
          <pc:sldMk cId="2948217073" sldId="344"/>
        </pc:sldMkLst>
      </pc:sldChg>
      <pc:sldChg chg="modSp mod">
        <pc:chgData name="Binita Gupta (binitag)" userId="2e1667b5-636b-4c95-a3b3-a8a0dc9f68da" providerId="ADAL" clId="{0A5F651E-6E85-F44D-B6D1-A5900F98C137}" dt="2025-06-16T07:04:50.051" v="62" actId="20577"/>
        <pc:sldMkLst>
          <pc:docMk/>
          <pc:sldMk cId="1433370328" sldId="347"/>
        </pc:sldMkLst>
        <pc:spChg chg="mod">
          <ac:chgData name="Binita Gupta (binitag)" userId="2e1667b5-636b-4c95-a3b3-a8a0dc9f68da" providerId="ADAL" clId="{0A5F651E-6E85-F44D-B6D1-A5900F98C137}" dt="2025-06-16T07:04:50.051" v="62" actId="20577"/>
          <ac:spMkLst>
            <pc:docMk/>
            <pc:sldMk cId="1433370328" sldId="347"/>
            <ac:spMk id="7" creationId="{2CB4299E-58BC-621D-F607-8168A189CBC7}"/>
          </ac:spMkLst>
        </pc:spChg>
      </pc:sldChg>
      <pc:sldChg chg="modSp mod">
        <pc:chgData name="Binita Gupta (binitag)" userId="2e1667b5-636b-4c95-a3b3-a8a0dc9f68da" providerId="ADAL" clId="{0A5F651E-6E85-F44D-B6D1-A5900F98C137}" dt="2025-06-16T07:00:21.375" v="14" actId="20577"/>
        <pc:sldMkLst>
          <pc:docMk/>
          <pc:sldMk cId="2299667138" sldId="348"/>
        </pc:sldMkLst>
        <pc:spChg chg="mod">
          <ac:chgData name="Binita Gupta (binitag)" userId="2e1667b5-636b-4c95-a3b3-a8a0dc9f68da" providerId="ADAL" clId="{0A5F651E-6E85-F44D-B6D1-A5900F98C137}" dt="2025-06-16T07:00:21.375" v="14" actId="20577"/>
          <ac:spMkLst>
            <pc:docMk/>
            <pc:sldMk cId="2299667138" sldId="348"/>
            <ac:spMk id="7" creationId="{A9B6D448-D8A7-9C2B-FD50-6C49C96EB71C}"/>
          </ac:spMkLst>
        </pc:spChg>
      </pc:sldChg>
      <pc:sldChg chg="del">
        <pc:chgData name="Binita Gupta (binitag)" userId="2e1667b5-636b-4c95-a3b3-a8a0dc9f68da" providerId="ADAL" clId="{0A5F651E-6E85-F44D-B6D1-A5900F98C137}" dt="2025-06-16T07:03:28.366" v="53" actId="2696"/>
        <pc:sldMkLst>
          <pc:docMk/>
          <pc:sldMk cId="3970798895" sldId="349"/>
        </pc:sldMkLst>
      </pc:sldChg>
      <pc:sldChg chg="modSp mod">
        <pc:chgData name="Binita Gupta (binitag)" userId="2e1667b5-636b-4c95-a3b3-a8a0dc9f68da" providerId="ADAL" clId="{0A5F651E-6E85-F44D-B6D1-A5900F98C137}" dt="2025-06-16T07:03:08.568" v="52" actId="20577"/>
        <pc:sldMkLst>
          <pc:docMk/>
          <pc:sldMk cId="3861778112" sldId="350"/>
        </pc:sldMkLst>
        <pc:spChg chg="mod">
          <ac:chgData name="Binita Gupta (binitag)" userId="2e1667b5-636b-4c95-a3b3-a8a0dc9f68da" providerId="ADAL" clId="{0A5F651E-6E85-F44D-B6D1-A5900F98C137}" dt="2025-06-16T07:02:19.955" v="18" actId="20577"/>
          <ac:spMkLst>
            <pc:docMk/>
            <pc:sldMk cId="3861778112" sldId="350"/>
            <ac:spMk id="2" creationId="{C80909DE-8DC1-31E0-F1A0-1DCC774697BB}"/>
          </ac:spMkLst>
        </pc:spChg>
        <pc:spChg chg="mod">
          <ac:chgData name="Binita Gupta (binitag)" userId="2e1667b5-636b-4c95-a3b3-a8a0dc9f68da" providerId="ADAL" clId="{0A5F651E-6E85-F44D-B6D1-A5900F98C137}" dt="2025-06-16T07:03:08.568" v="52" actId="20577"/>
          <ac:spMkLst>
            <pc:docMk/>
            <pc:sldMk cId="3861778112" sldId="350"/>
            <ac:spMk id="3" creationId="{617BE83C-30A4-819D-E40A-F83C076B48E1}"/>
          </ac:spMkLst>
        </pc:spChg>
      </pc:sldChg>
      <pc:sldChg chg="del">
        <pc:chgData name="Binita Gupta (binitag)" userId="2e1667b5-636b-4c95-a3b3-a8a0dc9f68da" providerId="ADAL" clId="{0A5F651E-6E85-F44D-B6D1-A5900F98C137}" dt="2025-06-16T07:02:09.780" v="17" actId="2696"/>
        <pc:sldMkLst>
          <pc:docMk/>
          <pc:sldMk cId="936379771" sldId="351"/>
        </pc:sldMkLst>
      </pc:sldChg>
      <pc:sldChg chg="del">
        <pc:chgData name="Binita Gupta (binitag)" userId="2e1667b5-636b-4c95-a3b3-a8a0dc9f68da" providerId="ADAL" clId="{0A5F651E-6E85-F44D-B6D1-A5900F98C137}" dt="2025-06-16T07:01:55.146" v="15" actId="2696"/>
        <pc:sldMkLst>
          <pc:docMk/>
          <pc:sldMk cId="207729751" sldId="352"/>
        </pc:sldMkLst>
      </pc:sldChg>
      <pc:sldMasterChg chg="modSp mod">
        <pc:chgData name="Binita Gupta (binitag)" userId="2e1667b5-636b-4c95-a3b3-a8a0dc9f68da" providerId="ADAL" clId="{0A5F651E-6E85-F44D-B6D1-A5900F98C137}" dt="2025-06-16T07:05:34.405" v="72" actId="20577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0A5F651E-6E85-F44D-B6D1-A5900F98C137}" dt="2025-06-16T07:05:34.405" v="7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Binita Gupta (binitag)" userId="2e1667b5-636b-4c95-a3b3-a8a0dc9f68da" providerId="ADAL" clId="{70814C0C-023C-9444-8AD7-88B8B864AB25}"/>
    <pc:docChg chg="modSld">
      <pc:chgData name="Binita Gupta (binitag)" userId="2e1667b5-636b-4c95-a3b3-a8a0dc9f68da" providerId="ADAL" clId="{70814C0C-023C-9444-8AD7-88B8B864AB25}" dt="2025-01-09T18:39:37.608" v="3" actId="20577"/>
      <pc:docMkLst>
        <pc:docMk/>
      </pc:docMkLst>
      <pc:sldChg chg="modSp mod">
        <pc:chgData name="Binita Gupta (binitag)" userId="2e1667b5-636b-4c95-a3b3-a8a0dc9f68da" providerId="ADAL" clId="{70814C0C-023C-9444-8AD7-88B8B864AB25}" dt="2025-01-09T18:39:37.608" v="3" actId="20577"/>
        <pc:sldMkLst>
          <pc:docMk/>
          <pc:sldMk cId="0" sldId="256"/>
        </pc:sldMkLst>
      </pc:sldChg>
    </pc:docChg>
  </pc:docChgLst>
  <pc:docChgLst>
    <pc:chgData name="Binita Gupta (binitag)" userId="2e1667b5-636b-4c95-a3b3-a8a0dc9f68da" providerId="ADAL" clId="{3DBABFBF-4607-BE4F-BEF9-5BAFB9ED4A26}"/>
    <pc:docChg chg="undo custSel addSld delSld modSld sldOrd modMainMaster">
      <pc:chgData name="Binita Gupta (binitag)" userId="2e1667b5-636b-4c95-a3b3-a8a0dc9f68da" providerId="ADAL" clId="{3DBABFBF-4607-BE4F-BEF9-5BAFB9ED4A26}" dt="2024-01-16T16:36:10.665" v="17669" actId="20577"/>
      <pc:docMkLst>
        <pc:docMk/>
      </pc:docMkLst>
      <pc:sldChg chg="addSp delSp modSp mod">
        <pc:chgData name="Binita Gupta (binitag)" userId="2e1667b5-636b-4c95-a3b3-a8a0dc9f68da" providerId="ADAL" clId="{3DBABFBF-4607-BE4F-BEF9-5BAFB9ED4A26}" dt="2024-01-12T21:29:06.462" v="13621"/>
        <pc:sldMkLst>
          <pc:docMk/>
          <pc:sldMk cId="0" sldId="256"/>
        </pc:sldMkLst>
      </pc:sldChg>
      <pc:sldChg chg="ord">
        <pc:chgData name="Binita Gupta (binitag)" userId="2e1667b5-636b-4c95-a3b3-a8a0dc9f68da" providerId="ADAL" clId="{3DBABFBF-4607-BE4F-BEF9-5BAFB9ED4A26}" dt="2024-01-13T00:31:06.485" v="13641" actId="20578"/>
        <pc:sldMkLst>
          <pc:docMk/>
          <pc:sldMk cId="0" sldId="264"/>
        </pc:sldMkLst>
      </pc:sldChg>
      <pc:sldChg chg="modSp mod modNotesTx">
        <pc:chgData name="Binita Gupta (binitag)" userId="2e1667b5-636b-4c95-a3b3-a8a0dc9f68da" providerId="ADAL" clId="{3DBABFBF-4607-BE4F-BEF9-5BAFB9ED4A26}" dt="2024-01-16T16:32:33.585" v="17563" actId="20577"/>
        <pc:sldMkLst>
          <pc:docMk/>
          <pc:sldMk cId="2953422198" sldId="266"/>
        </pc:sldMkLst>
      </pc:sldChg>
      <pc:sldChg chg="modSp mod modNotesTx">
        <pc:chgData name="Binita Gupta (binitag)" userId="2e1667b5-636b-4c95-a3b3-a8a0dc9f68da" providerId="ADAL" clId="{3DBABFBF-4607-BE4F-BEF9-5BAFB9ED4A26}" dt="2024-01-16T16:34:50.659" v="17653" actId="20577"/>
        <pc:sldMkLst>
          <pc:docMk/>
          <pc:sldMk cId="3100640423" sldId="267"/>
        </pc:sldMkLst>
      </pc:sldChg>
      <pc:sldChg chg="modSp mod addCm delCm modCm modNotesTx">
        <pc:chgData name="Binita Gupta (binitag)" userId="2e1667b5-636b-4c95-a3b3-a8a0dc9f68da" providerId="ADAL" clId="{3DBABFBF-4607-BE4F-BEF9-5BAFB9ED4A26}" dt="2024-01-16T04:17:23.278" v="16293" actId="20577"/>
        <pc:sldMkLst>
          <pc:docMk/>
          <pc:sldMk cId="1075417426" sldId="27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Binita Gupta (binitag)" userId="2e1667b5-636b-4c95-a3b3-a8a0dc9f68da" providerId="ADAL" clId="{3DBABFBF-4607-BE4F-BEF9-5BAFB9ED4A26}" dt="2024-01-11T05:34:33.965" v="10473"/>
              <pc2:cmMkLst xmlns:pc2="http://schemas.microsoft.com/office/powerpoint/2019/9/main/command">
                <pc:docMk/>
                <pc:sldMk cId="1075417426" sldId="276"/>
                <pc2:cmMk id="{6EAE99D0-AEC7-F246-A107-C061BACFD454}"/>
              </pc2:cmMkLst>
            </pc226:cmChg>
          </p:ext>
        </pc:extLst>
      </pc:sldChg>
      <pc:sldChg chg="del">
        <pc:chgData name="Binita Gupta (binitag)" userId="2e1667b5-636b-4c95-a3b3-a8a0dc9f68da" providerId="ADAL" clId="{3DBABFBF-4607-BE4F-BEF9-5BAFB9ED4A26}" dt="2024-01-08T01:31:37.045" v="4214" actId="2696"/>
        <pc:sldMkLst>
          <pc:docMk/>
          <pc:sldMk cId="1022481865" sldId="278"/>
        </pc:sldMkLst>
      </pc:sldChg>
      <pc:sldChg chg="addSp delSp modSp mod modNotesTx">
        <pc:chgData name="Binita Gupta (binitag)" userId="2e1667b5-636b-4c95-a3b3-a8a0dc9f68da" providerId="ADAL" clId="{3DBABFBF-4607-BE4F-BEF9-5BAFB9ED4A26}" dt="2024-01-13T05:46:46.028" v="15050" actId="20577"/>
        <pc:sldMkLst>
          <pc:docMk/>
          <pc:sldMk cId="280654529" sldId="280"/>
        </pc:sldMkLst>
      </pc:sldChg>
      <pc:sldChg chg="addSp delSp modSp mod modClrScheme addCm delCm modCm chgLayout modNotesTx">
        <pc:chgData name="Binita Gupta (binitag)" userId="2e1667b5-636b-4c95-a3b3-a8a0dc9f68da" providerId="ADAL" clId="{3DBABFBF-4607-BE4F-BEF9-5BAFB9ED4A26}" dt="2024-01-16T04:18:46.405" v="16446" actId="20577"/>
        <pc:sldMkLst>
          <pc:docMk/>
          <pc:sldMk cId="1899805933" sldId="28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Binita Gupta (binitag)" userId="2e1667b5-636b-4c95-a3b3-a8a0dc9f68da" providerId="ADAL" clId="{3DBABFBF-4607-BE4F-BEF9-5BAFB9ED4A26}" dt="2024-01-12T07:02:51.427" v="12145"/>
              <pc2:cmMkLst xmlns:pc2="http://schemas.microsoft.com/office/powerpoint/2019/9/main/command">
                <pc:docMk/>
                <pc:sldMk cId="1899805933" sldId="282"/>
                <pc2:cmMk id="{DC560F7E-0334-DD46-AA21-325E15F3CB93}"/>
              </pc2:cmMkLst>
            </pc226:cmChg>
          </p:ext>
        </pc:extLst>
      </pc:sldChg>
      <pc:sldChg chg="modSp mod">
        <pc:chgData name="Binita Gupta (binitag)" userId="2e1667b5-636b-4c95-a3b3-a8a0dc9f68da" providerId="ADAL" clId="{3DBABFBF-4607-BE4F-BEF9-5BAFB9ED4A26}" dt="2024-01-16T00:19:23.617" v="15614" actId="20577"/>
        <pc:sldMkLst>
          <pc:docMk/>
          <pc:sldMk cId="1300546902" sldId="283"/>
        </pc:sldMkLst>
      </pc:sldChg>
      <pc:sldChg chg="modSp mod">
        <pc:chgData name="Binita Gupta (binitag)" userId="2e1667b5-636b-4c95-a3b3-a8a0dc9f68da" providerId="ADAL" clId="{3DBABFBF-4607-BE4F-BEF9-5BAFB9ED4A26}" dt="2024-01-13T05:50:02.169" v="15077" actId="20577"/>
        <pc:sldMkLst>
          <pc:docMk/>
          <pc:sldMk cId="3160937320" sldId="287"/>
        </pc:sldMkLst>
      </pc:sldChg>
      <pc:sldChg chg="modSp mod modNotesTx">
        <pc:chgData name="Binita Gupta (binitag)" userId="2e1667b5-636b-4c95-a3b3-a8a0dc9f68da" providerId="ADAL" clId="{3DBABFBF-4607-BE4F-BEF9-5BAFB9ED4A26}" dt="2024-01-16T16:36:10.665" v="17669" actId="20577"/>
        <pc:sldMkLst>
          <pc:docMk/>
          <pc:sldMk cId="184415321" sldId="288"/>
        </pc:sldMkLst>
      </pc:sldChg>
      <pc:sldChg chg="modSp mod modNotesTx">
        <pc:chgData name="Binita Gupta (binitag)" userId="2e1667b5-636b-4c95-a3b3-a8a0dc9f68da" providerId="ADAL" clId="{3DBABFBF-4607-BE4F-BEF9-5BAFB9ED4A26}" dt="2024-01-15T23:35:20.379" v="15327" actId="20577"/>
        <pc:sldMkLst>
          <pc:docMk/>
          <pc:sldMk cId="1552356036" sldId="290"/>
        </pc:sldMkLst>
      </pc:sldChg>
      <pc:sldChg chg="modSp new mod modNotesTx">
        <pc:chgData name="Binita Gupta (binitag)" userId="2e1667b5-636b-4c95-a3b3-a8a0dc9f68da" providerId="ADAL" clId="{3DBABFBF-4607-BE4F-BEF9-5BAFB9ED4A26}" dt="2024-01-16T04:34:47.146" v="17373" actId="20577"/>
        <pc:sldMkLst>
          <pc:docMk/>
          <pc:sldMk cId="2189449108" sldId="291"/>
        </pc:sldMkLst>
      </pc:sldChg>
      <pc:sldChg chg="modSp add mod modNotesTx">
        <pc:chgData name="Binita Gupta (binitag)" userId="2e1667b5-636b-4c95-a3b3-a8a0dc9f68da" providerId="ADAL" clId="{3DBABFBF-4607-BE4F-BEF9-5BAFB9ED4A26}" dt="2024-01-16T04:44:36.144" v="17390" actId="20577"/>
        <pc:sldMkLst>
          <pc:docMk/>
          <pc:sldMk cId="4045845716" sldId="292"/>
        </pc:sldMkLst>
      </pc:sldChg>
      <pc:sldChg chg="add del ord">
        <pc:chgData name="Binita Gupta (binitag)" userId="2e1667b5-636b-4c95-a3b3-a8a0dc9f68da" providerId="ADAL" clId="{3DBABFBF-4607-BE4F-BEF9-5BAFB9ED4A26}" dt="2024-01-08T05:51:51.440" v="6141" actId="2696"/>
        <pc:sldMkLst>
          <pc:docMk/>
          <pc:sldMk cId="3060322054" sldId="293"/>
        </pc:sldMkLst>
      </pc:sldChg>
      <pc:sldChg chg="modSp add mod ord modNotesTx">
        <pc:chgData name="Binita Gupta (binitag)" userId="2e1667b5-636b-4c95-a3b3-a8a0dc9f68da" providerId="ADAL" clId="{3DBABFBF-4607-BE4F-BEF9-5BAFB9ED4A26}" dt="2024-01-15T23:45:03.491" v="15411" actId="20577"/>
        <pc:sldMkLst>
          <pc:docMk/>
          <pc:sldMk cId="2800919492" sldId="294"/>
        </pc:sldMkLst>
      </pc:sldChg>
      <pc:sldChg chg="addSp delSp modSp add mod modClrScheme chgLayout modNotesTx">
        <pc:chgData name="Binita Gupta (binitag)" userId="2e1667b5-636b-4c95-a3b3-a8a0dc9f68da" providerId="ADAL" clId="{3DBABFBF-4607-BE4F-BEF9-5BAFB9ED4A26}" dt="2024-01-16T04:31:08.133" v="17192" actId="20577"/>
        <pc:sldMkLst>
          <pc:docMk/>
          <pc:sldMk cId="1974818652" sldId="295"/>
        </pc:sldMkLst>
      </pc:sldChg>
      <pc:sldChg chg="add del">
        <pc:chgData name="Binita Gupta (binitag)" userId="2e1667b5-636b-4c95-a3b3-a8a0dc9f68da" providerId="ADAL" clId="{3DBABFBF-4607-BE4F-BEF9-5BAFB9ED4A26}" dt="2024-01-08T01:31:43.069" v="4215" actId="2696"/>
        <pc:sldMkLst>
          <pc:docMk/>
          <pc:sldMk cId="1640131904" sldId="296"/>
        </pc:sldMkLst>
      </pc:sldChg>
      <pc:sldChg chg="addSp delSp modSp add mod ord modNotesTx">
        <pc:chgData name="Binita Gupta (binitag)" userId="2e1667b5-636b-4c95-a3b3-a8a0dc9f68da" providerId="ADAL" clId="{3DBABFBF-4607-BE4F-BEF9-5BAFB9ED4A26}" dt="2024-01-16T04:25:44.698" v="16737" actId="20577"/>
        <pc:sldMkLst>
          <pc:docMk/>
          <pc:sldMk cId="3128179532" sldId="296"/>
        </pc:sldMkLst>
      </pc:sldChg>
      <pc:sldChg chg="addSp delSp modSp add mod modNotesTx">
        <pc:chgData name="Binita Gupta (binitag)" userId="2e1667b5-636b-4c95-a3b3-a8a0dc9f68da" providerId="ADAL" clId="{3DBABFBF-4607-BE4F-BEF9-5BAFB9ED4A26}" dt="2024-01-16T04:33:33.406" v="17337" actId="20577"/>
        <pc:sldMkLst>
          <pc:docMk/>
          <pc:sldMk cId="2595449661" sldId="297"/>
        </pc:sldMkLst>
      </pc:sldChg>
      <pc:sldChg chg="add del ord">
        <pc:chgData name="Binita Gupta (binitag)" userId="2e1667b5-636b-4c95-a3b3-a8a0dc9f68da" providerId="ADAL" clId="{3DBABFBF-4607-BE4F-BEF9-5BAFB9ED4A26}" dt="2024-01-08T05:51:52.385" v="6142" actId="2696"/>
        <pc:sldMkLst>
          <pc:docMk/>
          <pc:sldMk cId="1271970866" sldId="298"/>
        </pc:sldMkLst>
      </pc:sldChg>
      <pc:sldChg chg="addSp delSp modSp new del mod ord">
        <pc:chgData name="Binita Gupta (binitag)" userId="2e1667b5-636b-4c95-a3b3-a8a0dc9f68da" providerId="ADAL" clId="{3DBABFBF-4607-BE4F-BEF9-5BAFB9ED4A26}" dt="2024-01-08T05:51:50.703" v="6140" actId="2696"/>
        <pc:sldMkLst>
          <pc:docMk/>
          <pc:sldMk cId="1626268274" sldId="299"/>
        </pc:sldMkLst>
      </pc:sldChg>
      <pc:sldChg chg="modSp add mod">
        <pc:chgData name="Binita Gupta (binitag)" userId="2e1667b5-636b-4c95-a3b3-a8a0dc9f68da" providerId="ADAL" clId="{3DBABFBF-4607-BE4F-BEF9-5BAFB9ED4A26}" dt="2024-01-13T01:37:36.755" v="14422" actId="1076"/>
        <pc:sldMkLst>
          <pc:docMk/>
          <pc:sldMk cId="69757405" sldId="300"/>
        </pc:sldMkLst>
      </pc:sldChg>
      <pc:sldChg chg="modSp add mod modNotesTx">
        <pc:chgData name="Binita Gupta (binitag)" userId="2e1667b5-636b-4c95-a3b3-a8a0dc9f68da" providerId="ADAL" clId="{3DBABFBF-4607-BE4F-BEF9-5BAFB9ED4A26}" dt="2024-01-16T04:44:44.410" v="17407" actId="20577"/>
        <pc:sldMkLst>
          <pc:docMk/>
          <pc:sldMk cId="2283623507" sldId="301"/>
        </pc:sldMkLst>
      </pc:sldChg>
      <pc:sldChg chg="modSp add mod">
        <pc:chgData name="Binita Gupta (binitag)" userId="2e1667b5-636b-4c95-a3b3-a8a0dc9f68da" providerId="ADAL" clId="{3DBABFBF-4607-BE4F-BEF9-5BAFB9ED4A26}" dt="2024-01-13T06:05:32.336" v="15190" actId="20577"/>
        <pc:sldMkLst>
          <pc:docMk/>
          <pc:sldMk cId="3641143389" sldId="302"/>
        </pc:sldMkLst>
      </pc:sldChg>
      <pc:sldChg chg="modSp add mod modNotesTx">
        <pc:chgData name="Binita Gupta (binitag)" userId="2e1667b5-636b-4c95-a3b3-a8a0dc9f68da" providerId="ADAL" clId="{3DBABFBF-4607-BE4F-BEF9-5BAFB9ED4A26}" dt="2024-01-16T04:45:29.265" v="17450" actId="20577"/>
        <pc:sldMkLst>
          <pc:docMk/>
          <pc:sldMk cId="3989689201" sldId="303"/>
        </pc:sldMkLst>
      </pc:sldChg>
      <pc:sldChg chg="modSp add mod">
        <pc:chgData name="Binita Gupta (binitag)" userId="2e1667b5-636b-4c95-a3b3-a8a0dc9f68da" providerId="ADAL" clId="{3DBABFBF-4607-BE4F-BEF9-5BAFB9ED4A26}" dt="2024-01-13T06:06:15.308" v="15198" actId="20577"/>
        <pc:sldMkLst>
          <pc:docMk/>
          <pc:sldMk cId="3112040221" sldId="304"/>
        </pc:sldMkLst>
      </pc:sldChg>
      <pc:sldChg chg="addSp delSp modSp add mod modNotesTx">
        <pc:chgData name="Binita Gupta (binitag)" userId="2e1667b5-636b-4c95-a3b3-a8a0dc9f68da" providerId="ADAL" clId="{3DBABFBF-4607-BE4F-BEF9-5BAFB9ED4A26}" dt="2024-01-16T04:23:48.399" v="16679" actId="20577"/>
        <pc:sldMkLst>
          <pc:docMk/>
          <pc:sldMk cId="4135912332" sldId="305"/>
        </pc:sldMkLst>
      </pc:sldChg>
      <pc:sldChg chg="modSp add mod">
        <pc:chgData name="Binita Gupta (binitag)" userId="2e1667b5-636b-4c95-a3b3-a8a0dc9f68da" providerId="ADAL" clId="{3DBABFBF-4607-BE4F-BEF9-5BAFB9ED4A26}" dt="2024-01-13T01:29:00.499" v="14403" actId="20577"/>
        <pc:sldMkLst>
          <pc:docMk/>
          <pc:sldMk cId="2719389330" sldId="306"/>
        </pc:sldMkLst>
      </pc:sldChg>
      <pc:sldChg chg="modSp new del mod">
        <pc:chgData name="Binita Gupta (binitag)" userId="2e1667b5-636b-4c95-a3b3-a8a0dc9f68da" providerId="ADAL" clId="{3DBABFBF-4607-BE4F-BEF9-5BAFB9ED4A26}" dt="2024-01-12T06:36:31.559" v="11811" actId="2696"/>
        <pc:sldMkLst>
          <pc:docMk/>
          <pc:sldMk cId="539634488" sldId="307"/>
        </pc:sldMkLst>
      </pc:sldChg>
      <pc:sldChg chg="modSp add mod ord">
        <pc:chgData name="Binita Gupta (binitag)" userId="2e1667b5-636b-4c95-a3b3-a8a0dc9f68da" providerId="ADAL" clId="{3DBABFBF-4607-BE4F-BEF9-5BAFB9ED4A26}" dt="2024-01-13T06:05:25.244" v="15188" actId="20577"/>
        <pc:sldMkLst>
          <pc:docMk/>
          <pc:sldMk cId="3144404592" sldId="307"/>
        </pc:sldMkLst>
      </pc:sldChg>
      <pc:sldChg chg="addSp delSp modSp new mod ord">
        <pc:chgData name="Binita Gupta (binitag)" userId="2e1667b5-636b-4c95-a3b3-a8a0dc9f68da" providerId="ADAL" clId="{3DBABFBF-4607-BE4F-BEF9-5BAFB9ED4A26}" dt="2024-01-13T00:40:31.569" v="13657" actId="20578"/>
        <pc:sldMkLst>
          <pc:docMk/>
          <pc:sldMk cId="785965236" sldId="308"/>
        </pc:sldMkLst>
      </pc:sldChg>
      <pc:sldMasterChg chg="modSp mod modSldLayout">
        <pc:chgData name="Binita Gupta (binitag)" userId="2e1667b5-636b-4c95-a3b3-a8a0dc9f68da" providerId="ADAL" clId="{3DBABFBF-4607-BE4F-BEF9-5BAFB9ED4A26}" dt="2024-01-13T00:21:02.133" v="13639" actId="20577"/>
        <pc:sldMasterMkLst>
          <pc:docMk/>
          <pc:sldMasterMk cId="0" sldId="2147483648"/>
        </pc:sldMasterMkLst>
        <pc:sldLayoutChg chg="addSp delSp modSp mod">
          <pc:chgData name="Binita Gupta (binitag)" userId="2e1667b5-636b-4c95-a3b3-a8a0dc9f68da" providerId="ADAL" clId="{3DBABFBF-4607-BE4F-BEF9-5BAFB9ED4A26}" dt="2024-01-12T21:30:24.124" v="13630"/>
          <pc:sldLayoutMkLst>
            <pc:docMk/>
            <pc:sldMasterMk cId="0" sldId="2147483648"/>
            <pc:sldLayoutMk cId="0" sldId="2147483649"/>
          </pc:sldLayoutMkLst>
        </pc:sldLayoutChg>
      </pc:sldMasterChg>
    </pc:docChg>
  </pc:docChgLst>
  <pc:docChgLst>
    <pc:chgData name="Binita Gupta (binitag)" userId="2e1667b5-636b-4c95-a3b3-a8a0dc9f68da" providerId="ADAL" clId="{6A3A8A75-6158-CE43-8164-3D0B48572E07}"/>
    <pc:docChg chg="undo custSel addSld delSld modSld sldOrd modMainMaster">
      <pc:chgData name="Binita Gupta (binitag)" userId="2e1667b5-636b-4c95-a3b3-a8a0dc9f68da" providerId="ADAL" clId="{6A3A8A75-6158-CE43-8164-3D0B48572E07}" dt="2024-05-13T20:22:57.049" v="18811" actId="1076"/>
      <pc:docMkLst>
        <pc:docMk/>
      </pc:docMkLst>
      <pc:sldChg chg="modSp mod">
        <pc:chgData name="Binita Gupta (binitag)" userId="2e1667b5-636b-4c95-a3b3-a8a0dc9f68da" providerId="ADAL" clId="{6A3A8A75-6158-CE43-8164-3D0B48572E07}" dt="2024-03-08T20:28:29.058" v="17302"/>
        <pc:sldMkLst>
          <pc:docMk/>
          <pc:sldMk cId="0" sldId="256"/>
        </pc:sldMkLst>
      </pc:sldChg>
      <pc:sldChg chg="del">
        <pc:chgData name="Binita Gupta (binitag)" userId="2e1667b5-636b-4c95-a3b3-a8a0dc9f68da" providerId="ADAL" clId="{6A3A8A75-6158-CE43-8164-3D0B48572E07}" dt="2024-02-29T20:40:46.735" v="4364" actId="2696"/>
        <pc:sldMkLst>
          <pc:docMk/>
          <pc:sldMk cId="0" sldId="257"/>
        </pc:sldMkLst>
      </pc:sldChg>
      <pc:sldChg chg="modSp add del mod">
        <pc:chgData name="Binita Gupta (binitag)" userId="2e1667b5-636b-4c95-a3b3-a8a0dc9f68da" providerId="ADAL" clId="{6A3A8A75-6158-CE43-8164-3D0B48572E07}" dt="2024-03-21T17:14:51.780" v="17312" actId="20577"/>
        <pc:sldMkLst>
          <pc:docMk/>
          <pc:sldMk cId="0" sldId="264"/>
        </pc:sldMkLst>
      </pc:sldChg>
      <pc:sldChg chg="del">
        <pc:chgData name="Binita Gupta (binitag)" userId="2e1667b5-636b-4c95-a3b3-a8a0dc9f68da" providerId="ADAL" clId="{6A3A8A75-6158-CE43-8164-3D0B48572E07}" dt="2024-03-03T07:08:58.229" v="11781" actId="2696"/>
        <pc:sldMkLst>
          <pc:docMk/>
          <pc:sldMk cId="2953422198" sldId="266"/>
        </pc:sldMkLst>
      </pc:sldChg>
      <pc:sldChg chg="del">
        <pc:chgData name="Binita Gupta (binitag)" userId="2e1667b5-636b-4c95-a3b3-a8a0dc9f68da" providerId="ADAL" clId="{6A3A8A75-6158-CE43-8164-3D0B48572E07}" dt="2024-03-03T07:08:58.415" v="11782" actId="2696"/>
        <pc:sldMkLst>
          <pc:docMk/>
          <pc:sldMk cId="3100640423" sldId="267"/>
        </pc:sldMkLst>
      </pc:sldChg>
      <pc:sldChg chg="del">
        <pc:chgData name="Binita Gupta (binitag)" userId="2e1667b5-636b-4c95-a3b3-a8a0dc9f68da" providerId="ADAL" clId="{6A3A8A75-6158-CE43-8164-3D0B48572E07}" dt="2024-03-03T07:09:05.008" v="11785" actId="2696"/>
        <pc:sldMkLst>
          <pc:docMk/>
          <pc:sldMk cId="1075417426" sldId="276"/>
        </pc:sldMkLst>
      </pc:sldChg>
      <pc:sldChg chg="del">
        <pc:chgData name="Binita Gupta (binitag)" userId="2e1667b5-636b-4c95-a3b3-a8a0dc9f68da" providerId="ADAL" clId="{6A3A8A75-6158-CE43-8164-3D0B48572E07}" dt="2024-03-03T07:09:05.075" v="11803" actId="2696"/>
        <pc:sldMkLst>
          <pc:docMk/>
          <pc:sldMk cId="1899805933" sldId="282"/>
        </pc:sldMkLst>
      </pc:sldChg>
      <pc:sldChg chg="del">
        <pc:chgData name="Binita Gupta (binitag)" userId="2e1667b5-636b-4c95-a3b3-a8a0dc9f68da" providerId="ADAL" clId="{6A3A8A75-6158-CE43-8164-3D0B48572E07}" dt="2024-03-03T07:09:05.034" v="11796" actId="2696"/>
        <pc:sldMkLst>
          <pc:docMk/>
          <pc:sldMk cId="1300546902" sldId="283"/>
        </pc:sldMkLst>
      </pc:sldChg>
      <pc:sldChg chg="del">
        <pc:chgData name="Binita Gupta (binitag)" userId="2e1667b5-636b-4c95-a3b3-a8a0dc9f68da" providerId="ADAL" clId="{6A3A8A75-6158-CE43-8164-3D0B48572E07}" dt="2024-03-03T07:09:05.035" v="11797" actId="2696"/>
        <pc:sldMkLst>
          <pc:docMk/>
          <pc:sldMk cId="3160937320" sldId="287"/>
        </pc:sldMkLst>
      </pc:sldChg>
      <pc:sldChg chg="del">
        <pc:chgData name="Binita Gupta (binitag)" userId="2e1667b5-636b-4c95-a3b3-a8a0dc9f68da" providerId="ADAL" clId="{6A3A8A75-6158-CE43-8164-3D0B48572E07}" dt="2024-03-03T07:08:58.647" v="11783" actId="2696"/>
        <pc:sldMkLst>
          <pc:docMk/>
          <pc:sldMk cId="184415321" sldId="288"/>
        </pc:sldMkLst>
      </pc:sldChg>
      <pc:sldChg chg="del">
        <pc:chgData name="Binita Gupta (binitag)" userId="2e1667b5-636b-4c95-a3b3-a8a0dc9f68da" providerId="ADAL" clId="{6A3A8A75-6158-CE43-8164-3D0B48572E07}" dt="2024-03-03T07:08:58.928" v="11784" actId="2696"/>
        <pc:sldMkLst>
          <pc:docMk/>
          <pc:sldMk cId="1552356036" sldId="290"/>
        </pc:sldMkLst>
      </pc:sldChg>
      <pc:sldChg chg="del">
        <pc:chgData name="Binita Gupta (binitag)" userId="2e1667b5-636b-4c95-a3b3-a8a0dc9f68da" providerId="ADAL" clId="{6A3A8A75-6158-CE43-8164-3D0B48572E07}" dt="2024-03-03T07:09:05.026" v="11790" actId="2696"/>
        <pc:sldMkLst>
          <pc:docMk/>
          <pc:sldMk cId="2189449108" sldId="291"/>
        </pc:sldMkLst>
      </pc:sldChg>
      <pc:sldChg chg="del">
        <pc:chgData name="Binita Gupta (binitag)" userId="2e1667b5-636b-4c95-a3b3-a8a0dc9f68da" providerId="ADAL" clId="{6A3A8A75-6158-CE43-8164-3D0B48572E07}" dt="2024-03-03T07:09:05.019" v="11788" actId="2696"/>
        <pc:sldMkLst>
          <pc:docMk/>
          <pc:sldMk cId="4045845716" sldId="292"/>
        </pc:sldMkLst>
      </pc:sldChg>
      <pc:sldChg chg="del">
        <pc:chgData name="Binita Gupta (binitag)" userId="2e1667b5-636b-4c95-a3b3-a8a0dc9f68da" providerId="ADAL" clId="{6A3A8A75-6158-CE43-8164-3D0B48572E07}" dt="2024-03-03T07:09:05.064" v="11802" actId="2696"/>
        <pc:sldMkLst>
          <pc:docMk/>
          <pc:sldMk cId="2800919492" sldId="294"/>
        </pc:sldMkLst>
      </pc:sldChg>
      <pc:sldChg chg="del">
        <pc:chgData name="Binita Gupta (binitag)" userId="2e1667b5-636b-4c95-a3b3-a8a0dc9f68da" providerId="ADAL" clId="{6A3A8A75-6158-CE43-8164-3D0B48572E07}" dt="2024-03-03T07:09:05.024" v="11789" actId="2696"/>
        <pc:sldMkLst>
          <pc:docMk/>
          <pc:sldMk cId="1974818652" sldId="295"/>
        </pc:sldMkLst>
      </pc:sldChg>
      <pc:sldChg chg="del">
        <pc:chgData name="Binita Gupta (binitag)" userId="2e1667b5-636b-4c95-a3b3-a8a0dc9f68da" providerId="ADAL" clId="{6A3A8A75-6158-CE43-8164-3D0B48572E07}" dt="2024-03-03T07:09:05.058" v="11799" actId="2696"/>
        <pc:sldMkLst>
          <pc:docMk/>
          <pc:sldMk cId="3128179532" sldId="296"/>
        </pc:sldMkLst>
      </pc:sldChg>
      <pc:sldChg chg="del">
        <pc:chgData name="Binita Gupta (binitag)" userId="2e1667b5-636b-4c95-a3b3-a8a0dc9f68da" providerId="ADAL" clId="{6A3A8A75-6158-CE43-8164-3D0B48572E07}" dt="2024-03-03T07:09:05.018" v="11787" actId="2696"/>
        <pc:sldMkLst>
          <pc:docMk/>
          <pc:sldMk cId="2595449661" sldId="297"/>
        </pc:sldMkLst>
      </pc:sldChg>
      <pc:sldChg chg="del">
        <pc:chgData name="Binita Gupta (binitag)" userId="2e1667b5-636b-4c95-a3b3-a8a0dc9f68da" providerId="ADAL" clId="{6A3A8A75-6158-CE43-8164-3D0B48572E07}" dt="2024-03-03T07:09:05.032" v="11795" actId="2696"/>
        <pc:sldMkLst>
          <pc:docMk/>
          <pc:sldMk cId="69757405" sldId="300"/>
        </pc:sldMkLst>
      </pc:sldChg>
      <pc:sldChg chg="del">
        <pc:chgData name="Binita Gupta (binitag)" userId="2e1667b5-636b-4c95-a3b3-a8a0dc9f68da" providerId="ADAL" clId="{6A3A8A75-6158-CE43-8164-3D0B48572E07}" dt="2024-03-03T07:09:05.059" v="11800" actId="2696"/>
        <pc:sldMkLst>
          <pc:docMk/>
          <pc:sldMk cId="2283623507" sldId="301"/>
        </pc:sldMkLst>
      </pc:sldChg>
      <pc:sldChg chg="del">
        <pc:chgData name="Binita Gupta (binitag)" userId="2e1667b5-636b-4c95-a3b3-a8a0dc9f68da" providerId="ADAL" clId="{6A3A8A75-6158-CE43-8164-3D0B48572E07}" dt="2024-03-03T07:09:05.031" v="11794" actId="2696"/>
        <pc:sldMkLst>
          <pc:docMk/>
          <pc:sldMk cId="3989689201" sldId="303"/>
        </pc:sldMkLst>
      </pc:sldChg>
      <pc:sldChg chg="del">
        <pc:chgData name="Binita Gupta (binitag)" userId="2e1667b5-636b-4c95-a3b3-a8a0dc9f68da" providerId="ADAL" clId="{6A3A8A75-6158-CE43-8164-3D0B48572E07}" dt="2024-03-03T07:09:05.083" v="11804" actId="2696"/>
        <pc:sldMkLst>
          <pc:docMk/>
          <pc:sldMk cId="3112040221" sldId="304"/>
        </pc:sldMkLst>
      </pc:sldChg>
      <pc:sldChg chg="del">
        <pc:chgData name="Binita Gupta (binitag)" userId="2e1667b5-636b-4c95-a3b3-a8a0dc9f68da" providerId="ADAL" clId="{6A3A8A75-6158-CE43-8164-3D0B48572E07}" dt="2024-03-03T07:09:05.063" v="11801" actId="2696"/>
        <pc:sldMkLst>
          <pc:docMk/>
          <pc:sldMk cId="4135912332" sldId="305"/>
        </pc:sldMkLst>
      </pc:sldChg>
      <pc:sldChg chg="del">
        <pc:chgData name="Binita Gupta (binitag)" userId="2e1667b5-636b-4c95-a3b3-a8a0dc9f68da" providerId="ADAL" clId="{6A3A8A75-6158-CE43-8164-3D0B48572E07}" dt="2024-03-03T07:09:05.027" v="11791" actId="2696"/>
        <pc:sldMkLst>
          <pc:docMk/>
          <pc:sldMk cId="2719389330" sldId="306"/>
        </pc:sldMkLst>
      </pc:sldChg>
      <pc:sldChg chg="del">
        <pc:chgData name="Binita Gupta (binitag)" userId="2e1667b5-636b-4c95-a3b3-a8a0dc9f68da" providerId="ADAL" clId="{6A3A8A75-6158-CE43-8164-3D0B48572E07}" dt="2024-03-03T07:09:05.011" v="11786" actId="2696"/>
        <pc:sldMkLst>
          <pc:docMk/>
          <pc:sldMk cId="3144404592" sldId="307"/>
        </pc:sldMkLst>
      </pc:sldChg>
      <pc:sldChg chg="del">
        <pc:chgData name="Binita Gupta (binitag)" userId="2e1667b5-636b-4c95-a3b3-a8a0dc9f68da" providerId="ADAL" clId="{6A3A8A75-6158-CE43-8164-3D0B48572E07}" dt="2024-03-03T07:09:05.028" v="11792" actId="2696"/>
        <pc:sldMkLst>
          <pc:docMk/>
          <pc:sldMk cId="785965236" sldId="308"/>
        </pc:sldMkLst>
      </pc:sldChg>
      <pc:sldChg chg="del">
        <pc:chgData name="Binita Gupta (binitag)" userId="2e1667b5-636b-4c95-a3b3-a8a0dc9f68da" providerId="ADAL" clId="{6A3A8A75-6158-CE43-8164-3D0B48572E07}" dt="2024-03-03T07:09:05.054" v="11798" actId="2696"/>
        <pc:sldMkLst>
          <pc:docMk/>
          <pc:sldMk cId="2335054722" sldId="311"/>
        </pc:sldMkLst>
      </pc:sldChg>
      <pc:sldChg chg="addSp delSp modSp add mod ord">
        <pc:chgData name="Binita Gupta (binitag)" userId="2e1667b5-636b-4c95-a3b3-a8a0dc9f68da" providerId="ADAL" clId="{6A3A8A75-6158-CE43-8164-3D0B48572E07}" dt="2024-04-02T19:54:25.025" v="18810" actId="20577"/>
        <pc:sldMkLst>
          <pc:docMk/>
          <pc:sldMk cId="2470693909" sldId="312"/>
        </pc:sldMkLst>
      </pc:sldChg>
      <pc:sldChg chg="modSp add del mod">
        <pc:chgData name="Binita Gupta (binitag)" userId="2e1667b5-636b-4c95-a3b3-a8a0dc9f68da" providerId="ADAL" clId="{6A3A8A75-6158-CE43-8164-3D0B48572E07}" dt="2024-02-29T07:38:10.557" v="278" actId="2696"/>
        <pc:sldMkLst>
          <pc:docMk/>
          <pc:sldMk cId="3631347344" sldId="312"/>
        </pc:sldMkLst>
      </pc:sldChg>
      <pc:sldChg chg="add del">
        <pc:chgData name="Binita Gupta (binitag)" userId="2e1667b5-636b-4c95-a3b3-a8a0dc9f68da" providerId="ADAL" clId="{6A3A8A75-6158-CE43-8164-3D0B48572E07}" dt="2024-02-29T20:40:45.543" v="4363" actId="2696"/>
        <pc:sldMkLst>
          <pc:docMk/>
          <pc:sldMk cId="1635419571" sldId="313"/>
        </pc:sldMkLst>
      </pc:sldChg>
      <pc:sldChg chg="add del">
        <pc:chgData name="Binita Gupta (binitag)" userId="2e1667b5-636b-4c95-a3b3-a8a0dc9f68da" providerId="ADAL" clId="{6A3A8A75-6158-CE43-8164-3D0B48572E07}" dt="2024-02-29T07:39:07.026" v="302"/>
        <pc:sldMkLst>
          <pc:docMk/>
          <pc:sldMk cId="2388982222" sldId="313"/>
        </pc:sldMkLst>
      </pc:sldChg>
      <pc:sldChg chg="modSp add del mod">
        <pc:chgData name="Binita Gupta (binitag)" userId="2e1667b5-636b-4c95-a3b3-a8a0dc9f68da" providerId="ADAL" clId="{6A3A8A75-6158-CE43-8164-3D0B48572E07}" dt="2024-02-29T19:01:36.311" v="2242" actId="2696"/>
        <pc:sldMkLst>
          <pc:docMk/>
          <pc:sldMk cId="4190124659" sldId="314"/>
        </pc:sldMkLst>
      </pc:sldChg>
      <pc:sldChg chg="modSp add mod">
        <pc:chgData name="Binita Gupta (binitag)" userId="2e1667b5-636b-4c95-a3b3-a8a0dc9f68da" providerId="ADAL" clId="{6A3A8A75-6158-CE43-8164-3D0B48572E07}" dt="2024-03-21T17:17:23.006" v="17348" actId="20577"/>
        <pc:sldMkLst>
          <pc:docMk/>
          <pc:sldMk cId="53126868" sldId="315"/>
        </pc:sldMkLst>
      </pc:sldChg>
      <pc:sldChg chg="addSp delSp modSp add mod ord modClrScheme chgLayout modNotesTx">
        <pc:chgData name="Binita Gupta (binitag)" userId="2e1667b5-636b-4c95-a3b3-a8a0dc9f68da" providerId="ADAL" clId="{6A3A8A75-6158-CE43-8164-3D0B48572E07}" dt="2024-05-13T20:22:57.049" v="18811" actId="1076"/>
        <pc:sldMkLst>
          <pc:docMk/>
          <pc:sldMk cId="107204596" sldId="316"/>
        </pc:sldMkLst>
      </pc:sldChg>
      <pc:sldChg chg="addSp delSp modSp add del mod">
        <pc:chgData name="Binita Gupta (binitag)" userId="2e1667b5-636b-4c95-a3b3-a8a0dc9f68da" providerId="ADAL" clId="{6A3A8A75-6158-CE43-8164-3D0B48572E07}" dt="2024-03-04T20:12:01.811" v="14015" actId="2696"/>
        <pc:sldMkLst>
          <pc:docMk/>
          <pc:sldMk cId="4103830749" sldId="317"/>
        </pc:sldMkLst>
      </pc:sldChg>
      <pc:sldChg chg="addSp delSp modSp add mod">
        <pc:chgData name="Binita Gupta (binitag)" userId="2e1667b5-636b-4c95-a3b3-a8a0dc9f68da" providerId="ADAL" clId="{6A3A8A75-6158-CE43-8164-3D0B48572E07}" dt="2024-03-21T17:53:27.018" v="18075" actId="20577"/>
        <pc:sldMkLst>
          <pc:docMk/>
          <pc:sldMk cId="1846169565" sldId="318"/>
        </pc:sldMkLst>
      </pc:sldChg>
      <pc:sldChg chg="addSp delSp modSp add mod modClrScheme chgLayout">
        <pc:chgData name="Binita Gupta (binitag)" userId="2e1667b5-636b-4c95-a3b3-a8a0dc9f68da" providerId="ADAL" clId="{6A3A8A75-6158-CE43-8164-3D0B48572E07}" dt="2024-03-21T17:55:36.672" v="18084" actId="1076"/>
        <pc:sldMkLst>
          <pc:docMk/>
          <pc:sldMk cId="3810868281" sldId="319"/>
        </pc:sldMkLst>
      </pc:sldChg>
      <pc:sldChg chg="modSp add mod">
        <pc:chgData name="Binita Gupta (binitag)" userId="2e1667b5-636b-4c95-a3b3-a8a0dc9f68da" providerId="ADAL" clId="{6A3A8A75-6158-CE43-8164-3D0B48572E07}" dt="2024-03-21T18:13:08.302" v="18489" actId="1076"/>
        <pc:sldMkLst>
          <pc:docMk/>
          <pc:sldMk cId="4031054300" sldId="320"/>
        </pc:sldMkLst>
      </pc:sldChg>
      <pc:sldChg chg="modSp add mod modNotesTx">
        <pc:chgData name="Binita Gupta (binitag)" userId="2e1667b5-636b-4c95-a3b3-a8a0dc9f68da" providerId="ADAL" clId="{6A3A8A75-6158-CE43-8164-3D0B48572E07}" dt="2024-04-02T19:53:22.297" v="18795" actId="20577"/>
        <pc:sldMkLst>
          <pc:docMk/>
          <pc:sldMk cId="3930847488" sldId="321"/>
        </pc:sldMkLst>
      </pc:sldChg>
      <pc:sldChg chg="addSp delSp modSp add del mod">
        <pc:chgData name="Binita Gupta (binitag)" userId="2e1667b5-636b-4c95-a3b3-a8a0dc9f68da" providerId="ADAL" clId="{6A3A8A75-6158-CE43-8164-3D0B48572E07}" dt="2024-03-04T20:12:06.619" v="14016" actId="2696"/>
        <pc:sldMkLst>
          <pc:docMk/>
          <pc:sldMk cId="2090202646" sldId="322"/>
        </pc:sldMkLst>
      </pc:sldChg>
      <pc:sldChg chg="addSp delSp modSp add del mod">
        <pc:chgData name="Binita Gupta (binitag)" userId="2e1667b5-636b-4c95-a3b3-a8a0dc9f68da" providerId="ADAL" clId="{6A3A8A75-6158-CE43-8164-3D0B48572E07}" dt="2024-03-08T07:30:12.966" v="17174" actId="2696"/>
        <pc:sldMkLst>
          <pc:docMk/>
          <pc:sldMk cId="873720385" sldId="323"/>
        </pc:sldMkLst>
      </pc:sldChg>
      <pc:sldChg chg="modSp add del mod">
        <pc:chgData name="Binita Gupta (binitag)" userId="2e1667b5-636b-4c95-a3b3-a8a0dc9f68da" providerId="ADAL" clId="{6A3A8A75-6158-CE43-8164-3D0B48572E07}" dt="2024-03-03T05:15:00.074" v="9610" actId="2696"/>
        <pc:sldMkLst>
          <pc:docMk/>
          <pc:sldMk cId="1827926302" sldId="323"/>
        </pc:sldMkLst>
      </pc:sldChg>
      <pc:sldChg chg="add del">
        <pc:chgData name="Binita Gupta (binitag)" userId="2e1667b5-636b-4c95-a3b3-a8a0dc9f68da" providerId="ADAL" clId="{6A3A8A75-6158-CE43-8164-3D0B48572E07}" dt="2024-03-03T04:21:30.829" v="7992" actId="2696"/>
        <pc:sldMkLst>
          <pc:docMk/>
          <pc:sldMk cId="2091337940" sldId="323"/>
        </pc:sldMkLst>
      </pc:sldChg>
      <pc:sldChg chg="modSp add mod">
        <pc:chgData name="Binita Gupta (binitag)" userId="2e1667b5-636b-4c95-a3b3-a8a0dc9f68da" providerId="ADAL" clId="{6A3A8A75-6158-CE43-8164-3D0B48572E07}" dt="2024-03-21T18:10:47.995" v="18474" actId="20577"/>
        <pc:sldMkLst>
          <pc:docMk/>
          <pc:sldMk cId="2653325130" sldId="324"/>
        </pc:sldMkLst>
      </pc:sldChg>
      <pc:sldChg chg="add del">
        <pc:chgData name="Binita Gupta (binitag)" userId="2e1667b5-636b-4c95-a3b3-a8a0dc9f68da" providerId="ADAL" clId="{6A3A8A75-6158-CE43-8164-3D0B48572E07}" dt="2024-03-08T02:58:54.349" v="16180" actId="2696"/>
        <pc:sldMkLst>
          <pc:docMk/>
          <pc:sldMk cId="2715924378" sldId="325"/>
        </pc:sldMkLst>
      </pc:sldChg>
      <pc:sldChg chg="addSp delSp modSp add mod">
        <pc:chgData name="Binita Gupta (binitag)" userId="2e1667b5-636b-4c95-a3b3-a8a0dc9f68da" providerId="ADAL" clId="{6A3A8A75-6158-CE43-8164-3D0B48572E07}" dt="2024-03-21T17:31:06.778" v="17385" actId="1076"/>
        <pc:sldMkLst>
          <pc:docMk/>
          <pc:sldMk cId="2847579288" sldId="325"/>
        </pc:sldMkLst>
      </pc:sldChg>
      <pc:sldMasterChg chg="modSp mod modSldLayout">
        <pc:chgData name="Binita Gupta (binitag)" userId="2e1667b5-636b-4c95-a3b3-a8a0dc9f68da" providerId="ADAL" clId="{6A3A8A75-6158-CE43-8164-3D0B48572E07}" dt="2024-03-04T20:13:02.821" v="14023" actId="20577"/>
        <pc:sldMasterMkLst>
          <pc:docMk/>
          <pc:sldMasterMk cId="0" sldId="2147483648"/>
        </pc:sldMasterMkLst>
        <pc:sldLayoutChg chg="modSp mod">
          <pc:chgData name="Binita Gupta (binitag)" userId="2e1667b5-636b-4c95-a3b3-a8a0dc9f68da" providerId="ADAL" clId="{6A3A8A75-6158-CE43-8164-3D0B48572E07}" dt="2024-03-03T08:30:11.192" v="12632" actId="20577"/>
          <pc:sldLayoutMkLst>
            <pc:docMk/>
            <pc:sldMasterMk cId="0" sldId="2147483648"/>
            <pc:sldLayoutMk cId="0" sldId="2147483649"/>
          </pc:sldLayoutMkLst>
        </pc:sldLayoutChg>
        <pc:sldLayoutChg chg="addSp delSp modSp mod">
          <pc:chgData name="Binita Gupta (binitag)" userId="2e1667b5-636b-4c95-a3b3-a8a0dc9f68da" providerId="ADAL" clId="{6A3A8A75-6158-CE43-8164-3D0B48572E07}" dt="2024-02-29T15:49:48.783" v="69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Binita Gupta (binitag)" userId="2e1667b5-636b-4c95-a3b3-a8a0dc9f68da" providerId="ADAL" clId="{43F6B32A-6824-164A-A091-E7D0868BAE8B}"/>
    <pc:docChg chg="undo custSel addSld delSld modSld modMainMaster">
      <pc:chgData name="Binita Gupta (binitag)" userId="2e1667b5-636b-4c95-a3b3-a8a0dc9f68da" providerId="ADAL" clId="{43F6B32A-6824-164A-A091-E7D0868BAE8B}" dt="2024-01-17T07:26:48.036" v="3468" actId="20577"/>
      <pc:docMkLst>
        <pc:docMk/>
      </pc:docMkLst>
      <pc:sldChg chg="modSp mod modNotesTx">
        <pc:chgData name="Binita Gupta (binitag)" userId="2e1667b5-636b-4c95-a3b3-a8a0dc9f68da" providerId="ADAL" clId="{43F6B32A-6824-164A-A091-E7D0868BAE8B}" dt="2024-01-17T07:22:33.925" v="3452" actId="14100"/>
        <pc:sldMkLst>
          <pc:docMk/>
          <pc:sldMk cId="2953422198" sldId="266"/>
        </pc:sldMkLst>
      </pc:sldChg>
      <pc:sldChg chg="modSp mod">
        <pc:chgData name="Binita Gupta (binitag)" userId="2e1667b5-636b-4c95-a3b3-a8a0dc9f68da" providerId="ADAL" clId="{43F6B32A-6824-164A-A091-E7D0868BAE8B}" dt="2024-01-17T06:55:24.610" v="3306" actId="403"/>
        <pc:sldMkLst>
          <pc:docMk/>
          <pc:sldMk cId="3100640423" sldId="267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1:26.155" v="3443" actId="14100"/>
        <pc:sldMkLst>
          <pc:docMk/>
          <pc:sldMk cId="1075417426" sldId="276"/>
        </pc:sldMkLst>
      </pc:sldChg>
      <pc:sldChg chg="del">
        <pc:chgData name="Binita Gupta (binitag)" userId="2e1667b5-636b-4c95-a3b3-a8a0dc9f68da" providerId="ADAL" clId="{43F6B32A-6824-164A-A091-E7D0868BAE8B}" dt="2024-01-17T03:07:18.648" v="939" actId="2696"/>
        <pc:sldMkLst>
          <pc:docMk/>
          <pc:sldMk cId="280654529" sldId="280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3:27.016" v="3457" actId="1076"/>
        <pc:sldMkLst>
          <pc:docMk/>
          <pc:sldMk cId="1899805933" sldId="282"/>
        </pc:sldMkLst>
      </pc:sldChg>
      <pc:sldChg chg="modSp mod">
        <pc:chgData name="Binita Gupta (binitag)" userId="2e1667b5-636b-4c95-a3b3-a8a0dc9f68da" providerId="ADAL" clId="{43F6B32A-6824-164A-A091-E7D0868BAE8B}" dt="2024-01-17T03:45:20.265" v="1237" actId="14100"/>
        <pc:sldMkLst>
          <pc:docMk/>
          <pc:sldMk cId="1300546902" sldId="283"/>
        </pc:sldMkLst>
      </pc:sldChg>
      <pc:sldChg chg="addSp delSp modSp mod">
        <pc:chgData name="Binita Gupta (binitag)" userId="2e1667b5-636b-4c95-a3b3-a8a0dc9f68da" providerId="ADAL" clId="{43F6B32A-6824-164A-A091-E7D0868BAE8B}" dt="2024-01-17T07:26:48.036" v="3468" actId="20577"/>
        <pc:sldMkLst>
          <pc:docMk/>
          <pc:sldMk cId="3160937320" sldId="287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0:58.394" v="3439" actId="14100"/>
        <pc:sldMkLst>
          <pc:docMk/>
          <pc:sldMk cId="184415321" sldId="288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1:08.830" v="3441" actId="14100"/>
        <pc:sldMkLst>
          <pc:docMk/>
          <pc:sldMk cId="1552356036" sldId="290"/>
        </pc:sldMkLst>
      </pc:sldChg>
      <pc:sldChg chg="modSp mod modNotesTx">
        <pc:chgData name="Binita Gupta (binitag)" userId="2e1667b5-636b-4c95-a3b3-a8a0dc9f68da" providerId="ADAL" clId="{43F6B32A-6824-164A-A091-E7D0868BAE8B}" dt="2024-01-17T06:25:33.948" v="3101" actId="20577"/>
        <pc:sldMkLst>
          <pc:docMk/>
          <pc:sldMk cId="2189449108" sldId="291"/>
        </pc:sldMkLst>
      </pc:sldChg>
      <pc:sldChg chg="modSp mod modNotesTx">
        <pc:chgData name="Binita Gupta (binitag)" userId="2e1667b5-636b-4c95-a3b3-a8a0dc9f68da" providerId="ADAL" clId="{43F6B32A-6824-164A-A091-E7D0868BAE8B}" dt="2024-01-17T06:20:04.888" v="3006" actId="20577"/>
        <pc:sldMkLst>
          <pc:docMk/>
          <pc:sldMk cId="4045845716" sldId="292"/>
        </pc:sldMkLst>
      </pc:sldChg>
      <pc:sldChg chg="modSp mod modNotesTx">
        <pc:chgData name="Binita Gupta (binitag)" userId="2e1667b5-636b-4c95-a3b3-a8a0dc9f68da" providerId="ADAL" clId="{43F6B32A-6824-164A-A091-E7D0868BAE8B}" dt="2024-01-17T06:11:58.611" v="2875" actId="20577"/>
        <pc:sldMkLst>
          <pc:docMk/>
          <pc:sldMk cId="2800919492" sldId="294"/>
        </pc:sldMkLst>
      </pc:sldChg>
      <pc:sldChg chg="modSp mod modNotesTx">
        <pc:chgData name="Binita Gupta (binitag)" userId="2e1667b5-636b-4c95-a3b3-a8a0dc9f68da" providerId="ADAL" clId="{43F6B32A-6824-164A-A091-E7D0868BAE8B}" dt="2024-01-17T07:25:13.039" v="3464" actId="115"/>
        <pc:sldMkLst>
          <pc:docMk/>
          <pc:sldMk cId="1974818652" sldId="295"/>
        </pc:sldMkLst>
      </pc:sldChg>
      <pc:sldChg chg="delSp modSp mod modNotesTx">
        <pc:chgData name="Binita Gupta (binitag)" userId="2e1667b5-636b-4c95-a3b3-a8a0dc9f68da" providerId="ADAL" clId="{43F6B32A-6824-164A-A091-E7D0868BAE8B}" dt="2024-01-17T06:59:40.122" v="3336" actId="14100"/>
        <pc:sldMkLst>
          <pc:docMk/>
          <pc:sldMk cId="3128179532" sldId="296"/>
        </pc:sldMkLst>
      </pc:sldChg>
      <pc:sldChg chg="modSp mod modNotesTx">
        <pc:chgData name="Binita Gupta (binitag)" userId="2e1667b5-636b-4c95-a3b3-a8a0dc9f68da" providerId="ADAL" clId="{43F6B32A-6824-164A-A091-E7D0868BAE8B}" dt="2024-01-17T07:25:19.072" v="3465" actId="115"/>
        <pc:sldMkLst>
          <pc:docMk/>
          <pc:sldMk cId="2595449661" sldId="297"/>
        </pc:sldMkLst>
      </pc:sldChg>
      <pc:sldChg chg="modSp mod">
        <pc:chgData name="Binita Gupta (binitag)" userId="2e1667b5-636b-4c95-a3b3-a8a0dc9f68da" providerId="ADAL" clId="{43F6B32A-6824-164A-A091-E7D0868BAE8B}" dt="2024-01-17T06:38:48.090" v="3304" actId="20577"/>
        <pc:sldMkLst>
          <pc:docMk/>
          <pc:sldMk cId="69757405" sldId="300"/>
        </pc:sldMkLst>
      </pc:sldChg>
      <pc:sldChg chg="modSp mod modNotesTx">
        <pc:chgData name="Binita Gupta (binitag)" userId="2e1667b5-636b-4c95-a3b3-a8a0dc9f68da" providerId="ADAL" clId="{43F6B32A-6824-164A-A091-E7D0868BAE8B}" dt="2024-01-17T07:25:04.661" v="3463" actId="115"/>
        <pc:sldMkLst>
          <pc:docMk/>
          <pc:sldMk cId="2283623507" sldId="301"/>
        </pc:sldMkLst>
      </pc:sldChg>
      <pc:sldChg chg="del">
        <pc:chgData name="Binita Gupta (binitag)" userId="2e1667b5-636b-4c95-a3b3-a8a0dc9f68da" providerId="ADAL" clId="{43F6B32A-6824-164A-A091-E7D0868BAE8B}" dt="2024-01-17T06:18:49.134" v="2988" actId="2696"/>
        <pc:sldMkLst>
          <pc:docMk/>
          <pc:sldMk cId="3641143389" sldId="302"/>
        </pc:sldMkLst>
      </pc:sldChg>
      <pc:sldChg chg="modSp mod modNotesTx">
        <pc:chgData name="Binita Gupta (binitag)" userId="2e1667b5-636b-4c95-a3b3-a8a0dc9f68da" providerId="ADAL" clId="{43F6B32A-6824-164A-A091-E7D0868BAE8B}" dt="2024-01-17T06:19:03.106" v="2990" actId="20577"/>
        <pc:sldMkLst>
          <pc:docMk/>
          <pc:sldMk cId="3989689201" sldId="303"/>
        </pc:sldMkLst>
      </pc:sldChg>
      <pc:sldChg chg="modSp mod">
        <pc:chgData name="Binita Gupta (binitag)" userId="2e1667b5-636b-4c95-a3b3-a8a0dc9f68da" providerId="ADAL" clId="{43F6B32A-6824-164A-A091-E7D0868BAE8B}" dt="2024-01-17T06:30:10.931" v="3198" actId="20577"/>
        <pc:sldMkLst>
          <pc:docMk/>
          <pc:sldMk cId="3112040221" sldId="304"/>
        </pc:sldMkLst>
      </pc:sldChg>
      <pc:sldChg chg="addSp delSp modSp mod modNotesTx">
        <pc:chgData name="Binita Gupta (binitag)" userId="2e1667b5-636b-4c95-a3b3-a8a0dc9f68da" providerId="ADAL" clId="{43F6B32A-6824-164A-A091-E7D0868BAE8B}" dt="2024-01-17T07:25:39.209" v="3467" actId="14100"/>
        <pc:sldMkLst>
          <pc:docMk/>
          <pc:sldMk cId="4135912332" sldId="305"/>
        </pc:sldMkLst>
      </pc:sldChg>
      <pc:sldChg chg="modSp mod">
        <pc:chgData name="Binita Gupta (binitag)" userId="2e1667b5-636b-4c95-a3b3-a8a0dc9f68da" providerId="ADAL" clId="{43F6B32A-6824-164A-A091-E7D0868BAE8B}" dt="2024-01-17T06:19:21.116" v="2994" actId="20577"/>
        <pc:sldMkLst>
          <pc:docMk/>
          <pc:sldMk cId="2719389330" sldId="306"/>
        </pc:sldMkLst>
      </pc:sldChg>
      <pc:sldChg chg="addSp delSp modSp mod">
        <pc:chgData name="Binita Gupta (binitag)" userId="2e1667b5-636b-4c95-a3b3-a8a0dc9f68da" providerId="ADAL" clId="{43F6B32A-6824-164A-A091-E7D0868BAE8B}" dt="2024-01-17T06:30:34.100" v="3201"/>
        <pc:sldMkLst>
          <pc:docMk/>
          <pc:sldMk cId="785965236" sldId="308"/>
        </pc:sldMkLst>
      </pc:sldChg>
      <pc:sldChg chg="modSp add del mod">
        <pc:chgData name="Binita Gupta (binitag)" userId="2e1667b5-636b-4c95-a3b3-a8a0dc9f68da" providerId="ADAL" clId="{43F6B32A-6824-164A-A091-E7D0868BAE8B}" dt="2024-01-17T03:00:11.311" v="896" actId="2696"/>
        <pc:sldMkLst>
          <pc:docMk/>
          <pc:sldMk cId="3027340684" sldId="309"/>
        </pc:sldMkLst>
      </pc:sldChg>
      <pc:sldChg chg="add del">
        <pc:chgData name="Binita Gupta (binitag)" userId="2e1667b5-636b-4c95-a3b3-a8a0dc9f68da" providerId="ADAL" clId="{43F6B32A-6824-164A-A091-E7D0868BAE8B}" dt="2024-01-16T17:23:06.719" v="383" actId="2696"/>
        <pc:sldMkLst>
          <pc:docMk/>
          <pc:sldMk cId="3433409144" sldId="309"/>
        </pc:sldMkLst>
      </pc:sldChg>
      <pc:sldChg chg="add del">
        <pc:chgData name="Binita Gupta (binitag)" userId="2e1667b5-636b-4c95-a3b3-a8a0dc9f68da" providerId="ADAL" clId="{43F6B32A-6824-164A-A091-E7D0868BAE8B}" dt="2024-01-17T03:00:09.144" v="895" actId="2696"/>
        <pc:sldMkLst>
          <pc:docMk/>
          <pc:sldMk cId="1938957801" sldId="310"/>
        </pc:sldMkLst>
      </pc:sldChg>
      <pc:sldChg chg="modSp new del mod">
        <pc:chgData name="Binita Gupta (binitag)" userId="2e1667b5-636b-4c95-a3b3-a8a0dc9f68da" providerId="ADAL" clId="{43F6B32A-6824-164A-A091-E7D0868BAE8B}" dt="2024-01-16T17:30:12.216" v="508" actId="2696"/>
        <pc:sldMkLst>
          <pc:docMk/>
          <pc:sldMk cId="3192332135" sldId="310"/>
        </pc:sldMkLst>
      </pc:sldChg>
      <pc:sldChg chg="addSp delSp modSp add mod modNotesTx">
        <pc:chgData name="Binita Gupta (binitag)" userId="2e1667b5-636b-4c95-a3b3-a8a0dc9f68da" providerId="ADAL" clId="{43F6B32A-6824-164A-A091-E7D0868BAE8B}" dt="2024-01-17T07:22:51.633" v="3453" actId="14100"/>
        <pc:sldMkLst>
          <pc:docMk/>
          <pc:sldMk cId="2335054722" sldId="311"/>
        </pc:sldMkLst>
      </pc:sldChg>
      <pc:sldMasterChg chg="modSp mod modSldLayout">
        <pc:chgData name="Binita Gupta (binitag)" userId="2e1667b5-636b-4c95-a3b3-a8a0dc9f68da" providerId="ADAL" clId="{43F6B32A-6824-164A-A091-E7D0868BAE8B}" dt="2024-01-17T06:31:10.789" v="3209" actId="20577"/>
        <pc:sldMasterMkLst>
          <pc:docMk/>
          <pc:sldMasterMk cId="0" sldId="2147483648"/>
        </pc:sldMasterMkLst>
        <pc:sldLayoutChg chg="addSp delSp modSp mod">
          <pc:chgData name="Binita Gupta (binitag)" userId="2e1667b5-636b-4c95-a3b3-a8a0dc9f68da" providerId="ADAL" clId="{43F6B32A-6824-164A-A091-E7D0868BAE8B}" dt="2024-01-17T06:31:00.194" v="3207"/>
          <pc:sldLayoutMkLst>
            <pc:docMk/>
            <pc:sldMasterMk cId="0" sldId="2147483648"/>
            <pc:sldLayoutMk cId="0" sldId="2147483651"/>
          </pc:sldLayoutMkLst>
        </pc:sldLayoutChg>
      </pc:sldMasterChg>
    </pc:docChg>
  </pc:docChgLst>
  <pc:docChgLst>
    <pc:chgData name="Binita Gupta (binitag)" userId="2e1667b5-636b-4c95-a3b3-a8a0dc9f68da" providerId="ADAL" clId="{4219D885-C3A3-B246-9809-061715B5E4E6}"/>
    <pc:docChg chg="undo custSel addSld delSld modSld sldOrd modMainMaster">
      <pc:chgData name="Binita Gupta (binitag)" userId="2e1667b5-636b-4c95-a3b3-a8a0dc9f68da" providerId="ADAL" clId="{4219D885-C3A3-B246-9809-061715B5E4E6}" dt="2023-12-16T16:19:05.886" v="23506" actId="1076"/>
      <pc:docMkLst>
        <pc:docMk/>
      </pc:docMkLst>
      <pc:sldChg chg="addSp delSp modSp mod">
        <pc:chgData name="Binita Gupta (binitag)" userId="2e1667b5-636b-4c95-a3b3-a8a0dc9f68da" providerId="ADAL" clId="{4219D885-C3A3-B246-9809-061715B5E4E6}" dt="2023-12-06T05:18:56.912" v="20371" actId="20577"/>
        <pc:sldMkLst>
          <pc:docMk/>
          <pc:sldMk cId="0" sldId="256"/>
        </pc:sldMkLst>
      </pc:sldChg>
      <pc:sldChg chg="modSp mod">
        <pc:chgData name="Binita Gupta (binitag)" userId="2e1667b5-636b-4c95-a3b3-a8a0dc9f68da" providerId="ADAL" clId="{4219D885-C3A3-B246-9809-061715B5E4E6}" dt="2023-12-06T05:20:47.364" v="20401" actId="20577"/>
        <pc:sldMkLst>
          <pc:docMk/>
          <pc:sldMk cId="0" sldId="257"/>
        </pc:sldMkLst>
      </pc:sldChg>
      <pc:sldChg chg="del">
        <pc:chgData name="Binita Gupta (binitag)" userId="2e1667b5-636b-4c95-a3b3-a8a0dc9f68da" providerId="ADAL" clId="{4219D885-C3A3-B246-9809-061715B5E4E6}" dt="2023-12-05T20:52:10.800" v="18245" actId="2696"/>
        <pc:sldMkLst>
          <pc:docMk/>
          <pc:sldMk cId="0" sldId="258"/>
        </pc:sldMkLst>
      </pc:sldChg>
      <pc:sldChg chg="del">
        <pc:chgData name="Binita Gupta (binitag)" userId="2e1667b5-636b-4c95-a3b3-a8a0dc9f68da" providerId="ADAL" clId="{4219D885-C3A3-B246-9809-061715B5E4E6}" dt="2023-12-05T20:52:12.367" v="18247" actId="2696"/>
        <pc:sldMkLst>
          <pc:docMk/>
          <pc:sldMk cId="0" sldId="259"/>
        </pc:sldMkLst>
      </pc:sldChg>
      <pc:sldChg chg="modSp add del mod">
        <pc:chgData name="Binita Gupta (binitag)" userId="2e1667b5-636b-4c95-a3b3-a8a0dc9f68da" providerId="ADAL" clId="{4219D885-C3A3-B246-9809-061715B5E4E6}" dt="2023-12-05T20:52:48.840" v="18268" actId="2696"/>
        <pc:sldMkLst>
          <pc:docMk/>
          <pc:sldMk cId="0" sldId="262"/>
        </pc:sldMkLst>
      </pc:sldChg>
      <pc:sldChg chg="modSp mod ord">
        <pc:chgData name="Binita Gupta (binitag)" userId="2e1667b5-636b-4c95-a3b3-a8a0dc9f68da" providerId="ADAL" clId="{4219D885-C3A3-B246-9809-061715B5E4E6}" dt="2023-12-06T03:46:59.735" v="18951" actId="20577"/>
        <pc:sldMkLst>
          <pc:docMk/>
          <pc:sldMk cId="0" sldId="264"/>
        </pc:sldMkLst>
      </pc:sldChg>
      <pc:sldChg chg="del">
        <pc:chgData name="Binita Gupta (binitag)" userId="2e1667b5-636b-4c95-a3b3-a8a0dc9f68da" providerId="ADAL" clId="{4219D885-C3A3-B246-9809-061715B5E4E6}" dt="2023-12-05T20:52:11.554" v="18246" actId="2696"/>
        <pc:sldMkLst>
          <pc:docMk/>
          <pc:sldMk cId="1609761067" sldId="265"/>
        </pc:sldMkLst>
      </pc:sldChg>
      <pc:sldChg chg="modSp add mod">
        <pc:chgData name="Binita Gupta (binitag)" userId="2e1667b5-636b-4c95-a3b3-a8a0dc9f68da" providerId="ADAL" clId="{4219D885-C3A3-B246-9809-061715B5E4E6}" dt="2023-12-13T22:19:20.328" v="21611" actId="20577"/>
        <pc:sldMkLst>
          <pc:docMk/>
          <pc:sldMk cId="2953422198" sldId="266"/>
        </pc:sldMkLst>
      </pc:sldChg>
      <pc:sldChg chg="addSp delSp modSp add mod">
        <pc:chgData name="Binita Gupta (binitag)" userId="2e1667b5-636b-4c95-a3b3-a8a0dc9f68da" providerId="ADAL" clId="{4219D885-C3A3-B246-9809-061715B5E4E6}" dt="2023-12-13T21:26:11.670" v="21204" actId="5793"/>
        <pc:sldMkLst>
          <pc:docMk/>
          <pc:sldMk cId="3100640423" sldId="267"/>
        </pc:sldMkLst>
      </pc:sldChg>
      <pc:sldChg chg="addSp delSp modSp add del mod modClrScheme addCm chgLayout modNotesTx">
        <pc:chgData name="Binita Gupta (binitag)" userId="2e1667b5-636b-4c95-a3b3-a8a0dc9f68da" providerId="ADAL" clId="{4219D885-C3A3-B246-9809-061715B5E4E6}" dt="2023-12-05T20:51:46.331" v="18243" actId="2696"/>
        <pc:sldMkLst>
          <pc:docMk/>
          <pc:sldMk cId="1797488253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inita Gupta (binitag)" userId="2e1667b5-636b-4c95-a3b3-a8a0dc9f68da" providerId="ADAL" clId="{4219D885-C3A3-B246-9809-061715B5E4E6}" dt="2023-12-04T19:58:00.298" v="6805"/>
              <pc2:cmMkLst xmlns:pc2="http://schemas.microsoft.com/office/powerpoint/2019/9/main/command">
                <pc:docMk/>
                <pc:sldMk cId="1797488253" sldId="268"/>
                <pc2:cmMk id="{87FE1304-0BFF-5444-B38B-7C7BEE7E249E}"/>
              </pc2:cmMkLst>
            </pc226:cmChg>
          </p:ext>
        </pc:extLst>
      </pc:sldChg>
      <pc:sldChg chg="modSp add del mod">
        <pc:chgData name="Binita Gupta (binitag)" userId="2e1667b5-636b-4c95-a3b3-a8a0dc9f68da" providerId="ADAL" clId="{4219D885-C3A3-B246-9809-061715B5E4E6}" dt="2023-12-05T20:51:51.591" v="18244" actId="2696"/>
        <pc:sldMkLst>
          <pc:docMk/>
          <pc:sldMk cId="3209031949" sldId="269"/>
        </pc:sldMkLst>
      </pc:sldChg>
      <pc:sldChg chg="modSp add del mod ord">
        <pc:chgData name="Binita Gupta (binitag)" userId="2e1667b5-636b-4c95-a3b3-a8a0dc9f68da" providerId="ADAL" clId="{4219D885-C3A3-B246-9809-061715B5E4E6}" dt="2023-12-05T21:00:16.822" v="18413" actId="2696"/>
        <pc:sldMkLst>
          <pc:docMk/>
          <pc:sldMk cId="3994466911" sldId="270"/>
        </pc:sldMkLst>
      </pc:sldChg>
      <pc:sldChg chg="add del">
        <pc:chgData name="Binita Gupta (binitag)" userId="2e1667b5-636b-4c95-a3b3-a8a0dc9f68da" providerId="ADAL" clId="{4219D885-C3A3-B246-9809-061715B5E4E6}" dt="2023-12-05T03:39:04.839" v="10610" actId="2696"/>
        <pc:sldMkLst>
          <pc:docMk/>
          <pc:sldMk cId="3450397730" sldId="271"/>
        </pc:sldMkLst>
      </pc:sldChg>
      <pc:sldChg chg="addSp delSp modSp add mod ord modNotesTx">
        <pc:chgData name="Binita Gupta (binitag)" userId="2e1667b5-636b-4c95-a3b3-a8a0dc9f68da" providerId="ADAL" clId="{4219D885-C3A3-B246-9809-061715B5E4E6}" dt="2023-12-13T22:34:14.796" v="21917" actId="1076"/>
        <pc:sldMkLst>
          <pc:docMk/>
          <pc:sldMk cId="1549314016" sldId="272"/>
        </pc:sldMkLst>
      </pc:sldChg>
      <pc:sldChg chg="new del">
        <pc:chgData name="Binita Gupta (binitag)" userId="2e1667b5-636b-4c95-a3b3-a8a0dc9f68da" providerId="ADAL" clId="{4219D885-C3A3-B246-9809-061715B5E4E6}" dt="2023-12-04T21:37:21.523" v="6900" actId="2696"/>
        <pc:sldMkLst>
          <pc:docMk/>
          <pc:sldMk cId="570613351" sldId="273"/>
        </pc:sldMkLst>
      </pc:sldChg>
      <pc:sldChg chg="addSp delSp modSp new mod ord">
        <pc:chgData name="Binita Gupta (binitag)" userId="2e1667b5-636b-4c95-a3b3-a8a0dc9f68da" providerId="ADAL" clId="{4219D885-C3A3-B246-9809-061715B5E4E6}" dt="2023-12-13T22:32:07.779" v="21904" actId="14100"/>
        <pc:sldMkLst>
          <pc:docMk/>
          <pc:sldMk cId="2553696688" sldId="274"/>
        </pc:sldMkLst>
      </pc:sldChg>
      <pc:sldChg chg="add del">
        <pc:chgData name="Binita Gupta (binitag)" userId="2e1667b5-636b-4c95-a3b3-a8a0dc9f68da" providerId="ADAL" clId="{4219D885-C3A3-B246-9809-061715B5E4E6}" dt="2023-12-05T20:51:43.849" v="18242" actId="2696"/>
        <pc:sldMkLst>
          <pc:docMk/>
          <pc:sldMk cId="2248299831" sldId="275"/>
        </pc:sldMkLst>
      </pc:sldChg>
      <pc:sldChg chg="addSp delSp modSp add mod modClrScheme chgLayout">
        <pc:chgData name="Binita Gupta (binitag)" userId="2e1667b5-636b-4c95-a3b3-a8a0dc9f68da" providerId="ADAL" clId="{4219D885-C3A3-B246-9809-061715B5E4E6}" dt="2023-12-06T04:19:07.030" v="19912" actId="14100"/>
        <pc:sldMkLst>
          <pc:docMk/>
          <pc:sldMk cId="1075417426" sldId="276"/>
        </pc:sldMkLst>
      </pc:sldChg>
      <pc:sldChg chg="addSp delSp modSp new mod ord">
        <pc:chgData name="Binita Gupta (binitag)" userId="2e1667b5-636b-4c95-a3b3-a8a0dc9f68da" providerId="ADAL" clId="{4219D885-C3A3-B246-9809-061715B5E4E6}" dt="2023-12-05T21:00:51.603" v="18457" actId="20577"/>
        <pc:sldMkLst>
          <pc:docMk/>
          <pc:sldMk cId="3711776676" sldId="277"/>
        </pc:sldMkLst>
      </pc:sldChg>
      <pc:sldChg chg="modSp add mod modNotesTx">
        <pc:chgData name="Binita Gupta (binitag)" userId="2e1667b5-636b-4c95-a3b3-a8a0dc9f68da" providerId="ADAL" clId="{4219D885-C3A3-B246-9809-061715B5E4E6}" dt="2023-12-13T21:59:38.048" v="21508" actId="20577"/>
        <pc:sldMkLst>
          <pc:docMk/>
          <pc:sldMk cId="1022481865" sldId="278"/>
        </pc:sldMkLst>
      </pc:sldChg>
      <pc:sldChg chg="addSp delSp modSp add mod ord">
        <pc:chgData name="Binita Gupta (binitag)" userId="2e1667b5-636b-4c95-a3b3-a8a0dc9f68da" providerId="ADAL" clId="{4219D885-C3A3-B246-9809-061715B5E4E6}" dt="2023-12-05T20:53:37.613" v="18279" actId="20578"/>
        <pc:sldMkLst>
          <pc:docMk/>
          <pc:sldMk cId="162017798" sldId="279"/>
        </pc:sldMkLst>
      </pc:sldChg>
      <pc:sldChg chg="add del">
        <pc:chgData name="Binita Gupta (binitag)" userId="2e1667b5-636b-4c95-a3b3-a8a0dc9f68da" providerId="ADAL" clId="{4219D885-C3A3-B246-9809-061715B5E4E6}" dt="2023-12-04T23:33:05.396" v="9358" actId="2696"/>
        <pc:sldMkLst>
          <pc:docMk/>
          <pc:sldMk cId="521560215" sldId="279"/>
        </pc:sldMkLst>
      </pc:sldChg>
      <pc:sldChg chg="addSp delSp modSp add mod modNotesTx">
        <pc:chgData name="Binita Gupta (binitag)" userId="2e1667b5-636b-4c95-a3b3-a8a0dc9f68da" providerId="ADAL" clId="{4219D885-C3A3-B246-9809-061715B5E4E6}" dt="2023-12-13T22:38:09.049" v="22060" actId="1076"/>
        <pc:sldMkLst>
          <pc:docMk/>
          <pc:sldMk cId="280654529" sldId="280"/>
        </pc:sldMkLst>
      </pc:sldChg>
      <pc:sldChg chg="add del">
        <pc:chgData name="Binita Gupta (binitag)" userId="2e1667b5-636b-4c95-a3b3-a8a0dc9f68da" providerId="ADAL" clId="{4219D885-C3A3-B246-9809-061715B5E4E6}" dt="2023-12-05T20:51:39.691" v="18241" actId="2696"/>
        <pc:sldMkLst>
          <pc:docMk/>
          <pc:sldMk cId="436142950" sldId="281"/>
        </pc:sldMkLst>
      </pc:sldChg>
      <pc:sldChg chg="modSp add mod ord">
        <pc:chgData name="Binita Gupta (binitag)" userId="2e1667b5-636b-4c95-a3b3-a8a0dc9f68da" providerId="ADAL" clId="{4219D885-C3A3-B246-9809-061715B5E4E6}" dt="2023-12-13T22:39:11.812" v="22102" actId="20577"/>
        <pc:sldMkLst>
          <pc:docMk/>
          <pc:sldMk cId="1899805933" sldId="282"/>
        </pc:sldMkLst>
      </pc:sldChg>
      <pc:sldChg chg="modSp add mod">
        <pc:chgData name="Binita Gupta (binitag)" userId="2e1667b5-636b-4c95-a3b3-a8a0dc9f68da" providerId="ADAL" clId="{4219D885-C3A3-B246-9809-061715B5E4E6}" dt="2023-12-15T06:48:47.555" v="23495" actId="20577"/>
        <pc:sldMkLst>
          <pc:docMk/>
          <pc:sldMk cId="1300546902" sldId="283"/>
        </pc:sldMkLst>
      </pc:sldChg>
      <pc:sldChg chg="addSp delSp modSp new mod modClrScheme chgLayout">
        <pc:chgData name="Binita Gupta (binitag)" userId="2e1667b5-636b-4c95-a3b3-a8a0dc9f68da" providerId="ADAL" clId="{4219D885-C3A3-B246-9809-061715B5E4E6}" dt="2023-12-14T08:45:34.161" v="23472" actId="14100"/>
        <pc:sldMkLst>
          <pc:docMk/>
          <pc:sldMk cId="2526981430" sldId="284"/>
        </pc:sldMkLst>
      </pc:sldChg>
      <pc:sldChg chg="new del">
        <pc:chgData name="Binita Gupta (binitag)" userId="2e1667b5-636b-4c95-a3b3-a8a0dc9f68da" providerId="ADAL" clId="{4219D885-C3A3-B246-9809-061715B5E4E6}" dt="2023-12-05T20:52:47.966" v="18267" actId="2696"/>
        <pc:sldMkLst>
          <pc:docMk/>
          <pc:sldMk cId="4190915500" sldId="285"/>
        </pc:sldMkLst>
      </pc:sldChg>
      <pc:sldChg chg="modSp new mod ord">
        <pc:chgData name="Binita Gupta (binitag)" userId="2e1667b5-636b-4c95-a3b3-a8a0dc9f68da" providerId="ADAL" clId="{4219D885-C3A3-B246-9809-061715B5E4E6}" dt="2023-12-05T20:53:05.808" v="18271" actId="20578"/>
        <pc:sldMkLst>
          <pc:docMk/>
          <pc:sldMk cId="2864949768" sldId="286"/>
        </pc:sldMkLst>
      </pc:sldChg>
      <pc:sldChg chg="modSp add mod">
        <pc:chgData name="Binita Gupta (binitag)" userId="2e1667b5-636b-4c95-a3b3-a8a0dc9f68da" providerId="ADAL" clId="{4219D885-C3A3-B246-9809-061715B5E4E6}" dt="2023-12-13T20:20:33.880" v="20948" actId="20577"/>
        <pc:sldMkLst>
          <pc:docMk/>
          <pc:sldMk cId="3160937320" sldId="287"/>
        </pc:sldMkLst>
      </pc:sldChg>
      <pc:sldChg chg="addSp delSp modSp add mod modClrScheme chgLayout">
        <pc:chgData name="Binita Gupta (binitag)" userId="2e1667b5-636b-4c95-a3b3-a8a0dc9f68da" providerId="ADAL" clId="{4219D885-C3A3-B246-9809-061715B5E4E6}" dt="2023-12-16T16:19:05.886" v="23506" actId="1076"/>
        <pc:sldMkLst>
          <pc:docMk/>
          <pc:sldMk cId="1975120734" sldId="288"/>
        </pc:sldMkLst>
      </pc:sldChg>
      <pc:sldMasterChg chg="modSp mod modSldLayout">
        <pc:chgData name="Binita Gupta (binitag)" userId="2e1667b5-636b-4c95-a3b3-a8a0dc9f68da" providerId="ADAL" clId="{4219D885-C3A3-B246-9809-061715B5E4E6}" dt="2023-12-06T07:07:00.002" v="20872" actId="20577"/>
        <pc:sldMasterMkLst>
          <pc:docMk/>
          <pc:sldMasterMk cId="0" sldId="2147483648"/>
        </pc:sldMasterMkLst>
        <pc:sldLayoutChg chg="addSp delSp modSp mod">
          <pc:chgData name="Binita Gupta (binitag)" userId="2e1667b5-636b-4c95-a3b3-a8a0dc9f68da" providerId="ADAL" clId="{4219D885-C3A3-B246-9809-061715B5E4E6}" dt="2023-12-06T07:06:45.343" v="20860"/>
          <pc:sldLayoutMkLst>
            <pc:docMk/>
            <pc:sldMasterMk cId="0" sldId="2147483648"/>
            <pc:sldLayoutMk cId="0" sldId="214748364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679A87-8C2E-2914-56B8-D93B1E5270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FA2A4C-E70A-E789-6559-D14A8EE78A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02B3527-3E49-25BA-31FE-D8ED604762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BCAD922C-50AF-865E-9479-526D8CE58B5E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AB4A81-6527-7312-5D6B-FEB2A7284476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2034B7-B42D-4063-5A3B-7C3F01DD46B6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E7463-0F1C-4BE6-A322-2D3E126C317A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17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Binita Gupta et al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802.11-25/0408r0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6238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Roaming through Target AP -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3526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2025-06-10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642240"/>
              </p:ext>
            </p:extLst>
          </p:nvPr>
        </p:nvGraphicFramePr>
        <p:xfrm>
          <a:off x="1117600" y="3030538"/>
          <a:ext cx="10272713" cy="2570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628900" progId="Word.Document.8">
                  <p:embed/>
                </p:oleObj>
              </mc:Choice>
              <mc:Fallback>
                <p:oleObj name="Document" r:id="rId3" imgW="10439400" imgH="26289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3030538"/>
                        <a:ext cx="10272713" cy="2570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4">
            <a:extLst>
              <a:ext uri="{FF2B5EF4-FFF2-40B4-BE49-F238E27FC236}">
                <a16:creationId xmlns:a16="http://schemas.microsoft.com/office/drawing/2014/main" id="{F516EF11-E59F-4B47-98FD-2C7F1D976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790" y="221074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D8209-0E97-001D-EDF3-4CCD9CD9C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6514"/>
          </a:xfrm>
        </p:spPr>
        <p:txBody>
          <a:bodyPr/>
          <a:lstStyle/>
          <a:p>
            <a:r>
              <a:rPr lang="en-US" dirty="0"/>
              <a:t>Seamless </a:t>
            </a:r>
            <a:r>
              <a:rPr lang="en-US"/>
              <a:t>Roaming Sequences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7C835-131E-68EE-4CC3-F2C3211D4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33281"/>
            <a:ext cx="10361084" cy="443634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11bn SR, roaming preparation and execution phases have been defined in D0.1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Following sequences are possible for SR: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Sequence A1: </a:t>
            </a:r>
            <a:r>
              <a:rPr lang="en-US" sz="1600" dirty="0"/>
              <a:t>Roaming preparation and roaming execution through current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Sequence A2:</a:t>
            </a:r>
            <a:r>
              <a:rPr lang="en-US" sz="1600" dirty="0"/>
              <a:t> Given roaming preparation is optional, a non-AP MLD directly performs roaming execution through current AP MLD, that also includes link setup and context transfer.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Sequence B1:</a:t>
            </a:r>
            <a:r>
              <a:rPr lang="en-US" sz="1600" dirty="0"/>
              <a:t> Roaming preparation through current AP MLD and PMF protected roaming execution directly through a target AP MLD (for panic/last-minute roam, shared PTK or per-AP PTK mode).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Sequence B2:</a:t>
            </a:r>
            <a:r>
              <a:rPr lang="en-US" sz="1600" dirty="0"/>
              <a:t> PMF protected roaming execution directly through a target AP MLD (that was prepared with STA context using a pre-roaming prep), no roaming prep was done through current AP. Direct roaming execution through target performs both link setup and context transfer (for panic/last-minute roaming, shared PTK mode)</a:t>
            </a:r>
          </a:p>
          <a:p>
            <a:pPr marL="457200" lvl="1" indent="0"/>
            <a:endParaRPr lang="en-US" sz="1600" dirty="0"/>
          </a:p>
          <a:p>
            <a:pPr marL="457200" lvl="1" indent="0"/>
            <a:endParaRPr lang="en-US" sz="1600" dirty="0"/>
          </a:p>
          <a:p>
            <a:pPr marL="457200" lvl="1" indent="0"/>
            <a:br>
              <a:rPr lang="en-US" sz="1600" dirty="0"/>
            </a:b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93EDD-922E-9E46-52BB-D146B6F9E6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C6607-D6DB-F73E-CE2F-0DF88E29FF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0B3368-BF3F-C328-4174-293F1ED5EE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562035D-2BF1-20CC-358E-FC4BA383A4D7}"/>
              </a:ext>
            </a:extLst>
          </p:cNvPr>
          <p:cNvSpPr txBox="1"/>
          <p:nvPr/>
        </p:nvSpPr>
        <p:spPr>
          <a:xfrm>
            <a:off x="838200" y="5392622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A1, A2 sequences are for SR through current AP MLD</a:t>
            </a:r>
          </a:p>
          <a:p>
            <a:r>
              <a:rPr lang="en-US" sz="1400" dirty="0">
                <a:solidFill>
                  <a:schemeClr val="tx1"/>
                </a:solidFill>
              </a:rPr>
              <a:t>B1, B2, sequences are for SR through a target AP MLD</a:t>
            </a:r>
          </a:p>
        </p:txBody>
      </p:sp>
    </p:spTree>
    <p:extLst>
      <p:ext uri="{BB962C8B-B14F-4D97-AF65-F5344CB8AC3E}">
        <p14:creationId xmlns:p14="http://schemas.microsoft.com/office/powerpoint/2010/main" val="333459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3ECC2-324A-5EA5-EBDD-1ABBA638B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US" dirty="0"/>
              <a:t>Sequence B1: Roaming Through Target AP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210B05-C59A-0335-3453-DF80E6A7D3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273515-7B10-3697-AD97-67FC04250B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D67F9D-6A01-ECA4-ADDA-C5FD57E5E2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CB4299E-58BC-621D-F607-8168A189CBC7}"/>
              </a:ext>
            </a:extLst>
          </p:cNvPr>
          <p:cNvSpPr txBox="1">
            <a:spLocks/>
          </p:cNvSpPr>
          <p:nvPr/>
        </p:nvSpPr>
        <p:spPr>
          <a:xfrm>
            <a:off x="457200" y="1705427"/>
            <a:ext cx="4597756" cy="4341586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kern="0" dirty="0"/>
              <a:t>SMD level PMK, PTK, Roaming MAC Address provided to target AP during roaming prep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kern="0" dirty="0"/>
              <a:t>STA sends a PMF protected Roaming execution request to the target AP, with TA set to Roaming MAC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kern="0" dirty="0"/>
              <a:t>Target AP MLD identifies the STA based on TA and maps to shared PTK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sz="1400" kern="0" dirty="0"/>
              <a:t>PN based replay detection will pass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sz="1400" kern="0" dirty="0"/>
              <a:t>Fetches latest PN from serving AP MLD</a:t>
            </a:r>
          </a:p>
          <a:p>
            <a:endParaRPr lang="en-GB" sz="1800" kern="0" dirty="0"/>
          </a:p>
          <a:p>
            <a:endParaRPr lang="en-US" sz="1800" kern="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B73AD52-93DB-CDAD-3090-1C250FF12D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610225"/>
            <a:ext cx="7007799" cy="444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70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4B9151-9BBD-E187-67AA-B67B1EE8A4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79A8E-F8E7-6285-46E1-8910C389A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61999"/>
          </a:xfrm>
        </p:spPr>
        <p:txBody>
          <a:bodyPr/>
          <a:lstStyle/>
          <a:p>
            <a:r>
              <a:rPr lang="en-US" dirty="0"/>
              <a:t>Sequence B2: Roaming Through Target AP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993091-CA97-2BD6-9499-BF3E713CB1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10FD4C-1B9A-723A-DC2F-0FF06350AE6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1DC935-7C9D-DC7E-B87A-4D9D57BDC8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9B6D448-D8A7-9C2B-FD50-6C49C96EB71C}"/>
              </a:ext>
            </a:extLst>
          </p:cNvPr>
          <p:cNvSpPr txBox="1">
            <a:spLocks/>
          </p:cNvSpPr>
          <p:nvPr/>
        </p:nvSpPr>
        <p:spPr>
          <a:xfrm>
            <a:off x="457200" y="1517995"/>
            <a:ext cx="4597756" cy="4769987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kern="0" dirty="0"/>
              <a:t>SMD level PMK, PTK and the Roaming MAC Address transferred to target APs during pre-roaming prep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kern="0" dirty="0"/>
              <a:t>STA is notified of pre-roaming prep completion (e.g. using BTM Request)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kern="0" dirty="0"/>
              <a:t>STA sends a PMF protected Roaming execution request to the target AP, with TA set to Roaming MAC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0" kern="0" dirty="0"/>
              <a:t>Target AP MLD identifies the STA based on TA and maps to shared PTK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sz="1400" kern="0" dirty="0"/>
              <a:t>R</a:t>
            </a:r>
            <a:r>
              <a:rPr lang="en-GB" sz="1400" b="0" kern="0" dirty="0"/>
              <a:t>eplay check </a:t>
            </a:r>
            <a:r>
              <a:rPr lang="en-GB" sz="1400" kern="0" dirty="0"/>
              <a:t>based on a Timestamp/TSF field from the encrypted frame body (see next slide)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sz="1400" kern="0" dirty="0"/>
              <a:t>STA context fetched from old AP after replay check passes (then can perform PN replay check)</a:t>
            </a:r>
          </a:p>
          <a:p>
            <a:endParaRPr lang="en-GB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GB" sz="1800" kern="0" dirty="0"/>
          </a:p>
          <a:p>
            <a:endParaRPr lang="en-US" sz="1800" kern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162E29-8947-39A7-BC8D-7C831859F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6998" y="1755778"/>
            <a:ext cx="6764987" cy="434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667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065423-73F6-C4E0-A156-229E595905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909DE-8DC1-31E0-F1A0-1DCC77469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BE83C-30A4-819D-E40A-F83C076B4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920" y="1751014"/>
            <a:ext cx="10425643" cy="4344986"/>
          </a:xfrm>
        </p:spPr>
        <p:txBody>
          <a:bodyPr/>
          <a:lstStyle/>
          <a:p>
            <a:pPr marL="0" marR="0">
              <a:lnSpc>
                <a:spcPct val="115000"/>
              </a:lnSpc>
              <a:buNone/>
            </a:pPr>
            <a:r>
              <a:rPr lang="en-US" sz="20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you agree that a non-AP MLD that has performed initial SMD association using the shared PTK mode, can send a PMF protected roaming execution request directly to a target AP MLD in following conditions?</a:t>
            </a:r>
          </a:p>
          <a:p>
            <a:pPr marL="342900" marR="0" lvl="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non-AP MLD has performed a roaming preparation for that target AP MLD through the current AP MLD, or it has received a BTM Request from its current AP MLD indicating that the target AP MLD has been prepared by the network for direct roaming through target AP. </a:t>
            </a:r>
          </a:p>
          <a:p>
            <a:pPr marL="342900" marR="0" lvl="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field in the PMF protected roaming execution request is set to a Roaming MAC address</a:t>
            </a:r>
          </a:p>
          <a:p>
            <a:pPr marL="342900" marR="0" lvl="0" indent="-342900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Target AP MLD uses the Roaming MAC address received (in TA field) to identify the non-AP MLD</a:t>
            </a:r>
          </a:p>
          <a:p>
            <a:pPr marL="457200" marR="0">
              <a:lnSpc>
                <a:spcPct val="115000"/>
              </a:lnSpc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2C2A02-890D-E5EE-5F28-667A2594B5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0ACB8-A351-85EA-4BF9-BA44816638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732EA3-5A3E-AC37-D803-AEE41E65E0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778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D7E70-5D34-816A-774D-6B2E51CA5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16642C-A3F9-B11E-D728-4CF73ABE2ED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2025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00CBA6-E504-0048-E7A0-29B51FBF671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Binita Gupta et al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8F279F-1335-1F64-7EF5-101C811E20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CC4BC58-CF8F-4358-349D-05836860147E}"/>
              </a:ext>
            </a:extLst>
          </p:cNvPr>
          <p:cNvSpPr txBox="1">
            <a:spLocks/>
          </p:cNvSpPr>
          <p:nvPr/>
        </p:nvSpPr>
        <p:spPr>
          <a:xfrm>
            <a:off x="914400" y="1981201"/>
            <a:ext cx="10591799" cy="411321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GB" sz="2000" b="0" kern="0" dirty="0"/>
              <a:t>[1] 11-24-1812 “Seamless Roaming through a Target AP - Follow Up”</a:t>
            </a:r>
          </a:p>
        </p:txBody>
      </p:sp>
    </p:spTree>
    <p:extLst>
      <p:ext uri="{BB962C8B-B14F-4D97-AF65-F5344CB8AC3E}">
        <p14:creationId xmlns:p14="http://schemas.microsoft.com/office/powerpoint/2010/main" val="941553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46844</TotalTime>
  <Words>618</Words>
  <Application>Microsoft Macintosh PowerPoint</Application>
  <PresentationFormat>Widescreen</PresentationFormat>
  <Paragraphs>65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 Unicode MS</vt:lpstr>
      <vt:lpstr>Arial</vt:lpstr>
      <vt:lpstr>Times New Roman</vt:lpstr>
      <vt:lpstr>Office Theme</vt:lpstr>
      <vt:lpstr>Document</vt:lpstr>
      <vt:lpstr>Roaming through Target AP - Follow Up</vt:lpstr>
      <vt:lpstr>Seamless Roaming Sequences</vt:lpstr>
      <vt:lpstr>Sequence B1: Roaming Through Target AP</vt:lpstr>
      <vt:lpstr>Sequence B2: Roaming Through Target AP</vt:lpstr>
      <vt:lpstr>SP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Binita Gupta (binitag)</dc:creator>
  <cp:keywords/>
  <dc:description/>
  <cp:lastModifiedBy>binitag</cp:lastModifiedBy>
  <cp:revision>1</cp:revision>
  <cp:lastPrinted>1601-01-01T00:00:00Z</cp:lastPrinted>
  <dcterms:created xsi:type="dcterms:W3CDTF">2023-11-30T08:06:57Z</dcterms:created>
  <dcterms:modified xsi:type="dcterms:W3CDTF">2025-06-16T07:05:38Z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2024-11-08T22:53:59Z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acc822df-06c9-4e06-a2b4-4463e0969182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Office Theme:3</vt:lpwstr>
  </property>
  <property fmtid="{D5CDD505-2E9C-101B-9397-08002B2CF9AE}" pid="10" name="ClassificationContentMarkingFooterText">
    <vt:lpwstr>Cisco Confidential</vt:lpwstr>
  </property>
</Properties>
</file>