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5" r:id="rId4"/>
    <p:sldId id="267" r:id="rId5"/>
    <p:sldId id="269" r:id="rId6"/>
    <p:sldId id="275" r:id="rId7"/>
    <p:sldId id="281" r:id="rId8"/>
    <p:sldId id="270" r:id="rId9"/>
    <p:sldId id="277" r:id="rId10"/>
    <p:sldId id="278" r:id="rId11"/>
    <p:sldId id="272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ongsen Ma" initials="YM" lastIdx="7" clrIdx="0">
    <p:extLst>
      <p:ext uri="{19B8F6BF-5375-455C-9EA6-DF929625EA0E}">
        <p15:presenceInfo xmlns:p15="http://schemas.microsoft.com/office/powerpoint/2012/main" userId="S-1-5-21-191130273-305881739-1540833222-925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>
      <p:cViewPr varScale="1">
        <p:scale>
          <a:sx n="88" d="100"/>
          <a:sy n="88" d="100"/>
        </p:scale>
        <p:origin x="168" y="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748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Zigui Yang,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Zigui Yang,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Zigui Yang, Samsung Electronics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Zigui Yang,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Zigui Yang, Samsung Electronics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Zigui Yang,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Zigui Yang,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802.11-25/0368r0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Co-BF CSI Feedback Discussions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YYYY-MM-DD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9319390"/>
              </p:ext>
            </p:extLst>
          </p:nvPr>
        </p:nvGraphicFramePr>
        <p:xfrm>
          <a:off x="998538" y="2316163"/>
          <a:ext cx="10263187" cy="2684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3" name="Document" r:id="rId4" imgW="10429920" imgH="2746440" progId="Word.Document.8">
                  <p:embed/>
                </p:oleObj>
              </mc:Choice>
              <mc:Fallback>
                <p:oleObj name="Document" r:id="rId4" imgW="10429920" imgH="27464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316163"/>
                        <a:ext cx="10263187" cy="2684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D890E-1088-4674-BDF6-B05642DE0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AP2 fails in OBSS CSI reception: Option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900EA-8EA0-4FC3-AAF8-33AF44E99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AP1 terminates the sounding sequence and subsequent Co-BF transmission.</a:t>
            </a:r>
          </a:p>
          <a:p>
            <a:r>
              <a:rPr lang="en-US" dirty="0"/>
              <a:t>Pros: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No new sequence to be defined.</a:t>
            </a:r>
          </a:p>
          <a:p>
            <a:pPr marL="0" indent="0"/>
            <a:r>
              <a:rPr lang="en-US" dirty="0"/>
              <a:t>Cons: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Prior efforts in Co-BF preparation are wasted.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4D3AF0-877D-4B58-9A8B-6EB3FD1CD8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0BD34-E590-4505-891F-2B9AF42170A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7F35E52-E248-4C32-A2BD-41EAE5F4E4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1665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502D7-EBCE-4A94-A76D-ED32E0DB9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Our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98799-EF09-433E-B082-200083C91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UHR Co-BF sounding phase, if the initiating AP (AP1) fails to receive CSI over the air, the initiating AP may repeat the entire sounding sequence. </a:t>
            </a:r>
          </a:p>
          <a:p>
            <a:r>
              <a:rPr lang="en-US" dirty="0"/>
              <a:t>If the initiating AP receives CSI, it needs to get CSI reception status from the responding AP. </a:t>
            </a:r>
          </a:p>
          <a:p>
            <a:r>
              <a:rPr lang="en-US" dirty="0"/>
              <a:t>In case OBSS CSI overhearing fails, the initiating AP may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Send CSI to the responding AP (AP2) (preferred) 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Repeat the sounding sequence 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Terminate the sounding sequence and subsequent Co-BF transmission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9E904-E29B-474A-AEA0-D6FD2FFE26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145D7F-8529-4153-B89F-4CB1BCBFDE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E467C0-83D8-4830-9FBC-99175AD446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013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GB" dirty="0"/>
              <a:t>[1] IEEE P802.11bn/D0.1 </a:t>
            </a:r>
          </a:p>
          <a:p>
            <a:r>
              <a:rPr lang="en-GB" dirty="0"/>
              <a:t>[2] 11-24-1823r0, CSI in Sounding in CBF</a:t>
            </a:r>
          </a:p>
          <a:p>
            <a:r>
              <a:rPr lang="en-GB" dirty="0"/>
              <a:t>[3] 11-24-1843r0, OBSS Sounding for C-BF</a:t>
            </a:r>
          </a:p>
          <a:p>
            <a:r>
              <a:rPr lang="en-GB" dirty="0"/>
              <a:t>[4] 11-25-0078r0, Special STA Info Field in UHR NDPA</a:t>
            </a:r>
          </a:p>
          <a:p>
            <a:r>
              <a:rPr lang="en-GB" dirty="0"/>
              <a:t>[5] 11-25-0014r8, </a:t>
            </a:r>
            <a:r>
              <a:rPr lang="en-GB" dirty="0" err="1"/>
              <a:t>TGbn</a:t>
            </a:r>
            <a:r>
              <a:rPr lang="en-GB" dirty="0"/>
              <a:t> Motions List –Part 2, Motion 250. 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5394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Two sounding sequences are defined for Co-BF in 11bn [1].</a:t>
            </a:r>
          </a:p>
          <a:p>
            <a:pPr marL="800100" lvl="1" indent="-342900">
              <a:buFont typeface="Wingdings" panose="05000000000000000000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Joint Sounding</a:t>
            </a:r>
          </a:p>
          <a:p>
            <a:pPr marL="800100" lvl="1" indent="-342900">
              <a:buFont typeface="Wingdings" panose="05000000000000000000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Sequential Sounding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Unlike non-Co-BF AP sounding, Co-BF sounding requires CSI reception at two APs.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STA’s sounded CSI needs to be delivered to an OBSS AP.  It has been a challenging issue.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Overhearing has been implied as the default option to enable OBSS CSI feedback and discussed in multiple contributions [2][3][5].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We aim to complete Co-BF CSI delivery scheme dealing with the cases when in-BSS or cross-BSS CSI delivery fails.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AB881-4326-4B58-A67A-4182AF1BC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Sounding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F8D5D3-BCC7-4B2A-AB80-84C62AC87A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846644-C0AB-4CB2-9AF6-B54730438C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6B016E-36BD-4408-A6AD-0C9019B72E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1406A677-CB33-469C-BA63-EEF045716B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451" y="2012154"/>
            <a:ext cx="9195733" cy="2101059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14C5612-844E-4439-96D0-16B217A83FA6}"/>
              </a:ext>
            </a:extLst>
          </p:cNvPr>
          <p:cNvSpPr txBox="1"/>
          <p:nvPr/>
        </p:nvSpPr>
        <p:spPr>
          <a:xfrm>
            <a:off x="948433" y="4724400"/>
            <a:ext cx="9708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STA1’s sounded CSI needs to be sent to AP1(the initiating AP) and AP2 (the responding AP)</a:t>
            </a:r>
          </a:p>
        </p:txBody>
      </p:sp>
    </p:spTree>
    <p:extLst>
      <p:ext uri="{BB962C8B-B14F-4D97-AF65-F5344CB8AC3E}">
        <p14:creationId xmlns:p14="http://schemas.microsoft.com/office/powerpoint/2010/main" val="1405360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E8671-ADA8-47A1-B166-A1DB824FF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Sounding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886CC4E4-37FF-4765-93D4-867647B419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399" y="2197892"/>
            <a:ext cx="8237838" cy="191532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CBF18E-F1FF-4877-B373-69404C72AB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DC07C-BEE4-429B-A4A2-6F64CE2070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F01C267-DD97-4B00-B0B4-F4E57AAEB4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F9BD44-1C1A-4F6A-8496-0CBAC74198BC}"/>
              </a:ext>
            </a:extLst>
          </p:cNvPr>
          <p:cNvSpPr txBox="1"/>
          <p:nvPr/>
        </p:nvSpPr>
        <p:spPr>
          <a:xfrm>
            <a:off x="609600" y="4670501"/>
            <a:ext cx="99079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STA1’s sounded CSI needs to be sent to AP2 (the responding AP) in cross-BSS sounding stage</a:t>
            </a:r>
          </a:p>
        </p:txBody>
      </p:sp>
    </p:spTree>
    <p:extLst>
      <p:ext uri="{BB962C8B-B14F-4D97-AF65-F5344CB8AC3E}">
        <p14:creationId xmlns:p14="http://schemas.microsoft.com/office/powerpoint/2010/main" val="124939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D890E-1088-4674-BDF6-B05642DE0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CSI Delivery Mechanism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900EA-8EA0-4FC3-AAF8-33AF44E99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CSI from STA1 is sent using over the air link to AP1. AP2 overhears the CSI feedback PPDU</a:t>
            </a:r>
          </a:p>
          <a:p>
            <a:r>
              <a:rPr lang="en-US" dirty="0"/>
              <a:t>Pros: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/>
              <a:t>Save time ( if AP2 can overhear successfully)</a:t>
            </a:r>
          </a:p>
          <a:p>
            <a:pPr marL="0" indent="0"/>
            <a:r>
              <a:rPr lang="en-US" dirty="0"/>
              <a:t>Cons: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/>
              <a:t>Link quality from STA1 to AP2 is unknown to AP1. AP1 relies on AP2 to provide recommended MCS(s) in previous NDPA frame [4].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/>
              <a:t>Channel condition may change significantly between previous OBSS AP NDPA frame and current sounding time. Recommended MCS from AP2 may be outdated.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/>
              <a:t>Next step is undefined yet. Unlike non-Co-BF AP sounding, both AP1 and AP2 may fail in CSI reception.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4D3AF0-877D-4B58-9A8B-6EB3FD1CD8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0BD34-E590-4505-891F-2B9AF42170A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7F35E52-E248-4C32-A2BD-41EAE5F4E4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2851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61922-1A7B-4A8B-8ACC-5AAE9124A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Next Step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A995E-B433-4712-AD27-7D6835B7D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If AP1 fails to receive CSI</a:t>
            </a:r>
          </a:p>
          <a:p>
            <a:pPr marL="0" indent="0"/>
            <a:r>
              <a:rPr lang="en-US" sz="2000" dirty="0"/>
              <a:t>	</a:t>
            </a:r>
            <a:r>
              <a:rPr lang="en-US" sz="2000" b="0" dirty="0"/>
              <a:t>Option: Similar to EHT, AP1 may repeat the entire sounding sequence. </a:t>
            </a:r>
          </a:p>
          <a:p>
            <a:pPr marL="457200" indent="-457200">
              <a:buAutoNum type="arabicPeriod"/>
            </a:pPr>
            <a:r>
              <a:rPr lang="en-US" dirty="0"/>
              <a:t>If AP1 succeeds in receiving CSI</a:t>
            </a:r>
          </a:p>
          <a:p>
            <a:pPr marL="857250" lvl="1" indent="-457200">
              <a:buAutoNum type="arabicPeriod"/>
            </a:pPr>
            <a:r>
              <a:rPr lang="en-US" dirty="0"/>
              <a:t>AP1 needs to get the status (a Boolean value) of AP2’s OBSS CSI reception status</a:t>
            </a:r>
          </a:p>
          <a:p>
            <a:pPr marL="857250" lvl="1" indent="-457200">
              <a:buAutoNum type="arabicPeriod"/>
            </a:pPr>
            <a:r>
              <a:rPr lang="en-US" dirty="0"/>
              <a:t>If AP2 indicates OBSS CSI reception failure, AP1 may decide either </a:t>
            </a:r>
          </a:p>
          <a:p>
            <a:pPr marL="1257300" lvl="2" indent="-457200">
              <a:buFont typeface="+mj-lt"/>
              <a:buAutoNum type="alphaUcPeriod"/>
            </a:pPr>
            <a:r>
              <a:rPr lang="en-US" dirty="0"/>
              <a:t>To send CSI to AP2 (via over-the-air link or wired backhaul) or</a:t>
            </a:r>
          </a:p>
          <a:p>
            <a:pPr marL="1257300" lvl="2" indent="-457200">
              <a:buAutoNum type="alphaUcPeriod"/>
            </a:pPr>
            <a:r>
              <a:rPr lang="en-US" dirty="0"/>
              <a:t>To restart the entire sounding sequence or</a:t>
            </a:r>
          </a:p>
          <a:p>
            <a:pPr marL="1257300" lvl="2" indent="-457200">
              <a:buAutoNum type="alphaUcPeriod"/>
            </a:pPr>
            <a:r>
              <a:rPr lang="en-US" dirty="0"/>
              <a:t>To terminate the Co-BF sounding and cancels the subsequent Co-BF transmission. </a:t>
            </a:r>
          </a:p>
          <a:p>
            <a:pPr marL="1257300" lvl="2" indent="-457200">
              <a:buAutoNum type="alphaUcPeriod"/>
            </a:pPr>
            <a:endParaRPr lang="en-US" dirty="0"/>
          </a:p>
          <a:p>
            <a:pPr marL="1257300" lvl="2" indent="-457200">
              <a:buAutoNum type="alphaU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ECD62C-6171-4C26-A994-DE423F2285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98CA6-4B5A-430A-A979-4CCB429EF6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E8FCF-6BCB-4D52-8667-523A8B606AF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6730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58CB2-BB2B-4D04-9A0B-E54E76B44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OBSS CSI Reception Status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4669D-FC2F-4562-A690-75CDFEE13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OBSS CSI reception at the responding AP status check is needed for the initiating AP to make decision on the next move. </a:t>
            </a:r>
          </a:p>
          <a:p>
            <a:r>
              <a:rPr lang="en-US" dirty="0"/>
              <a:t>Either the initiating AP or the responding AP may start the process to complete OBSS CSI reception status check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AP1 inquires AP2 (preferred)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Or AP2 reports to AP1</a:t>
            </a:r>
          </a:p>
          <a:p>
            <a:endParaRPr lang="en-US" b="0" dirty="0"/>
          </a:p>
          <a:p>
            <a:r>
              <a:rPr lang="en-US" b="0" dirty="0"/>
              <a:t>The details of each option is TBD.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632D9B-7853-4929-8FDC-9C4D76F740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7C0ED2-F45D-4859-B640-99ED0B2624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3B066A-FB8E-4AE7-9422-1A6B33CA2F7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813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D890E-1088-4674-BDF6-B05642DE0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AP2 fails in OBSS CSI reception: Option 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900EA-8EA0-4FC3-AAF8-33AF44E99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AP1 sends the OBSS CSI to AP2 via over the air link if AP2 overhearing fails. </a:t>
            </a:r>
          </a:p>
          <a:p>
            <a:r>
              <a:rPr lang="en-US" dirty="0"/>
              <a:t>Pros: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Link between APs are secure and usually higher quality. AP1 can measure the link quality before sounding phase to set MCS and NSS properly.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Prior efforts for Co-BF preparation are not wasted. </a:t>
            </a:r>
          </a:p>
          <a:p>
            <a:pPr marL="0" indent="0"/>
            <a:r>
              <a:rPr lang="en-US" dirty="0"/>
              <a:t>Cons: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Additional procedure to exchange information between two APs is to be defined.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4D3AF0-877D-4B58-9A8B-6EB3FD1CD8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0BD34-E590-4505-891F-2B9AF42170A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7F35E52-E248-4C32-A2BD-41EAE5F4E4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8FB924-1AA0-4983-A437-6918FA94AF90}"/>
              </a:ext>
            </a:extLst>
          </p:cNvPr>
          <p:cNvSpPr txBox="1"/>
          <p:nvPr/>
        </p:nvSpPr>
        <p:spPr>
          <a:xfrm>
            <a:off x="1066800" y="5648979"/>
            <a:ext cx="63124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Note: the option that AP1 sends CSI to AP2 via wired backhaul (if exists) is possible </a:t>
            </a:r>
          </a:p>
          <a:p>
            <a:r>
              <a:rPr lang="en-US" sz="1400" dirty="0">
                <a:solidFill>
                  <a:schemeClr val="tx1"/>
                </a:solidFill>
              </a:rPr>
              <a:t>but is beyond the scope of 802.11 standards.</a:t>
            </a:r>
          </a:p>
        </p:txBody>
      </p:sp>
    </p:spTree>
    <p:extLst>
      <p:ext uri="{BB962C8B-B14F-4D97-AF65-F5344CB8AC3E}">
        <p14:creationId xmlns:p14="http://schemas.microsoft.com/office/powerpoint/2010/main" val="1553454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D890E-1088-4674-BDF6-B05642DE0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AP2 fails in OBSS CSI reception: Option 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900EA-8EA0-4FC3-AAF8-33AF44E99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 B: AP1 restarts the entire sounding sequence 	</a:t>
            </a:r>
          </a:p>
          <a:p>
            <a:r>
              <a:rPr lang="en-US" dirty="0"/>
              <a:t>Pros: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No new sequence to be defined.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Behaves similarly as in EHT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Prior efforts for Co-BF preparation are not wasted. </a:t>
            </a:r>
          </a:p>
          <a:p>
            <a:pPr marL="0" indent="0"/>
            <a:r>
              <a:rPr lang="en-US" dirty="0"/>
              <a:t>Cons: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More time than option A.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Prone to fail again if channel condition does not change meaningfully between these two sounding phases.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4D3AF0-877D-4B58-9A8B-6EB3FD1CD8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0BD34-E590-4505-891F-2B9AF42170A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7F35E52-E248-4C32-A2BD-41EAE5F4E4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967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Zigui.potx" id="{2ED80946-BDCF-4572-B70C-C4F4B09D78E1}" vid="{03B4F345-443A-44C8-B944-19C0A8E980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802-11-submission-Zigui</Template>
  <TotalTime>31177</TotalTime>
  <Words>927</Words>
  <Application>Microsoft Office PowerPoint</Application>
  <PresentationFormat>Widescreen</PresentationFormat>
  <Paragraphs>125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MS Gothic</vt:lpstr>
      <vt:lpstr>Arial</vt:lpstr>
      <vt:lpstr>Arial Unicode MS</vt:lpstr>
      <vt:lpstr>Times New Roman</vt:lpstr>
      <vt:lpstr>Wingdings</vt:lpstr>
      <vt:lpstr>Office Theme</vt:lpstr>
      <vt:lpstr>Document</vt:lpstr>
      <vt:lpstr>Co-BF CSI Feedback Discussions</vt:lpstr>
      <vt:lpstr>Introduction</vt:lpstr>
      <vt:lpstr>Joint Sounding</vt:lpstr>
      <vt:lpstr>Sequential Sounding</vt:lpstr>
      <vt:lpstr>Default CSI Delivery Mechanism</vt:lpstr>
      <vt:lpstr>The Next Step</vt:lpstr>
      <vt:lpstr>OBSS CSI Reception Status Check</vt:lpstr>
      <vt:lpstr>If AP2 fails in OBSS CSI reception: Option A</vt:lpstr>
      <vt:lpstr>If AP2 fails in OBSS CSI reception: Option B</vt:lpstr>
      <vt:lpstr>If AP2 fails in OBSS CSI reception: Option C</vt:lpstr>
      <vt:lpstr>Summary of Our Proposal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[ELR Uplink Transmission Scheme]</dc:title>
  <dc:creator>Zigui Yang</dc:creator>
  <cp:keywords/>
  <cp:lastModifiedBy>Zigui Yang</cp:lastModifiedBy>
  <cp:revision>324</cp:revision>
  <cp:lastPrinted>1601-01-01T00:00:00Z</cp:lastPrinted>
  <dcterms:created xsi:type="dcterms:W3CDTF">2024-10-01T21:08:23Z</dcterms:created>
  <dcterms:modified xsi:type="dcterms:W3CDTF">2025-06-14T15:16:03Z</dcterms:modified>
  <cp:category>Name, Affiliation</cp:category>
</cp:coreProperties>
</file>