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08" r:id="rId5"/>
    <p:sldId id="330" r:id="rId6"/>
    <p:sldId id="339" r:id="rId7"/>
    <p:sldId id="348" r:id="rId8"/>
    <p:sldId id="352" r:id="rId9"/>
    <p:sldId id="332" r:id="rId10"/>
    <p:sldId id="351" r:id="rId11"/>
    <p:sldId id="334" r:id="rId12"/>
    <p:sldId id="313" r:id="rId13"/>
    <p:sldId id="349" r:id="rId14"/>
    <p:sldId id="335" r:id="rId15"/>
    <p:sldId id="336" r:id="rId16"/>
  </p:sldIdLst>
  <p:sldSz cx="12192000" cy="6858000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82B03C21-2219-9399-8858-EA4AA17A50EF}" name="Nakano Takayuki (中野 隆之)" initials="隆中" userId="S::nakano.takayuki-k@jp.panasonic.com::8e48a823-ab20-45f8-9d68-5fbb3ba3d75c" providerId="AD"/>
  <p188:author id="{1198852B-A0B7-FF3F-E0CE-FCCAD7760E08}" name="Motozuka Hiroyuki (本塚 裕幸)" initials="裕本" userId="S::motozuka.hiroyuki@jp.panasonic.com::f5c1fd61-f5ae-4166-b12f-63a116ee37fd" providerId="AD"/>
  <p188:author id="{86291240-5C5D-B569-D244-91158B4777F2}" name="Michael Hong Cheng Sim" initials="MS" userId="S::michael.simhc@sg.panasonic.com::2889dd69-2e96-40a9-ae06-46d4996bf116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8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30F628-C3DC-83DB-BD40-3880B67C9938}" v="1" dt="2025-03-27T07:53:04.366"/>
    <p1510:client id="{A8DC6053-85F9-4878-4B15-17DED0AD83D7}" v="12" dt="2025-03-27T08:23:56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9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TANI JUN (美濃谷 潤)" userId="S::minotani.jun@jp.panasonic.com::947f4a79-68d3-479c-91f0-9b4e309a29a3" providerId="AD" clId="Web-{031B3BB2-61DB-4FD6-B246-B69F68862AFD}"/>
    <pc:docChg chg="modSld">
      <pc:chgData name="MINOTANI JUN (美濃谷 潤)" userId="S::minotani.jun@jp.panasonic.com::947f4a79-68d3-479c-91f0-9b4e309a29a3" providerId="AD" clId="Web-{031B3BB2-61DB-4FD6-B246-B69F68862AFD}" dt="2024-03-05T06:59:31.538" v="9" actId="20577"/>
      <pc:docMkLst>
        <pc:docMk/>
      </pc:docMkLst>
      <pc:sldChg chg="modSp modCm">
        <pc:chgData name="MINOTANI JUN (美濃谷 潤)" userId="S::minotani.jun@jp.panasonic.com::947f4a79-68d3-479c-91f0-9b4e309a29a3" providerId="AD" clId="Web-{031B3BB2-61DB-4FD6-B246-B69F68862AFD}" dt="2024-03-05T06:59:31.538" v="9" actId="20577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594768E-571F-4C94-BF58-57D72CB7A24B}"/>
    <pc:docChg chg="modSld">
      <pc:chgData name="MINOTANI JUN (美濃谷 潤)" userId="S::minotani.jun@jp.panasonic.com::947f4a79-68d3-479c-91f0-9b4e309a29a3" providerId="AD" clId="Web-{0594768E-571F-4C94-BF58-57D72CB7A24B}" dt="2023-11-10T04:13:56.368" v="1"/>
      <pc:docMkLst>
        <pc:docMk/>
      </pc:docMkLst>
      <pc:sldChg chg="modSp">
        <pc:chgData name="MINOTANI JUN (美濃谷 潤)" userId="S::minotani.jun@jp.panasonic.com::947f4a79-68d3-479c-91f0-9b4e309a29a3" providerId="AD" clId="Web-{0594768E-571F-4C94-BF58-57D72CB7A24B}" dt="2023-11-10T04:13:56.368" v="1"/>
        <pc:sldMkLst>
          <pc:docMk/>
          <pc:sldMk cId="835710463" sldId="285"/>
        </pc:sldMkLst>
      </pc:sldChg>
    </pc:docChg>
  </pc:docChgLst>
  <pc:docChgLst>
    <pc:chgData name="Motozuka Hiroyuki (本塚 裕幸)" userId="f5c1fd61-f5ae-4166-b12f-63a116ee37fd" providerId="ADAL" clId="{7B523AF3-BCE9-443E-B3CA-EF6C99D139BE}"/>
    <pc:docChg chg="undo custSel modSld">
      <pc:chgData name="Motozuka Hiroyuki (本塚 裕幸)" userId="f5c1fd61-f5ae-4166-b12f-63a116ee37fd" providerId="ADAL" clId="{7B523AF3-BCE9-443E-B3CA-EF6C99D139BE}" dt="2023-11-08T09:22:57.293" v="64"/>
      <pc:docMkLst>
        <pc:docMk/>
      </pc:docMkLst>
      <pc:sldChg chg="modCm">
        <pc:chgData name="Motozuka Hiroyuki (本塚 裕幸)" userId="f5c1fd61-f5ae-4166-b12f-63a116ee37fd" providerId="ADAL" clId="{7B523AF3-BCE9-443E-B3CA-EF6C99D139BE}" dt="2023-11-08T04:48:31.328" v="3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4:48:31.328" v="30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otozuka Hiroyuki (本塚 裕幸)" userId="f5c1fd61-f5ae-4166-b12f-63a116ee37fd" providerId="ADAL" clId="{7B523AF3-BCE9-443E-B3CA-EF6C99D139BE}" dt="2023-11-08T04:48:28.715" v="29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4F54C6B5-3F8A-4CEA-8898-145C07793ACA}"/>
                </pc2:cmRplyMkLst>
              </pc226:cmRplyChg>
              <pc226:cmRplyChg chg="add">
                <pc226:chgData name="Motozuka Hiroyuki (本塚 裕幸)" userId="f5c1fd61-f5ae-4166-b12f-63a116ee37fd" providerId="ADAL" clId="{7B523AF3-BCE9-443E-B3CA-EF6C99D139BE}" dt="2023-11-07T08:59:57.454" v="10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AF8EA3BE-F3EF-4BE0-A66A-C082C16B737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7B523AF3-BCE9-443E-B3CA-EF6C99D139BE}" dt="2023-11-08T05:36:13.485" v="59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5:36:13.485" v="59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f5c1fd61-f5ae-4166-b12f-63a116ee37fd" providerId="ADAL" clId="{7B523AF3-BCE9-443E-B3CA-EF6C99D139BE}" dt="2023-11-08T05:36:13.485" v="59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D4683383-34A6-4D1F-828D-6ED4BB9C3428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3:50:46.450" v="28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7B523AF3-BCE9-443E-B3CA-EF6C99D139BE}" dt="2023-11-08T03:50:46.450" v="28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mod addCm delCm modCm">
        <pc:chgData name="Motozuka Hiroyuki (本塚 裕幸)" userId="f5c1fd61-f5ae-4166-b12f-63a116ee37fd" providerId="ADAL" clId="{7B523AF3-BCE9-443E-B3CA-EF6C99D139BE}" dt="2023-11-08T09:06:48.223" v="6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9:06:48.223" v="61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add">
                <pc226:chgData name="Motozuka Hiroyuki (本塚 裕幸)" userId="f5c1fd61-f5ae-4166-b12f-63a116ee37fd" providerId="ADAL" clId="{7B523AF3-BCE9-443E-B3CA-EF6C99D139BE}" dt="2023-11-08T09:06:48.223" v="61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add del mod">
              <pc226:chgData name="Motozuka Hiroyuki (本塚 裕幸)" userId="f5c1fd61-f5ae-4166-b12f-63a116ee37fd" providerId="ADAL" clId="{7B523AF3-BCE9-443E-B3CA-EF6C99D139BE}" dt="2023-11-07T08:57:53.031" v="9"/>
              <pc2:cmMkLst xmlns:pc2="http://schemas.microsoft.com/office/powerpoint/2019/9/main/command">
                <pc:docMk/>
                <pc:sldMk cId="1313584814" sldId="268"/>
                <pc2:cmMk id="{01F7EBD9-E3D8-4BA8-BD94-A980B857D10D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9:22:57.293" v="6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14:46.683" v="5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  <pc226:cmRplyChg chg="add">
                <pc226:chgData name="Motozuka Hiroyuki (本塚 裕幸)" userId="f5c1fd61-f5ae-4166-b12f-63a116ee37fd" providerId="ADAL" clId="{7B523AF3-BCE9-443E-B3CA-EF6C99D139BE}" dt="2023-11-08T05:14:44.739" v="56"/>
                <pc2:cmRplyMkLst xmlns:pc2="http://schemas.microsoft.com/office/powerpoint/2019/9/main/command">
                  <pc:docMk/>
                  <pc:sldMk cId="835710463" sldId="285"/>
                  <pc2:cmMk id="{4CD2BC16-1C6D-4CDF-BF8A-D6304A7D6939}"/>
                  <pc2:cmRplyMk id="{3E5BA61E-5809-4A69-85CD-3555E55DFCB7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9:21:44.192" v="63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21:42.083" v="14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  <pc226:cmChg xmlns:pc226="http://schemas.microsoft.com/office/powerpoint/2022/06/main/command" chg="mod modRxn">
              <pc226:chgData name="Motozuka Hiroyuki (本塚 裕幸)" userId="f5c1fd61-f5ae-4166-b12f-63a116ee37fd" providerId="ADAL" clId="{7B523AF3-BCE9-443E-B3CA-EF6C99D139BE}" dt="2023-11-08T09:22:57.293" v="6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add">
                <pc226:chgData name="Motozuka Hiroyuki (本塚 裕幸)" userId="f5c1fd61-f5ae-4166-b12f-63a116ee37fd" providerId="ADAL" clId="{7B523AF3-BCE9-443E-B3CA-EF6C99D139BE}" dt="2023-11-08T09:22:57.293" v="64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8:56:33.653" v="60" actId="2056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8:56:33.653" v="60" actId="2056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06:02.912" v="44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  <pc226:cmRplyChg chg="add">
                <pc226:chgData name="Motozuka Hiroyuki (本塚 裕幸)" userId="f5c1fd61-f5ae-4166-b12f-63a116ee37fd" providerId="ADAL" clId="{7B523AF3-BCE9-443E-B3CA-EF6C99D139BE}" dt="2023-11-08T05:06:00.703" v="43"/>
                <pc2:cmRplyMkLst xmlns:pc2="http://schemas.microsoft.com/office/powerpoint/2019/9/main/command">
                  <pc:docMk/>
                  <pc:sldMk cId="1155950302" sldId="286"/>
                  <pc2:cmMk id="{B1E7DFD3-D4D5-4069-8469-78FD7094CAF1}"/>
                  <pc2:cmRplyMk id="{70D31980-2545-4F44-B2F4-BCA86614F950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362B932E-9555-43E8-BDED-FEEED703273A}"/>
    <pc:docChg chg="modSld">
      <pc:chgData name="MINOTANI JUN (美濃谷 潤)" userId="S::minotani.jun@jp.panasonic.com::947f4a79-68d3-479c-91f0-9b4e309a29a3" providerId="AD" clId="Web-{362B932E-9555-43E8-BDED-FEEED703273A}" dt="2023-11-08T10:26:10.898" v="39"/>
      <pc:docMkLst>
        <pc:docMk/>
      </pc:docMkLst>
      <pc:sldChg chg="modSp modCm">
        <pc:chgData name="MINOTANI JUN (美濃谷 潤)" userId="S::minotani.jun@jp.panasonic.com::947f4a79-68d3-479c-91f0-9b4e309a29a3" providerId="AD" clId="Web-{362B932E-9555-43E8-BDED-FEEED703273A}" dt="2023-11-08T10:26:10.898" v="39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6:10.898" v="39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mod modRxn">
                <pc226:chgData name="MINOTANI JUN (美濃谷 潤)" userId="S::minotani.jun@jp.panasonic.com::947f4a79-68d3-479c-91f0-9b4e309a29a3" providerId="AD" clId="Web-{362B932E-9555-43E8-BDED-FEEED703273A}" dt="2023-11-08T10:26:10.898" v="39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4838A02-560D-4FB2-9D94-728FDDB218C5}"/>
    <pc:docChg chg="modSld">
      <pc:chgData name="MINOTANI JUN (美濃谷 潤)" userId="S::minotani.jun@jp.panasonic.com::947f4a79-68d3-479c-91f0-9b4e309a29a3" providerId="AD" clId="Web-{E4838A02-560D-4FB2-9D94-728FDDB218C5}" dt="2024-04-25T02:13:23.722" v="1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4838A02-560D-4FB2-9D94-728FDDB218C5}" dt="2024-04-25T02:12:51.315" v="5" actId="2057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4838A02-560D-4FB2-9D94-728FDDB218C5}" dt="2024-04-25T02:12:38.893" v="4" actId="2057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E4838A02-560D-4FB2-9D94-728FDDB218C5}" dt="2024-04-25T02:13:23.722" v="10" actId="20577"/>
        <pc:sldMkLst>
          <pc:docMk/>
          <pc:sldMk cId="3284642354" sldId="304"/>
        </pc:sldMkLst>
      </pc:sldChg>
    </pc:docChg>
  </pc:docChgLst>
  <pc:docChgLst>
    <pc:chgData name="MINOTANI JUN (美濃谷 潤)" userId="S::minotani.jun@jp.panasonic.com::947f4a79-68d3-479c-91f0-9b4e309a29a3" providerId="AD" clId="Web-{EEF21C76-3F46-4AB9-ABD8-DF6213280718}"/>
    <pc:docChg chg="modSld">
      <pc:chgData name="MINOTANI JUN (美濃谷 潤)" userId="S::minotani.jun@jp.panasonic.com::947f4a79-68d3-479c-91f0-9b4e309a29a3" providerId="AD" clId="Web-{EEF21C76-3F46-4AB9-ABD8-DF6213280718}" dt="2023-11-08T07:04:24.709" v="1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EF21C76-3F46-4AB9-ABD8-DF6213280718}" dt="2023-11-08T07:04:24.709" v="14" actId="20577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91C68AB-0878-4C32-AD87-AF116E08423F}"/>
    <pc:docChg chg="modSld">
      <pc:chgData name="MINOTANI JUN (美濃谷 潤)" userId="S::minotani.jun@jp.panasonic.com::947f4a79-68d3-479c-91f0-9b4e309a29a3" providerId="AD" clId="Web-{D91C68AB-0878-4C32-AD87-AF116E08423F}" dt="2023-11-10T00:54:04.978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D91C68AB-0878-4C32-AD87-AF116E08423F}" dt="2023-11-10T00:54:04.978" v="0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Hashi Ryutaro (端 龍太郎)" userId="3779b3d1-1567-4cea-8e1a-4547b47486ee" providerId="ADAL" clId="{49C73E5A-3745-4729-86D6-F0EF47715BAB}"/>
    <pc:docChg chg="modSld">
      <pc:chgData name="Hashi Ryutaro (端 龍太郎)" userId="3779b3d1-1567-4cea-8e1a-4547b47486ee" providerId="ADAL" clId="{49C73E5A-3745-4729-86D6-F0EF47715BAB}" dt="2024-10-28T07:13:52.235" v="6" actId="20577"/>
      <pc:docMkLst>
        <pc:docMk/>
      </pc:docMkLst>
      <pc:sldChg chg="modSp mod modCm">
        <pc:chgData name="Hashi Ryutaro (端 龍太郎)" userId="3779b3d1-1567-4cea-8e1a-4547b47486ee" providerId="ADAL" clId="{49C73E5A-3745-4729-86D6-F0EF47715BAB}" dt="2024-10-28T07:13:52.235" v="6" actId="20577"/>
        <pc:sldMkLst>
          <pc:docMk/>
          <pc:sldMk cId="4031960426" sldId="31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3779b3d1-1567-4cea-8e1a-4547b47486ee" providerId="ADAL" clId="{49C73E5A-3745-4729-86D6-F0EF47715BAB}" dt="2024-10-28T07:12:11.260" v="2" actId="20577"/>
              <pc2:cmMkLst xmlns:pc2="http://schemas.microsoft.com/office/powerpoint/2019/9/main/command">
                <pc:docMk/>
                <pc:sldMk cId="4031960426" sldId="310"/>
                <pc2:cmMk id="{FE33719A-C1E6-44F7-92E6-CD6EFD4D91CA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22A74CC5-37E6-41F3-822C-574773C3556B}"/>
    <pc:docChg chg="">
      <pc:chgData name="Urabe Yoshio (浦部 嘉夫)" userId="S::urabe.yoshio@jp.panasonic.com::a7e67ffc-ce93-4ed9-a905-338d761aa748" providerId="AD" clId="Web-{22A74CC5-37E6-41F3-822C-574773C3556B}" dt="2023-11-07T09:22:58.955" v="6"/>
      <pc:docMkLst>
        <pc:docMk/>
      </pc:docMkLst>
      <pc:sldChg chg="addCm delCm modCm">
        <pc:chgData name="Urabe Yoshio (浦部 嘉夫)" userId="S::urabe.yoshio@jp.panasonic.com::a7e67ffc-ce93-4ed9-a905-338d761aa748" providerId="AD" clId="Web-{22A74CC5-37E6-41F3-822C-574773C3556B}" dt="2023-11-07T09:22:58.955" v="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2:58.955" v="6"/>
              <pc2:cmMkLst xmlns:pc2="http://schemas.microsoft.com/office/powerpoint/2019/9/main/command">
                <pc:docMk/>
                <pc:sldMk cId="3363767923" sldId="266"/>
                <pc2:cmMk id="{357F5B29-E127-44BC-8CD4-F4EA90681D66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22A74CC5-37E6-41F3-822C-574773C3556B}" dt="2023-11-07T09:00:40.906" v="0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1:49.218" v="3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1:49.218" v="3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2:52.455" v="5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2:52.455" v="5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1:52.265" v="4"/>
              <pc2:cmMkLst xmlns:pc2="http://schemas.microsoft.com/office/powerpoint/2019/9/main/command">
                <pc:docMk/>
                <pc:sldMk cId="3363767923" sldId="266"/>
                <pc2:cmMk id="{4B25C8BF-60BF-4898-892B-6F87C82D92D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41AE4FD-664D-4DA5-AC36-FB6F38CB6D0D}"/>
    <pc:docChg chg="modSld">
      <pc:chgData name="MINOTANI JUN (美濃谷 潤)" userId="S::minotani.jun@jp.panasonic.com::947f4a79-68d3-479c-91f0-9b4e309a29a3" providerId="AD" clId="Web-{841AE4FD-664D-4DA5-AC36-FB6F38CB6D0D}" dt="2023-11-10T00:53:17.686" v="7" actId="20577"/>
      <pc:docMkLst>
        <pc:docMk/>
      </pc:docMkLst>
      <pc:sldChg chg="modSp modCm">
        <pc:chgData name="MINOTANI JUN (美濃谷 潤)" userId="S::minotani.jun@jp.panasonic.com::947f4a79-68d3-479c-91f0-9b4e309a29a3" providerId="AD" clId="Web-{841AE4FD-664D-4DA5-AC36-FB6F38CB6D0D}" dt="2023-11-10T00:53:17.686" v="7" actId="20577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0987D998-04C4-8E04-EE43-850BA9AAAE11}"/>
    <pc:docChg chg="">
      <pc:chgData name="Motozuka Hiroyuki (本塚 裕幸)" userId="S::motozuka.hiroyuki@jp.panasonic.com::f5c1fd61-f5ae-4166-b12f-63a116ee37fd" providerId="AD" clId="Web-{0987D998-04C4-8E04-EE43-850BA9AAAE11}" dt="2023-11-08T06:28:09.890" v="1"/>
      <pc:docMkLst>
        <pc:docMk/>
      </pc:docMkLst>
      <pc:sldChg chg="modCm">
        <pc:chgData name="Motozuka Hiroyuki (本塚 裕幸)" userId="S::motozuka.hiroyuki@jp.panasonic.com::f5c1fd61-f5ae-4166-b12f-63a116ee37fd" providerId="AD" clId="Web-{0987D998-04C4-8E04-EE43-850BA9AAAE11}" dt="2023-11-08T06:28:09.890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S::motozuka.hiroyuki@jp.panasonic.com::f5c1fd61-f5ae-4166-b12f-63a116ee37fd" providerId="AD" clId="Web-{0987D998-04C4-8E04-EE43-850BA9AAAE11}" dt="2023-11-08T06:28:09.890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S::motozuka.hiroyuki@jp.panasonic.com::f5c1fd61-f5ae-4166-b12f-63a116ee37fd" providerId="AD" clId="Web-{0987D998-04C4-8E04-EE43-850BA9AAAE11}" dt="2023-11-08T06:28:04.562" v="0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A0836811-4457-413B-923A-3FC8E0BE79F6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BFDE50D-CD6A-4941-833A-9849300EDE94}"/>
    <pc:docChg chg="modSld">
      <pc:chgData name="MINOTANI JUN (美濃谷 潤)" userId="S::minotani.jun@jp.panasonic.com::947f4a79-68d3-479c-91f0-9b4e309a29a3" providerId="AD" clId="Web-{EBFDE50D-CD6A-4941-833A-9849300EDE94}" dt="2023-11-09T07:39:36.175" v="37" actId="20577"/>
      <pc:docMkLst>
        <pc:docMk/>
      </pc:docMkLst>
      <pc:sldChg chg="modSp modCm">
        <pc:chgData name="MINOTANI JUN (美濃谷 潤)" userId="S::minotani.jun@jp.panasonic.com::947f4a79-68d3-479c-91f0-9b4e309a29a3" providerId="AD" clId="Web-{EBFDE50D-CD6A-4941-833A-9849300EDE94}" dt="2023-11-09T07:39:36.175" v="37" actId="20577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0D369390-31B6-4D76-829E-B6EEE7CC1619}"/>
    <pc:docChg chg="">
      <pc:chgData name="Michael Hong Cheng Sim" userId="2889dd69-2e96-40a9-ae06-46d4996bf116" providerId="ADAL" clId="{0D369390-31B6-4D76-829E-B6EEE7CC1619}" dt="2023-11-10T06:47:42.172" v="8"/>
      <pc:docMkLst>
        <pc:docMk/>
      </pc:docMkLst>
      <pc:sldChg chg="modCm">
        <pc:chgData name="Michael Hong Cheng Sim" userId="2889dd69-2e96-40a9-ae06-46d4996bf116" providerId="ADAL" clId="{0D369390-31B6-4D76-829E-B6EEE7CC1619}" dt="2023-11-10T02:00:12.772" v="4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2:00:12.772" v="4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mod modRxn">
                <pc226:chgData name="Michael Hong Cheng Sim" userId="2889dd69-2e96-40a9-ae06-46d4996bf116" providerId="ADAL" clId="{0D369390-31B6-4D76-829E-B6EEE7CC1619}" dt="2023-11-10T01:32:27.047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2:00:12.772" v="4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41DEBEE5-E9BA-422A-9BD6-9F6CE3CCEC5D}"/>
                </pc2:cmRplyMkLst>
              </pc226:cmRplyChg>
            </pc226:cmChg>
          </p:ext>
        </pc:extLst>
      </pc:sldChg>
      <pc:sldChg chg="modCm">
        <pc:chgData name="Michael Hong Cheng Sim" userId="2889dd69-2e96-40a9-ae06-46d4996bf116" providerId="ADAL" clId="{0D369390-31B6-4D76-829E-B6EEE7CC1619}" dt="2023-11-10T06:47:42.172" v="8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6:47:42.172" v="8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chael Hong Cheng Sim" userId="2889dd69-2e96-40a9-ae06-46d4996bf116" providerId="ADAL" clId="{0D369390-31B6-4D76-829E-B6EEE7CC1619}" dt="2023-11-10T06:13:15.291" v="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6:47:42.172" v="8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1:54:15.30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B42D2CD-B843-48FB-9E78-8A1102D23ED1}"/>
                </pc2:cmRplyMkLst>
              </pc226:cmRplyChg>
              <pc226:cmRplyChg chg="add mod">
                <pc226:chgData name="Michael Hong Cheng Sim" userId="2889dd69-2e96-40a9-ae06-46d4996bf116" providerId="ADAL" clId="{0D369390-31B6-4D76-829E-B6EEE7CC1619}" dt="2023-11-10T05:51:29.799" v="6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A375F2-6931-4E21-91FC-704182F30DC4}"/>
                </pc2:cmRplyMkLst>
              </pc226:cmRplyChg>
            </pc226:cmChg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1:59:38.403" v="3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chael Hong Cheng Sim" userId="2889dd69-2e96-40a9-ae06-46d4996bf116" providerId="ADAL" clId="{0D369390-31B6-4D76-829E-B6EEE7CC1619}" dt="2023-11-10T01:59:38.403" v="3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EA2CDF30-6CBF-4EAB-A306-CE0ED539DDC0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1:32:41.05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B6ACA3C-00A6-44E9-BBD4-4B4C32166448}"/>
    <pc:docChg chg="">
      <pc:chgData name="MINOTANI JUN (美濃谷 潤)" userId="S::minotani.jun@jp.panasonic.com::947f4a79-68d3-479c-91f0-9b4e309a29a3" providerId="AD" clId="Web-{2B6ACA3C-00A6-44E9-BBD4-4B4C32166448}" dt="2023-11-10T04:26:32.787" v="0"/>
      <pc:docMkLst>
        <pc:docMk/>
      </pc:docMkLst>
      <pc:sldChg chg="modCm">
        <pc:chgData name="MINOTANI JUN (美濃谷 潤)" userId="S::minotani.jun@jp.panasonic.com::947f4a79-68d3-479c-91f0-9b4e309a29a3" providerId="AD" clId="Web-{2B6ACA3C-00A6-44E9-BBD4-4B4C32166448}" dt="2023-11-10T04:26:32.787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2B6ACA3C-00A6-44E9-BBD4-4B4C32166448}" dt="2023-11-10T04:26:32.787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2B6ACA3C-00A6-44E9-BBD4-4B4C32166448}" dt="2023-11-10T04:26:32.787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C5D596E0-D7D1-4A5F-A1B0-817E40B26EEC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426AE0F-57E7-47F8-B98D-4DA8F7C76D03}"/>
    <pc:docChg chg="modSld">
      <pc:chgData name="MINOTANI JUN (美濃谷 潤)" userId="S::minotani.jun@jp.panasonic.com::947f4a79-68d3-479c-91f0-9b4e309a29a3" providerId="AD" clId="Web-{5426AE0F-57E7-47F8-B98D-4DA8F7C76D03}" dt="2023-11-07T10:47:27.163" v="132"/>
      <pc:docMkLst>
        <pc:docMk/>
      </pc:docMkLst>
      <pc:sldChg chg="modSp">
        <pc:chgData name="MINOTANI JUN (美濃谷 潤)" userId="S::minotani.jun@jp.panasonic.com::947f4a79-68d3-479c-91f0-9b4e309a29a3" providerId="AD" clId="Web-{5426AE0F-57E7-47F8-B98D-4DA8F7C76D03}" dt="2023-11-07T10:26:16.742" v="0" actId="20577"/>
        <pc:sldMkLst>
          <pc:docMk/>
          <pc:sldMk cId="0" sldId="256"/>
        </pc:sldMk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47:27.163" v="132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426AE0F-57E7-47F8-B98D-4DA8F7C76D03}" dt="2023-11-07T10:47:27.163" v="132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INOTANI JUN (美濃谷 潤)" userId="S::minotani.jun@jp.panasonic.com::947f4a79-68d3-479c-91f0-9b4e309a29a3" providerId="AD" clId="Web-{5426AE0F-57E7-47F8-B98D-4DA8F7C76D03}" dt="2023-11-07T10:47:27.163" v="132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D90D8E5F-8BEA-4D13-A760-6585CBC5D090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8:05.103" v="107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8:05.103" v="107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51.509" v="106"/>
        <pc:sldMkLst>
          <pc:docMk/>
          <pc:sldMk cId="0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51.509" v="106"/>
              <pc2:cmMkLst xmlns:pc2="http://schemas.microsoft.com/office/powerpoint/2019/9/main/command">
                <pc:docMk/>
                <pc:sldMk cId="0" sldId="264"/>
                <pc2:cmMk id="{85FAFCB3-8204-4D62-BEE0-CCA584D627DF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1:33.078" v="33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1:33.078" v="33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29:34.137" v="4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29:56.450" v="5" actId="20577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29:29.512" v="2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1:05.624" v="2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31:05.624" v="29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10.857" v="12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3:44.331" v="47" actId="107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45.774" v="105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45.774" v="105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5426AE0F-57E7-47F8-B98D-4DA8F7C76D03}" dt="2023-11-07T10:37:34.164" v="10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6:10.522" v="7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5426AE0F-57E7-47F8-B98D-4DA8F7C76D03}" dt="2023-11-07T10:37:34.164" v="10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5:10.598" v="70" actId="20577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5:09.989" v="69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A7D1D4E-7102-4E0A-A06D-B2B886E7BEE5}"/>
    <pc:docChg chg="modSld">
      <pc:chgData name="MINOTANI JUN (美濃谷 潤)" userId="S::minotani.jun@jp.panasonic.com::947f4a79-68d3-479c-91f0-9b4e309a29a3" providerId="AD" clId="Web-{4A7D1D4E-7102-4E0A-A06D-B2B886E7BEE5}" dt="2023-11-10T06:16:41.402" v="108" actId="20577"/>
      <pc:docMkLst>
        <pc:docMk/>
      </pc:docMkLst>
      <pc:sldChg chg="modSp modCm">
        <pc:chgData name="MINOTANI JUN (美濃谷 潤)" userId="S::minotani.jun@jp.panasonic.com::947f4a79-68d3-479c-91f0-9b4e309a29a3" providerId="AD" clId="Web-{4A7D1D4E-7102-4E0A-A06D-B2B886E7BEE5}" dt="2023-11-10T06:16:41.402" v="108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6:37.589" v="10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4A7D1D4E-7102-4E0A-A06D-B2B886E7BEE5}" dt="2023-11-10T06:16:37.589" v="10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18062B04-1FA0-47BC-9610-7136BD594D1F}"/>
    <pc:docChg chg="">
      <pc:chgData name="Hashi Ryutaro (端 龍太郎)" userId="S::hashi.ryutaro@jp.panasonic.com::3779b3d1-1567-4cea-8e1a-4547b47486ee" providerId="AD" clId="Web-{18062B04-1FA0-47BC-9610-7136BD594D1F}" dt="2023-11-08T10:31:25.197" v="1"/>
      <pc:docMkLst>
        <pc:docMk/>
      </pc:docMkLst>
      <pc:sldChg chg="modCm">
        <pc:chgData name="Hashi Ryutaro (端 龍太郎)" userId="S::hashi.ryutaro@jp.panasonic.com::3779b3d1-1567-4cea-8e1a-4547b47486ee" providerId="AD" clId="Web-{18062B04-1FA0-47BC-9610-7136BD594D1F}" dt="2023-11-08T10:31:25.197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18062B04-1FA0-47BC-9610-7136BD594D1F}" dt="2023-11-08T10:31:25.197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Hashi Ryutaro (端 龍太郎)" userId="S::hashi.ryutaro@jp.panasonic.com::3779b3d1-1567-4cea-8e1a-4547b47486ee" providerId="AD" clId="Web-{18062B04-1FA0-47BC-9610-7136BD594D1F}" dt="2023-11-08T10:31:20.275" v="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48656041-E07E-4177-9DAA-0FBE31D8CA8F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A8DC6053-85F9-4878-4B15-17DED0AD83D7}"/>
    <pc:docChg chg="modSld">
      <pc:chgData name="MINOTANI JUN (美濃谷 潤)" userId="S::minotani.jun@jp.panasonic.com::947f4a79-68d3-479c-91f0-9b4e309a29a3" providerId="AD" clId="Web-{A8DC6053-85F9-4878-4B15-17DED0AD83D7}" dt="2025-03-27T08:23:56.449" v="10" actId="20577"/>
      <pc:docMkLst>
        <pc:docMk/>
      </pc:docMkLst>
      <pc:sldChg chg="modSp">
        <pc:chgData name="MINOTANI JUN (美濃谷 潤)" userId="S::minotani.jun@jp.panasonic.com::947f4a79-68d3-479c-91f0-9b4e309a29a3" providerId="AD" clId="Web-{A8DC6053-85F9-4878-4B15-17DED0AD83D7}" dt="2025-03-27T08:23:56.449" v="10" actId="20577"/>
        <pc:sldMkLst>
          <pc:docMk/>
          <pc:sldMk cId="2024692002" sldId="332"/>
        </pc:sldMkLst>
        <pc:spChg chg="mod">
          <ac:chgData name="MINOTANI JUN (美濃谷 潤)" userId="S::minotani.jun@jp.panasonic.com::947f4a79-68d3-479c-91f0-9b4e309a29a3" providerId="AD" clId="Web-{A8DC6053-85F9-4878-4B15-17DED0AD83D7}" dt="2025-03-27T08:23:56.449" v="10" actId="20577"/>
          <ac:spMkLst>
            <pc:docMk/>
            <pc:sldMk cId="2024692002" sldId="332"/>
            <ac:spMk id="3" creationId="{E9B732FC-D68C-CA5E-63E2-C2F48FA98E1B}"/>
          </ac:spMkLst>
        </pc:spChg>
      </pc:sldChg>
    </pc:docChg>
  </pc:docChgLst>
  <pc:docChgLst>
    <pc:chgData name="MINOTANI JUN (美濃谷 潤)" userId="S::minotani.jun@jp.panasonic.com::947f4a79-68d3-479c-91f0-9b4e309a29a3" providerId="AD" clId="Web-{88203927-FFDB-2FD3-A10D-E2DC83550618}"/>
    <pc:docChg chg="modSld">
      <pc:chgData name="MINOTANI JUN (美濃谷 潤)" userId="S::minotani.jun@jp.panasonic.com::947f4a79-68d3-479c-91f0-9b4e309a29a3" providerId="AD" clId="Web-{88203927-FFDB-2FD3-A10D-E2DC83550618}" dt="2025-03-24T08:35:29.670" v="9" actId="20577"/>
      <pc:docMkLst>
        <pc:docMk/>
      </pc:docMkLst>
      <pc:sldChg chg="modSp modCm">
        <pc:chgData name="MINOTANI JUN (美濃谷 潤)" userId="S::minotani.jun@jp.panasonic.com::947f4a79-68d3-479c-91f0-9b4e309a29a3" providerId="AD" clId="Web-{88203927-FFDB-2FD3-A10D-E2DC83550618}" dt="2025-03-24T08:35:29.670" v="9" actId="20577"/>
        <pc:sldMkLst>
          <pc:docMk/>
          <pc:sldMk cId="2474221240" sldId="330"/>
        </pc:sldMkLst>
        <pc:spChg chg="mod">
          <ac:chgData name="MINOTANI JUN (美濃谷 潤)" userId="S::minotani.jun@jp.panasonic.com::947f4a79-68d3-479c-91f0-9b4e309a29a3" providerId="AD" clId="Web-{88203927-FFDB-2FD3-A10D-E2DC83550618}" dt="2025-03-24T08:35:29.670" v="9" actId="20577"/>
          <ac:spMkLst>
            <pc:docMk/>
            <pc:sldMk cId="2474221240" sldId="330"/>
            <ac:spMk id="3" creationId="{7CA1ED07-CA5E-47AD-63EB-991EC5D599D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8203927-FFDB-2FD3-A10D-E2DC83550618}" dt="2025-03-24T08:35:29.670" v="9" actId="20577"/>
              <pc2:cmMkLst xmlns:pc2="http://schemas.microsoft.com/office/powerpoint/2019/9/main/command">
                <pc:docMk/>
                <pc:sldMk cId="2474221240" sldId="330"/>
                <pc2:cmMk id="{6046DC49-C1B5-46BD-8A4E-84B63F0ACEF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8203927-FFDB-2FD3-A10D-E2DC83550618}" dt="2025-03-24T08:35:29.670" v="9" actId="20577"/>
              <pc2:cmMkLst xmlns:pc2="http://schemas.microsoft.com/office/powerpoint/2019/9/main/command">
                <pc:docMk/>
                <pc:sldMk cId="2474221240" sldId="330"/>
                <pc2:cmMk id="{072D8253-8952-4AC5-9301-F8B12790D9E5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8FCA674C-9ED3-4147-A92B-0BF0BB3274B1}"/>
    <pc:docChg chg="undo custSel modSld">
      <pc:chgData name="Urabe Yoshio (浦部 嘉夫)" userId="a7e67ffc-ce93-4ed9-a905-338d761aa748" providerId="ADAL" clId="{8FCA674C-9ED3-4147-A92B-0BF0BB3274B1}" dt="2024-04-24T08:51:31.296" v="17"/>
      <pc:docMkLst>
        <pc:docMk/>
      </pc:docMkLst>
      <pc:sldChg chg="addCm">
        <pc:chgData name="Urabe Yoshio (浦部 嘉夫)" userId="a7e67ffc-ce93-4ed9-a905-338d761aa748" providerId="ADAL" clId="{8FCA674C-9ED3-4147-A92B-0BF0BB3274B1}" dt="2024-04-24T08:51:31.296" v="1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51:31.296" v="1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8FCA674C-9ED3-4147-A92B-0BF0BB3274B1}" dt="2024-04-24T08:29:29.391" v="13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9:29.391" v="13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1:05.860" v="3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11:18.668" v="0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8FCA674C-9ED3-4147-A92B-0BF0BB3274B1}" dt="2024-04-24T08:48:38.043" v="16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47:40.831" v="15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">
              <pc226:chgData name="Urabe Yoshio (浦部 嘉夫)" userId="a7e67ffc-ce93-4ed9-a905-338d761aa748" providerId="ADAL" clId="{8FCA674C-9ED3-4147-A92B-0BF0BB3274B1}" dt="2024-04-24T08:48:38.043" v="16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  <pc226:cmRplyChg chg="add">
                <pc226:chgData name="Urabe Yoshio (浦部 嘉夫)" userId="a7e67ffc-ce93-4ed9-a905-338d761aa748" providerId="ADAL" clId="{8FCA674C-9ED3-4147-A92B-0BF0BB3274B1}" dt="2024-04-24T08:48:38.043" v="16"/>
                <pc2:cmRplyMkLst xmlns:pc2="http://schemas.microsoft.com/office/powerpoint/2019/9/main/command">
                  <pc:docMk/>
                  <pc:sldMk cId="1046297843" sldId="306"/>
                  <pc2:cmMk id="{F27E0D94-09AF-4E3A-A0C4-68FFE50999ED}"/>
                  <pc2:cmRplyMk id="{1DDBDFE7-89FD-432F-876D-9BABB4863C23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334F5C5-185F-4870-8A18-D24909B84F4A}"/>
    <pc:docChg chg="">
      <pc:chgData name="MINOTANI JUN (美濃谷 潤)" userId="S::minotani.jun@jp.panasonic.com::947f4a79-68d3-479c-91f0-9b4e309a29a3" providerId="AD" clId="Web-{5334F5C5-185F-4870-8A18-D24909B84F4A}" dt="2023-11-10T00:32:30.820" v="2"/>
      <pc:docMkLst>
        <pc:docMk/>
      </pc:docMkLst>
      <pc:sldChg chg="modCm">
        <pc:chgData name="MINOTANI JUN (美濃谷 潤)" userId="S::minotani.jun@jp.panasonic.com::947f4a79-68d3-479c-91f0-9b4e309a29a3" providerId="AD" clId="Web-{5334F5C5-185F-4870-8A18-D24909B84F4A}" dt="2023-11-10T00:10:49.98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10:49.98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10:49.983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334F5C5-185F-4870-8A18-D24909B84F4A}" dt="2023-11-10T00:32:30.820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32:30.820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32:30.82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7A08952-8280-4701-A6D0-809E4C2958C3}"/>
                </pc2:cmRplyMkLst>
              </pc226:cmRplyChg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20:06.500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20:06.50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otozuka Hiroyuki (本塚 裕幸)" userId="f5c1fd61-f5ae-4166-b12f-63a116ee37fd" providerId="ADAL" clId="{AEB83683-3403-437A-B4B7-350653EC9876}"/>
    <pc:docChg chg="">
      <pc:chgData name="Motozuka Hiroyuki (本塚 裕幸)" userId="f5c1fd61-f5ae-4166-b12f-63a116ee37fd" providerId="ADAL" clId="{AEB83683-3403-437A-B4B7-350653EC9876}" dt="2024-02-29T10:28:04.378" v="7"/>
      <pc:docMkLst>
        <pc:docMk/>
      </pc:docMkLst>
      <pc:sldChg chg="addCm">
        <pc:chgData name="Motozuka Hiroyuki (本塚 裕幸)" userId="f5c1fd61-f5ae-4166-b12f-63a116ee37fd" providerId="ADAL" clId="{AEB83683-3403-437A-B4B7-350653EC9876}" dt="2024-02-29T10:28:04.378" v="7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4:46.136" v="6"/>
              <pc2:cmMkLst xmlns:pc2="http://schemas.microsoft.com/office/powerpoint/2019/9/main/command">
                <pc:docMk/>
                <pc:sldMk cId="361361908" sldId="283"/>
                <pc2:cmMk id="{FEB9E135-A3C7-44FB-A78D-B8B81367A8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8:04.378" v="7"/>
              <pc2:cmMkLst xmlns:pc2="http://schemas.microsoft.com/office/powerpoint/2019/9/main/command">
                <pc:docMk/>
                <pc:sldMk cId="361361908" sldId="283"/>
                <pc2:cmMk id="{2A460DB6-F4E7-4A85-88A8-01D24373F4C6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35:33.402" v="0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35:33.402" v="0"/>
              <pc2:cmMkLst xmlns:pc2="http://schemas.microsoft.com/office/powerpoint/2019/9/main/command">
                <pc:docMk/>
                <pc:sldMk cId="947609334" sldId="294"/>
                <pc2:cmMk id="{94DE2504-1114-4DBF-B6E3-2E7AF130C383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AEB83683-3403-437A-B4B7-350653EC9876}" dt="2024-02-29T10:19:19.607" v="5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AEB83683-3403-437A-B4B7-350653EC9876}" dt="2024-02-29T10:07:31.069" v="3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Motozuka Hiroyuki (本塚 裕幸)" userId="f5c1fd61-f5ae-4166-b12f-63a116ee37fd" providerId="ADAL" clId="{AEB83683-3403-437A-B4B7-350653EC9876}" dt="2024-02-29T10:07:31.069" v="3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927ED17D-C9B7-4200-9054-914C76B199B5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AEB83683-3403-437A-B4B7-350653EC9876}" dt="2024-02-29T10:19:19.607" v="5"/>
              <pc2:cmMkLst xmlns:pc2="http://schemas.microsoft.com/office/powerpoint/2019/9/main/command">
                <pc:docMk/>
                <pc:sldMk cId="2822151727" sldId="295"/>
                <pc2:cmMk id="{62DD16DD-C48A-485D-B1A5-C35FD6AAE253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49:32.649" v="2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4:53.860" v="1"/>
              <pc2:cmMkLst xmlns:pc2="http://schemas.microsoft.com/office/powerpoint/2019/9/main/command">
                <pc:docMk/>
                <pc:sldMk cId="761433829" sldId="301"/>
                <pc2:cmMk id="{FF0E5C65-4544-4B99-8A9C-643B9113F572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9:32.649" v="2"/>
              <pc2:cmMkLst xmlns:pc2="http://schemas.microsoft.com/office/powerpoint/2019/9/main/command">
                <pc:docMk/>
                <pc:sldMk cId="761433829" sldId="301"/>
                <pc2:cmMk id="{6665CE7A-5668-45DB-93AA-35E39FA9C40F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03279B8C-822E-4D60-97A1-38AD564328B1}"/>
    <pc:docChg chg="">
      <pc:chgData name="Motozuka Hiroyuki (本塚 裕幸)" userId="f5c1fd61-f5ae-4166-b12f-63a116ee37fd" providerId="ADAL" clId="{03279B8C-822E-4D60-97A1-38AD564328B1}" dt="2024-03-06T06:28:40.727" v="9"/>
      <pc:docMkLst>
        <pc:docMk/>
      </pc:docMkLst>
      <pc:sldChg chg="addCm">
        <pc:chgData name="Motozuka Hiroyuki (本塚 裕幸)" userId="f5c1fd61-f5ae-4166-b12f-63a116ee37fd" providerId="ADAL" clId="{03279B8C-822E-4D60-97A1-38AD564328B1}" dt="2024-03-06T04:59:28.641" v="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4:59:28.641" v="0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</p:ext>
        </pc:extLst>
      </pc:sldChg>
      <pc:sldChg chg="addCm delCm modCm">
        <pc:chgData name="Motozuka Hiroyuki (本塚 裕幸)" userId="f5c1fd61-f5ae-4166-b12f-63a116ee37fd" providerId="ADAL" clId="{03279B8C-822E-4D60-97A1-38AD564328B1}" dt="2024-03-06T06:28:40.727" v="9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Motozuka Hiroyuki (本塚 裕幸)" userId="f5c1fd61-f5ae-4166-b12f-63a116ee37fd" providerId="ADAL" clId="{03279B8C-822E-4D60-97A1-38AD564328B1}" dt="2024-03-06T06:28:40.727" v="9"/>
              <pc2:cmMkLst xmlns:pc2="http://schemas.microsoft.com/office/powerpoint/2019/9/main/command">
                <pc:docMk/>
                <pc:sldMk cId="3471638858" sldId="290"/>
                <pc2:cmMk id="{6F315845-41B3-463C-B421-0867FB143D47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37:10.813" v="8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03279B8C-822E-4D60-97A1-38AD564328B1}" dt="2024-03-06T05:11:57.906" v="3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  <pc226:cmRplyChg chg="add">
                <pc226:chgData name="Motozuka Hiroyuki (本塚 裕幸)" userId="f5c1fd61-f5ae-4166-b12f-63a116ee37fd" providerId="ADAL" clId="{03279B8C-822E-4D60-97A1-38AD564328B1}" dt="2024-03-06T05:11:57.906" v="3"/>
                <pc2:cmRplyMkLst xmlns:pc2="http://schemas.microsoft.com/office/powerpoint/2019/9/main/command">
                  <pc:docMk/>
                  <pc:sldMk cId="947609334" sldId="294"/>
                  <pc2:cmMk id="{BB5639E6-EB32-4728-9958-07A2DA367F6B}"/>
                  <pc2:cmRplyMk id="{D116F0CB-C24D-4C40-9B2D-70D517F18291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37:10.813" v="8"/>
              <pc2:cmMkLst xmlns:pc2="http://schemas.microsoft.com/office/powerpoint/2019/9/main/command">
                <pc:docMk/>
                <pc:sldMk cId="947609334" sldId="294"/>
                <pc2:cmMk id="{F775A5EA-A3FD-48EC-BD11-B8DD7CFF8E16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28:18.098" v="6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28:18.098" v="6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5:14:44.946" v="4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1FC5BF7D-42CE-420F-AF76-9CD332220470}"/>
    <pc:docChg chg="modSld">
      <pc:chgData name="MINOTANI JUN (美濃谷 潤)" userId="S::minotani.jun@jp.panasonic.com::947f4a79-68d3-479c-91f0-9b4e309a29a3" providerId="AD" clId="Web-{1FC5BF7D-42CE-420F-AF76-9CD332220470}" dt="2024-04-24T23:43:48.380" v="1" actId="20577"/>
      <pc:docMkLst>
        <pc:docMk/>
      </pc:docMkLst>
      <pc:sldChg chg="modSp modCm">
        <pc:chgData name="MINOTANI JUN (美濃谷 潤)" userId="S::minotani.jun@jp.panasonic.com::947f4a79-68d3-479c-91f0-9b4e309a29a3" providerId="AD" clId="Web-{1FC5BF7D-42CE-420F-AF76-9CD332220470}" dt="2024-04-24T23:43:48.380" v="1" actId="20577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2CDFEDB-2B77-44FC-BAA4-0092AEC5F424}"/>
    <pc:docChg chg="">
      <pc:chgData name="MINOTANI JUN (美濃谷 潤)" userId="S::minotani.jun@jp.panasonic.com::947f4a79-68d3-479c-91f0-9b4e309a29a3" providerId="AD" clId="Web-{52CDFEDB-2B77-44FC-BAA4-0092AEC5F424}" dt="2023-11-10T01:26:45.694" v="0"/>
      <pc:docMkLst>
        <pc:docMk/>
      </pc:docMkLst>
      <pc:sldChg chg="modCm">
        <pc:chgData name="MINOTANI JUN (美濃谷 潤)" userId="S::minotani.jun@jp.panasonic.com::947f4a79-68d3-479c-91f0-9b4e309a29a3" providerId="AD" clId="Web-{52CDFEDB-2B77-44FC-BAA4-0092AEC5F424}" dt="2023-11-10T01:26:45.69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2CDFEDB-2B77-44FC-BAA4-0092AEC5F424}" dt="2023-11-10T01:26:45.694" v="0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mod">
                <pc226:chgData name="MINOTANI JUN (美濃谷 潤)" userId="S::minotani.jun@jp.panasonic.com::947f4a79-68d3-479c-91f0-9b4e309a29a3" providerId="AD" clId="Web-{52CDFEDB-2B77-44FC-BAA4-0092AEC5F424}" dt="2023-11-10T01:26:45.694" v="0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B55BF424-C0AA-4A7D-B70A-888CF096AE5B}"/>
    <pc:docChg chg="">
      <pc:chgData name="Hashi Ryutaro (端 龍太郎)" userId="S::hashi.ryutaro@jp.panasonic.com::3779b3d1-1567-4cea-8e1a-4547b47486ee" providerId="AD" clId="Web-{B55BF424-C0AA-4A7D-B70A-888CF096AE5B}" dt="2024-02-29T11:03:07.877" v="0"/>
      <pc:docMkLst>
        <pc:docMk/>
      </pc:docMkLst>
      <pc:sldChg chg="modCm">
        <pc:chgData name="Hashi Ryutaro (端 龍太郎)" userId="S::hashi.ryutaro@jp.panasonic.com::3779b3d1-1567-4cea-8e1a-4547b47486ee" providerId="AD" clId="Web-{B55BF424-C0AA-4A7D-B70A-888CF096AE5B}" dt="2024-02-29T11:03:07.877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B55BF424-C0AA-4A7D-B70A-888CF096AE5B}" dt="2024-02-29T11:03:07.877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B55BF424-C0AA-4A7D-B70A-888CF096AE5B}" dt="2024-02-29T11:03:07.877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B9B032F8-5225-4390-AB22-01D8A71A571A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5C92D735-5C12-4183-ACAC-F3A78F16FA3E}"/>
    <pc:docChg chg="">
      <pc:chgData name="Hashi Ryutaro (端 龍太郎)" userId="S::hashi.ryutaro@jp.panasonic.com::3779b3d1-1567-4cea-8e1a-4547b47486ee" providerId="AD" clId="Web-{5C92D735-5C12-4183-ACAC-F3A78F16FA3E}" dt="2023-11-08T09:56:31.806" v="1"/>
      <pc:docMkLst>
        <pc:docMk/>
      </pc:docMkLst>
      <pc:sldChg chg="modCm">
        <pc:chgData name="Hashi Ryutaro (端 龍太郎)" userId="S::hashi.ryutaro@jp.panasonic.com::3779b3d1-1567-4cea-8e1a-4547b47486ee" providerId="AD" clId="Web-{5C92D735-5C12-4183-ACAC-F3A78F16FA3E}" dt="2023-11-08T09:56:31.806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6:31.806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modCm">
        <pc:chgData name="Hashi Ryutaro (端 龍太郎)" userId="S::hashi.ryutaro@jp.panasonic.com::3779b3d1-1567-4cea-8e1a-4547b47486ee" providerId="AD" clId="Web-{5C92D735-5C12-4183-ACAC-F3A78F16FA3E}" dt="2023-11-08T09:55:14.492" v="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5:14.492" v="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E2962AB-25E3-4565-AF20-4C3B3D60CD59}"/>
    <pc:docChg chg="modSld">
      <pc:chgData name="MINOTANI JUN (美濃谷 潤)" userId="S::minotani.jun@jp.panasonic.com::947f4a79-68d3-479c-91f0-9b4e309a29a3" providerId="AD" clId="Web-{0E2962AB-25E3-4565-AF20-4C3B3D60CD59}" dt="2023-11-10T05:34:50.527" v="39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0E2962AB-25E3-4565-AF20-4C3B3D60CD59}" dt="2023-11-10T05:34:32.823" v="38" actId="20577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4:28.870" v="37"/>
              <pc2:cmMkLst xmlns:pc2="http://schemas.microsoft.com/office/powerpoint/2019/9/main/command">
                <pc:docMk/>
                <pc:sldMk cId="3363767923" sldId="266"/>
                <pc2:cmMk id="{54415889-85B0-47BA-AEB2-707905304D4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0E2962AB-25E3-4565-AF20-4C3B3D60CD59}" dt="2023-11-10T05:31:03.378" v="31" actId="20577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0:59.034" v="30"/>
              <pc2:cmMkLst xmlns:pc2="http://schemas.microsoft.com/office/powerpoint/2019/9/main/command">
                <pc:docMk/>
                <pc:sldMk cId="361361908" sldId="283"/>
                <pc2:cmMk id="{EC485D81-3366-42FE-991B-0C36E767B66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0:26.236" v="28" actId="20577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addSp modSp modCm">
        <pc:chgData name="MINOTANI JUN (美濃谷 潤)" userId="S::minotani.jun@jp.panasonic.com::947f4a79-68d3-479c-91f0-9b4e309a29a3" providerId="AD" clId="Web-{0E2962AB-25E3-4565-AF20-4C3B3D60CD59}" dt="2023-11-10T05:34:50.527" v="39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0FC110E-BB9A-4127-A35C-1DA681F9959F}"/>
    <pc:docChg chg="modSld">
      <pc:chgData name="MINOTANI JUN (美濃谷 潤)" userId="S::minotani.jun@jp.panasonic.com::947f4a79-68d3-479c-91f0-9b4e309a29a3" providerId="AD" clId="Web-{80FC110E-BB9A-4127-A35C-1DA681F9959F}" dt="2024-04-24T23:40:51.556" v="43" actId="20577"/>
      <pc:docMkLst>
        <pc:docMk/>
      </pc:docMkLst>
      <pc:sldChg chg="modSp modCm">
        <pc:chgData name="MINOTANI JUN (美濃谷 潤)" userId="S::minotani.jun@jp.panasonic.com::947f4a79-68d3-479c-91f0-9b4e309a29a3" providerId="AD" clId="Web-{80FC110E-BB9A-4127-A35C-1DA681F9959F}" dt="2024-04-24T23:36:21.097" v="1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21.097" v="1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36:46.925" v="7" actId="20577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45.878" v="6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40:51.556" v="43" actId="20577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40:42.447" v="42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  <pc226:cmRplyChg chg="add">
                <pc226:chgData name="MINOTANI JUN (美濃谷 潤)" userId="S::minotani.jun@jp.panasonic.com::947f4a79-68d3-479c-91f0-9b4e309a29a3" providerId="AD" clId="Web-{80FC110E-BB9A-4127-A35C-1DA681F9959F}" dt="2024-04-24T23:40:42.447" v="42"/>
                <pc2:cmRplyMkLst xmlns:pc2="http://schemas.microsoft.com/office/powerpoint/2019/9/main/command">
                  <pc:docMk/>
                  <pc:sldMk cId="1046297843" sldId="306"/>
                  <pc2:cmMk id="{A2393208-315C-4BE6-9B8A-586A4C36B5CB}"/>
                  <pc2:cmRplyMk id="{44DF7655-D377-4904-B97B-00C7F2FBB40A}"/>
                </pc2:cmRplyMkLst>
              </pc226:cmRplyChg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7:54.646" v="40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7F1C4804-0B79-4DE0-822B-67C9D2272ADB}"/>
    <pc:docChg chg="">
      <pc:chgData name="Michael Hong Cheng Sim" userId="2889dd69-2e96-40a9-ae06-46d4996bf116" providerId="ADAL" clId="{7F1C4804-0B79-4DE0-822B-67C9D2272ADB}" dt="2023-11-09T09:52:54.753" v="2"/>
      <pc:docMkLst>
        <pc:docMk/>
      </pc:docMkLst>
      <pc:sldChg chg="addCm">
        <pc:chgData name="Michael Hong Cheng Sim" userId="2889dd69-2e96-40a9-ae06-46d4996bf116" providerId="ADAL" clId="{7F1C4804-0B79-4DE0-822B-67C9D2272ADB}" dt="2023-11-09T09:38:25.85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38:25.85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</pc226:cmChg>
          </p:ext>
        </pc:extLst>
      </pc:sldChg>
      <pc:sldChg chg="addCm">
        <pc:chgData name="Michael Hong Cheng Sim" userId="2889dd69-2e96-40a9-ae06-46d4996bf116" providerId="ADAL" clId="{7F1C4804-0B79-4DE0-822B-67C9D2272ADB}" dt="2023-11-09T09:52:54.753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52:54.753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42:47.005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9138C85-361B-4714-9366-BCC1989DA170}"/>
    <pc:docChg chg="modSld">
      <pc:chgData name="MINOTANI JUN (美濃谷 潤)" userId="S::minotani.jun@jp.panasonic.com::947f4a79-68d3-479c-91f0-9b4e309a29a3" providerId="AD" clId="Web-{E9138C85-361B-4714-9366-BCC1989DA170}" dt="2024-02-29T07:54:25.04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9138C85-361B-4714-9366-BCC1989DA170}" dt="2024-02-29T07:54:25.044" v="4" actId="20577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9138C85-361B-4714-9366-BCC1989DA170}" dt="2024-02-29T07:54:23.606" v="2" actId="20577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B71EB213-E46E-4136-9A51-652229CFB43F}"/>
    <pc:docChg chg="">
      <pc:chgData name="Motozuka Hiroyuki (本塚 裕幸)" userId="f5c1fd61-f5ae-4166-b12f-63a116ee37fd" providerId="ADAL" clId="{B71EB213-E46E-4136-9A51-652229CFB43F}" dt="2023-11-10T07:20:23.775" v="4"/>
      <pc:docMkLst>
        <pc:docMk/>
      </pc:docMkLst>
      <pc:sldChg chg="modCm">
        <pc:chgData name="Motozuka Hiroyuki (本塚 裕幸)" userId="f5c1fd61-f5ae-4166-b12f-63a116ee37fd" providerId="ADAL" clId="{B71EB213-E46E-4136-9A51-652229CFB43F}" dt="2023-11-10T00:49:55.588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55.588" v="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0:49:09.332" v="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09.332" v="0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7:20:23.775" v="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B71EB213-E46E-4136-9A51-652229CFB43F}" dt="2023-11-10T07:20:23.775" v="4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f5c1fd61-f5ae-4166-b12f-63a116ee37fd" providerId="ADAL" clId="{B71EB213-E46E-4136-9A51-652229CFB43F}" dt="2023-11-10T04:12:24.326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45BA6434-7F80-4BEE-A749-C37C8CF5A5EF}"/>
                </pc2:cmRplyMkLst>
              </pc226:cmRplyChg>
              <pc226:cmRplyChg chg="add">
                <pc226:chgData name="Motozuka Hiroyuki (本塚 裕幸)" userId="f5c1fd61-f5ae-4166-b12f-63a116ee37fd" providerId="ADAL" clId="{B71EB213-E46E-4136-9A51-652229CFB43F}" dt="2023-11-10T04:35:10.618" v="3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89F785-1A11-4DCB-B0B6-CB0F830B3ECD}"/>
                </pc2:cmRplyMkLst>
              </pc226:cmRplyChg>
              <pc226:cmRplyChg chg="mod modRxn">
                <pc226:chgData name="Motozuka Hiroyuki (本塚 裕幸)" userId="f5c1fd61-f5ae-4166-b12f-63a116ee37fd" providerId="ADAL" clId="{B71EB213-E46E-4136-9A51-652229CFB43F}" dt="2023-11-10T07:20:23.775" v="4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9D5542BC-32D3-44A3-89A4-777969593A5A}"/>
    <pc:docChg chg="modSld">
      <pc:chgData name="Urabe Yoshio (浦部 嘉夫)" userId="S::urabe.yoshio@jp.panasonic.com::a7e67ffc-ce93-4ed9-a905-338d761aa748" providerId="AD" clId="Web-{9D5542BC-32D3-44A3-89A4-777969593A5A}" dt="2023-11-07T08:54:52.448" v="16" actId="20577"/>
      <pc:docMkLst>
        <pc:docMk/>
      </pc:docMkLst>
      <pc:sldChg chg="modSp addCm modCm">
        <pc:chgData name="Urabe Yoshio (浦部 嘉夫)" userId="S::urabe.yoshio@jp.panasonic.com::a7e67ffc-ce93-4ed9-a905-338d761aa748" providerId="AD" clId="Web-{9D5542BC-32D3-44A3-89A4-777969593A5A}" dt="2023-11-07T08:54:52.448" v="16" actId="20577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9D5542BC-32D3-44A3-89A4-777969593A5A}" dt="2023-11-07T08:54:40.557" v="15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9D5542BC-32D3-44A3-89A4-777969593A5A}" dt="2023-11-07T08:47:37.314" v="1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2353E4A7-5790-D0FC-D664-EB230394BC01}"/>
    <pc:docChg chg="">
      <pc:chgData name="Motozuka Hiroyuki (本塚 裕幸)" userId="S::motozuka.hiroyuki@jp.panasonic.com::f5c1fd61-f5ae-4166-b12f-63a116ee37fd" providerId="AD" clId="Web-{2353E4A7-5790-D0FC-D664-EB230394BC01}" dt="2023-11-10T06:11:06.375" v="0"/>
      <pc:docMkLst>
        <pc:docMk/>
      </pc:docMkLst>
      <pc:sldChg chg="modCm">
        <pc:chgData name="Motozuka Hiroyuki (本塚 裕幸)" userId="S::motozuka.hiroyuki@jp.panasonic.com::f5c1fd61-f5ae-4166-b12f-63a116ee37fd" providerId="AD" clId="Web-{2353E4A7-5790-D0FC-D664-EB230394BC01}" dt="2023-11-10T06:11:06.375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2353E4A7-5790-D0FC-D664-EB230394BC01}" dt="2023-11-10T06:11:06.375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S::motozuka.hiroyuki@jp.panasonic.com::f5c1fd61-f5ae-4166-b12f-63a116ee37fd" providerId="AD" clId="Web-{2353E4A7-5790-D0FC-D664-EB230394BC01}" dt="2023-11-10T06:11:06.375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5934205D-1798-4210-B3EA-920861FC5CAA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7B59117-39AA-406C-BAC9-AAAB8C31B4B4}"/>
    <pc:docChg chg="modSld sldOrd">
      <pc:chgData name="MINOTANI JUN (美濃谷 潤)" userId="S::minotani.jun@jp.panasonic.com::947f4a79-68d3-479c-91f0-9b4e309a29a3" providerId="AD" clId="Web-{27B59117-39AA-406C-BAC9-AAAB8C31B4B4}" dt="2023-11-08T04:56:37.299" v="77"/>
      <pc:docMkLst>
        <pc:docMk/>
      </pc:docMkLst>
      <pc:sldChg chg="ord">
        <pc:chgData name="MINOTANI JUN (美濃谷 潤)" userId="S::minotani.jun@jp.panasonic.com::947f4a79-68d3-479c-91f0-9b4e309a29a3" providerId="AD" clId="Web-{27B59117-39AA-406C-BAC9-AAAB8C31B4B4}" dt="2023-11-08T04:56:37.299" v="77"/>
        <pc:sldMkLst>
          <pc:docMk/>
          <pc:sldMk cId="0" sldId="257"/>
        </pc:sldMkLst>
      </pc:sldChg>
      <pc:sldChg chg="modSp modCm">
        <pc:chgData name="MINOTANI JUN (美濃谷 潤)" userId="S::minotani.jun@jp.panasonic.com::947f4a79-68d3-479c-91f0-9b4e309a29a3" providerId="AD" clId="Web-{27B59117-39AA-406C-BAC9-AAAB8C31B4B4}" dt="2023-11-08T04:46:16.208" v="10" actId="20577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55:22.797" v="75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55:22.797" v="75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49:25.181" v="17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49:25.181" v="17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73C1B929-9F66-42CA-8A87-9D9C3FDCCD98}"/>
    <pc:docChg chg="mod modSld">
      <pc:chgData name="Urabe Yoshio (浦部 嘉夫)" userId="S::urabe.yoshio@jp.panasonic.com::a7e67ffc-ce93-4ed9-a905-338d761aa748" providerId="AD" clId="Web-{73C1B929-9F66-42CA-8A87-9D9C3FDCCD98}" dt="2023-11-07T03:08:50.973" v="19"/>
      <pc:docMkLst>
        <pc:docMk/>
      </pc:docMkLst>
      <pc:sldChg chg="addCm delCm modCm">
        <pc:chgData name="Urabe Yoshio (浦部 嘉夫)" userId="S::urabe.yoshio@jp.panasonic.com::a7e67ffc-ce93-4ed9-a905-338d761aa748" providerId="AD" clId="Web-{73C1B929-9F66-42CA-8A87-9D9C3FDCCD98}" dt="2023-11-07T03:08:50.973" v="19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5:42.216" v="1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73C1B929-9F66-42CA-8A87-9D9C3FDCCD98}" dt="2023-11-07T03:05:52.561" v="18"/>
              <pc2:cmMkLst xmlns:pc2="http://schemas.microsoft.com/office/powerpoint/2019/9/main/command">
                <pc:docMk/>
                <pc:sldMk cId="0" sldId="257"/>
                <pc2:cmMk id="{BD804A0D-0340-4C9A-B2C2-CF7BEDE5F552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8:50.973" v="19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Urabe Yoshio (浦部 嘉夫)" userId="S::urabe.yoshio@jp.panasonic.com::a7e67ffc-ce93-4ed9-a905-338d761aa748" providerId="AD" clId="Web-{73C1B929-9F66-42CA-8A87-9D9C3FDCCD98}" dt="2023-11-07T03:08:50.973" v="19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3D061C7B-9653-4BB2-A3BE-B5E85C401167}"/>
                </pc2:cmRplyMkLst>
              </pc226:cmRplyChg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1:07.306" v="1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addSp delSp modSp addCm modCm">
        <pc:chgData name="Urabe Yoshio (浦部 嘉夫)" userId="S::urabe.yoshio@jp.panasonic.com::a7e67ffc-ce93-4ed9-a905-338d761aa748" providerId="AD" clId="Web-{73C1B929-9F66-42CA-8A87-9D9C3FDCCD98}" dt="2023-11-07T03:04:41.355" v="1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3:04:41.355" v="16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42:56" v="8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7:07.770" v="4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50:40.906" v="11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3:54.319" v="14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addCm">
        <pc:chgData name="Urabe Yoshio (浦部 嘉夫)" userId="S::urabe.yoshio@jp.panasonic.com::a7e67ffc-ce93-4ed9-a905-338d761aa748" providerId="AD" clId="Web-{73C1B929-9F66-42CA-8A87-9D9C3FDCCD98}" dt="2023-11-07T02:57:13.262" v="15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7:13.262" v="15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039425E-77A7-4C6C-932A-DAE49D8D148E}"/>
    <pc:docChg chg="modSld">
      <pc:chgData name="MINOTANI JUN (美濃谷 潤)" userId="S::minotani.jun@jp.panasonic.com::947f4a79-68d3-479c-91f0-9b4e309a29a3" providerId="AD" clId="Web-{F039425E-77A7-4C6C-932A-DAE49D8D148E}" dt="2024-04-25T02:36:20.519" v="52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F039425E-77A7-4C6C-932A-DAE49D8D148E}" dt="2024-04-25T02:36:07.456" v="43" actId="20577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6:05.534" v="42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4:29.970" v="15"/>
              <pc2:cmMkLst xmlns:pc2="http://schemas.microsoft.com/office/powerpoint/2019/9/main/command">
                <pc:docMk/>
                <pc:sldMk cId="761433829" sldId="301"/>
                <pc2:cmMk id="{5E7E248F-EE2C-4B48-B887-8C499DC8B8D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F039425E-77A7-4C6C-932A-DAE49D8D148E}" dt="2024-04-25T02:36:20.519" v="52" actId="20577"/>
        <pc:sldMkLst>
          <pc:docMk/>
          <pc:sldMk cId="283282152" sldId="30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C3726FAD-89F2-489E-5AA6-F70966240355}"/>
    <pc:docChg chg="">
      <pc:chgData name="Motozuka Hiroyuki (本塚 裕幸)" userId="S::motozuka.hiroyuki@jp.panasonic.com::f5c1fd61-f5ae-4166-b12f-63a116ee37fd" providerId="AD" clId="Web-{C3726FAD-89F2-489E-5AA6-F70966240355}" dt="2023-11-08T10:46:34.620" v="0"/>
      <pc:docMkLst>
        <pc:docMk/>
      </pc:docMkLst>
      <pc:sldChg chg="modCm">
        <pc:chgData name="Motozuka Hiroyuki (本塚 裕幸)" userId="S::motozuka.hiroyuki@jp.panasonic.com::f5c1fd61-f5ae-4166-b12f-63a116ee37fd" providerId="AD" clId="Web-{C3726FAD-89F2-489E-5AA6-F70966240355}" dt="2023-11-08T10:46:34.62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C3726FAD-89F2-489E-5AA6-F70966240355}" dt="2023-11-08T10:46:34.62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mod modRxn">
                <pc226:chgData name="Motozuka Hiroyuki (本塚 裕幸)" userId="S::motozuka.hiroyuki@jp.panasonic.com::f5c1fd61-f5ae-4166-b12f-63a116ee37fd" providerId="AD" clId="Web-{C3726FAD-89F2-489E-5AA6-F70966240355}" dt="2023-11-08T10:46:34.62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CF726B09-D9A9-4E73-8DB7-18ECD576386E}"/>
    <pc:docChg chg="">
      <pc:chgData name="Urabe Yoshio (浦部 嘉夫)" userId="S::urabe.yoshio@jp.panasonic.com::a7e67ffc-ce93-4ed9-a905-338d761aa748" providerId="AD" clId="Web-{CF726B09-D9A9-4E73-8DB7-18ECD576386E}" dt="2023-11-07T08:57:38.452" v="1"/>
      <pc:docMkLst>
        <pc:docMk/>
      </pc:docMkLst>
      <pc:sldChg chg="addCm modCm">
        <pc:chgData name="Urabe Yoshio (浦部 嘉夫)" userId="S::urabe.yoshio@jp.panasonic.com::a7e67ffc-ce93-4ed9-a905-338d761aa748" providerId="AD" clId="Web-{CF726B09-D9A9-4E73-8DB7-18ECD576386E}" dt="2023-11-07T08:57:38.452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CF726B09-D9A9-4E73-8DB7-18ECD576386E}" dt="2023-11-07T08:56:59.058" v="0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CF726B09-D9A9-4E73-8DB7-18ECD576386E}" dt="2023-11-07T08:57:38.452" v="1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662F2128-D2F4-48B9-9326-007E94227EF4}"/>
    <pc:docChg chg="">
      <pc:chgData name="Motozuka Hiroyuki (本塚 裕幸)" userId="f5c1fd61-f5ae-4166-b12f-63a116ee37fd" providerId="ADAL" clId="{662F2128-D2F4-48B9-9326-007E94227EF4}" dt="2024-02-29T04:46:07.901" v="5"/>
      <pc:docMkLst>
        <pc:docMk/>
      </pc:docMkLst>
      <pc:sldChg chg="addCm modCm">
        <pc:chgData name="Motozuka Hiroyuki (本塚 裕幸)" userId="f5c1fd61-f5ae-4166-b12f-63a116ee37fd" providerId="ADAL" clId="{662F2128-D2F4-48B9-9326-007E94227EF4}" dt="2024-02-29T04:46:07.901" v="5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7:38.979" v="4"/>
              <pc2:cmMkLst xmlns:pc2="http://schemas.microsoft.com/office/powerpoint/2019/9/main/command">
                <pc:docMk/>
                <pc:sldMk cId="3471638858" sldId="290"/>
                <pc2:cmMk id="{CDF76908-1858-4FC0-967D-7831C933C3F4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4:32.249" v="3"/>
              <pc2:cmMkLst xmlns:pc2="http://schemas.microsoft.com/office/powerpoint/2019/9/main/command">
                <pc:docMk/>
                <pc:sldMk cId="3471638858" sldId="290"/>
                <pc2:cmMk id="{230E1F0F-3A70-42BE-9D4F-D824D86270F7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4:40.234" v="2"/>
              <pc2:cmMkLst xmlns:pc2="http://schemas.microsoft.com/office/powerpoint/2019/9/main/command">
                <pc:docMk/>
                <pc:sldMk cId="3471638858" sldId="290"/>
                <pc2:cmMk id="{4223E459-F95A-45F1-ACF5-65BD45F5106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1:59.859" v="1"/>
              <pc2:cmMkLst xmlns:pc2="http://schemas.microsoft.com/office/powerpoint/2019/9/main/command">
                <pc:docMk/>
                <pc:sldMk cId="3471638858" sldId="290"/>
                <pc2:cmMk id="{7CC878AA-D0E1-40FB-9517-87B4F6BE1C99}"/>
              </pc2:cmMkLst>
              <pc226:cmRplyChg chg="add">
                <pc226:chgData name="Motozuka Hiroyuki (本塚 裕幸)" userId="f5c1fd61-f5ae-4166-b12f-63a116ee37fd" providerId="ADAL" clId="{662F2128-D2F4-48B9-9326-007E94227EF4}" dt="2024-02-29T04:11:59.859" v="1"/>
                <pc2:cmRplyMkLst xmlns:pc2="http://schemas.microsoft.com/office/powerpoint/2019/9/main/command">
                  <pc:docMk/>
                  <pc:sldMk cId="3471638858" sldId="290"/>
                  <pc2:cmMk id="{7CC878AA-D0E1-40FB-9517-87B4F6BE1C99}"/>
                  <pc2:cmRplyMk id="{A95E20F3-135A-4C11-A58A-52732600FF86}"/>
                </pc2:cmRplyMkLst>
              </pc226:cmRplyChg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46:07.901" v="5"/>
              <pc2:cmMkLst xmlns:pc2="http://schemas.microsoft.com/office/powerpoint/2019/9/main/command">
                <pc:docMk/>
                <pc:sldMk cId="3471638858" sldId="290"/>
                <pc2:cmMk id="{32EF96E4-F84B-4FA3-99BC-A817C676BF08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D1ADE27E-BC20-49EB-61CE-749F8F99FF2F}"/>
    <pc:docChg chg="">
      <pc:chgData name="Motozuka Hiroyuki (本塚 裕幸)" userId="S::motozuka.hiroyuki@jp.panasonic.com::f5c1fd61-f5ae-4166-b12f-63a116ee37fd" providerId="AD" clId="Web-{D1ADE27E-BC20-49EB-61CE-749F8F99FF2F}" dt="2023-11-10T06:15:00.041" v="0"/>
      <pc:docMkLst>
        <pc:docMk/>
      </pc:docMkLst>
      <pc:sldChg chg="modCm">
        <pc:chgData name="Motozuka Hiroyuki (本塚 裕幸)" userId="S::motozuka.hiroyuki@jp.panasonic.com::f5c1fd61-f5ae-4166-b12f-63a116ee37fd" providerId="AD" clId="Web-{D1ADE27E-BC20-49EB-61CE-749F8F99FF2F}" dt="2023-11-10T06:15:00.041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D1ADE27E-BC20-49EB-61CE-749F8F99FF2F}" dt="2023-11-10T06:15:00.041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mod modRxn">
                <pc226:chgData name="Motozuka Hiroyuki (本塚 裕幸)" userId="S::motozuka.hiroyuki@jp.panasonic.com::f5c1fd61-f5ae-4166-b12f-63a116ee37fd" providerId="AD" clId="Web-{D1ADE27E-BC20-49EB-61CE-749F8F99FF2F}" dt="2023-11-10T06:15:00.041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425A93B2-4516-4A49-A0F4-83BCD4F5C8AF}"/>
    <pc:docChg chg="mod">
      <pc:chgData name="Hashi Ryutaro (端 龍太郎)" userId="S::hashi.ryutaro@jp.panasonic.com::3779b3d1-1567-4cea-8e1a-4547b47486ee" providerId="AD" clId="Web-{425A93B2-4516-4A49-A0F4-83BCD4F5C8AF}" dt="2023-11-08T07:00:59.262" v="2"/>
      <pc:docMkLst>
        <pc:docMk/>
      </pc:docMkLst>
      <pc:sldChg chg="addCm">
        <pc:chgData name="Hashi Ryutaro (端 龍太郎)" userId="S::hashi.ryutaro@jp.panasonic.com::3779b3d1-1567-4cea-8e1a-4547b47486ee" providerId="AD" clId="Web-{425A93B2-4516-4A49-A0F4-83BCD4F5C8AF}" dt="2023-11-08T06:53:25.542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6:53:25.542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425A93B2-4516-4A49-A0F4-83BCD4F5C8AF}" dt="2023-11-08T07:00:59.262" v="2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7:00:59.262" v="2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70C9CA4-7B3B-4379-A93F-E2A7D5F726C7}"/>
    <pc:docChg chg="modSld">
      <pc:chgData name="MINOTANI JUN (美濃谷 潤)" userId="S::minotani.jun@jp.panasonic.com::947f4a79-68d3-479c-91f0-9b4e309a29a3" providerId="AD" clId="Web-{970C9CA4-7B3B-4379-A93F-E2A7D5F726C7}" dt="2023-11-08T08:12:55.155" v="10"/>
      <pc:docMkLst>
        <pc:docMk/>
      </pc:docMkLst>
      <pc:sldChg chg="addSp delSp modSp modCm">
        <pc:chgData name="MINOTANI JUN (美濃谷 潤)" userId="S::minotani.jun@jp.panasonic.com::947f4a79-68d3-479c-91f0-9b4e309a29a3" providerId="AD" clId="Web-{970C9CA4-7B3B-4379-A93F-E2A7D5F726C7}" dt="2023-11-08T08:12:55.155" v="1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70C9CA4-7B3B-4379-A93F-E2A7D5F726C7}" dt="2023-11-08T08:12:55.155" v="1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  <pc226:cmRplyChg chg="add">
                <pc226:chgData name="MINOTANI JUN (美濃谷 潤)" userId="S::minotani.jun@jp.panasonic.com::947f4a79-68d3-479c-91f0-9b4e309a29a3" providerId="AD" clId="Web-{970C9CA4-7B3B-4379-A93F-E2A7D5F726C7}" dt="2023-11-08T08:12:52.874" v="9"/>
                <pc2:cmRplyMkLst xmlns:pc2="http://schemas.microsoft.com/office/powerpoint/2019/9/main/command">
                  <pc:docMk/>
                  <pc:sldMk cId="1155950302" sldId="286"/>
                  <pc2:cmMk id="{D59B0F35-BA0C-4230-9FE0-90ADD5A3F67E}"/>
                  <pc2:cmRplyMk id="{11AB8D7F-5072-40D2-BFD3-1CC87CE2C667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5D48EDE-77CB-4C6B-AAA3-FBE95CAAAD8A}"/>
    <pc:docChg chg="modSld">
      <pc:chgData name="MINOTANI JUN (美濃谷 潤)" userId="S::minotani.jun@jp.panasonic.com::947f4a79-68d3-479c-91f0-9b4e309a29a3" providerId="AD" clId="Web-{E5D48EDE-77CB-4C6B-AAA3-FBE95CAAAD8A}" dt="2024-10-29T03:42:18.719" v="148" actId="14100"/>
      <pc:docMkLst>
        <pc:docMk/>
      </pc:docMkLst>
      <pc:sldChg chg="modSp">
        <pc:chgData name="MINOTANI JUN (美濃谷 潤)" userId="S::minotani.jun@jp.panasonic.com::947f4a79-68d3-479c-91f0-9b4e309a29a3" providerId="AD" clId="Web-{E5D48EDE-77CB-4C6B-AAA3-FBE95CAAAD8A}" dt="2024-10-29T03:42:18.719" v="148" actId="14100"/>
        <pc:sldMkLst>
          <pc:docMk/>
          <pc:sldMk cId="3966591040" sldId="311"/>
        </pc:sldMkLst>
      </pc:sldChg>
    </pc:docChg>
  </pc:docChgLst>
  <pc:docChgLst>
    <pc:chgData name="Motozuka Hiroyuki (本塚 裕幸)" userId="f5c1fd61-f5ae-4166-b12f-63a116ee37fd" providerId="ADAL" clId="{6F1CD6E6-2DE1-4238-B59E-659C0F0A4716}"/>
    <pc:docChg chg="">
      <pc:chgData name="Motozuka Hiroyuki (本塚 裕幸)" userId="f5c1fd61-f5ae-4166-b12f-63a116ee37fd" providerId="ADAL" clId="{6F1CD6E6-2DE1-4238-B59E-659C0F0A4716}" dt="2023-11-07T04:45:33.465" v="6"/>
      <pc:docMkLst>
        <pc:docMk/>
      </pc:docMkLst>
      <pc:sldChg chg="addCm modCm">
        <pc:chgData name="Motozuka Hiroyuki (本塚 裕幸)" userId="f5c1fd61-f5ae-4166-b12f-63a116ee37fd" providerId="ADAL" clId="{6F1CD6E6-2DE1-4238-B59E-659C0F0A4716}" dt="2023-11-07T03:17:54.640" v="3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17:54.640" v="3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</pc226:cmChg>
            <pc226:cmChg xmlns:pc226="http://schemas.microsoft.com/office/powerpoint/2022/06/main/command" chg="">
              <pc226:chgData name="Motozuka Hiroyuki (本塚 裕幸)" userId="f5c1fd61-f5ae-4166-b12f-63a116ee37fd" providerId="ADAL" clId="{6F1CD6E6-2DE1-4238-B59E-659C0F0A4716}" dt="2023-11-07T02:53:36.644" v="2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Motozuka Hiroyuki (本塚 裕幸)" userId="f5c1fd61-f5ae-4166-b12f-63a116ee37fd" providerId="ADAL" clId="{6F1CD6E6-2DE1-4238-B59E-659C0F0A4716}" dt="2023-11-07T02:53:36.644" v="2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BB8FA70A-B668-4A22-9952-A7844B2F771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6F1CD6E6-2DE1-4238-B59E-659C0F0A4716}" dt="2023-11-07T02:51:55.015" v="1" actId="205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4:45:33.465" v="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7:27.855" v="5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4:45:33.465" v="6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5:51.540" v="4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2:43:43.62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2:43:43.624" v="0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B3A727A-E40A-43E6-85F4-142B82BB92FE}"/>
    <pc:docChg chg="modSld">
      <pc:chgData name="MINOTANI JUN (美濃谷 潤)" userId="S::minotani.jun@jp.panasonic.com::947f4a79-68d3-479c-91f0-9b4e309a29a3" providerId="AD" clId="Web-{FB3A727A-E40A-43E6-85F4-142B82BB92FE}" dt="2023-11-10T05:26:54.628" v="11"/>
      <pc:docMkLst>
        <pc:docMk/>
      </pc:docMkLst>
      <pc:sldChg chg="addSp modSp">
        <pc:chgData name="MINOTANI JUN (美濃谷 潤)" userId="S::minotani.jun@jp.panasonic.com::947f4a79-68d3-479c-91f0-9b4e309a29a3" providerId="AD" clId="Web-{FB3A727A-E40A-43E6-85F4-142B82BB92FE}" dt="2023-11-10T05:26:54.628" v="11"/>
        <pc:sldMkLst>
          <pc:docMk/>
          <pc:sldMk cId="835710463" sldId="285"/>
        </pc:sldMkLst>
      </pc:sldChg>
    </pc:docChg>
  </pc:docChgLst>
  <pc:docChgLst>
    <pc:chgData name="MINOTANI JUN (美濃谷 潤)" userId="S::minotani.jun@jp.panasonic.com::947f4a79-68d3-479c-91f0-9b4e309a29a3" providerId="AD" clId="Web-{438C5682-D2BC-4BC2-8FBC-6AB089614766}"/>
    <pc:docChg chg="modSld">
      <pc:chgData name="MINOTANI JUN (美濃谷 潤)" userId="S::minotani.jun@jp.panasonic.com::947f4a79-68d3-479c-91f0-9b4e309a29a3" providerId="AD" clId="Web-{438C5682-D2BC-4BC2-8FBC-6AB089614766}" dt="2023-11-08T10:09:20.768" v="10"/>
      <pc:docMkLst>
        <pc:docMk/>
      </pc:docMkLst>
      <pc:sldChg chg="modCm">
        <pc:chgData name="MINOTANI JUN (美濃谷 潤)" userId="S::minotani.jun@jp.panasonic.com::947f4a79-68d3-479c-91f0-9b4e309a29a3" providerId="AD" clId="Web-{438C5682-D2BC-4BC2-8FBC-6AB089614766}" dt="2023-11-08T10:04:50.996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438C5682-D2BC-4BC2-8FBC-6AB089614766}" dt="2023-11-08T10:04:50.996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9:20.768" v="1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438C5682-D2BC-4BC2-8FBC-6AB089614766}" dt="2023-11-08T10:09:20.768" v="10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MINOTANI JUN (美濃谷 潤)" userId="S::minotani.jun@jp.panasonic.com::947f4a79-68d3-479c-91f0-9b4e309a29a3" providerId="AD" clId="Web-{438C5682-D2BC-4BC2-8FBC-6AB089614766}" dt="2023-11-08T10:09:20.768" v="1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A2921A85-6B39-4F21-A548-E6BC19A0B809}"/>
                </pc2:cmRplyMkLst>
              </pc226:cmRplyChg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438C5682-D2BC-4BC2-8FBC-6AB089614766}" dt="2023-11-08T10:05:56.467" v="9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54.248" v="8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mod modRxn">
                <pc226:chgData name="MINOTANI JUN (美濃谷 潤)" userId="S::minotani.jun@jp.panasonic.com::947f4a79-68d3-479c-91f0-9b4e309a29a3" providerId="AD" clId="Web-{438C5682-D2BC-4BC2-8FBC-6AB089614766}" dt="2023-11-08T10:05:54.248" v="8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24.403" v="2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5:17.919" v="1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17.919" v="1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A36B377B-D730-46FC-A6F2-B3BE7947394C}"/>
    <pc:docChg chg="">
      <pc:chgData name="Hashi Ryutaro (端 龍太郎)" userId="S::hashi.ryutaro@jp.panasonic.com::3779b3d1-1567-4cea-8e1a-4547b47486ee" providerId="AD" clId="Web-{A36B377B-D730-46FC-A6F2-B3BE7947394C}" dt="2023-11-08T09:41:00.843" v="0"/>
      <pc:docMkLst>
        <pc:docMk/>
      </pc:docMkLst>
      <pc:sldChg chg="addCm">
        <pc:chgData name="Hashi Ryutaro (端 龍太郎)" userId="S::hashi.ryutaro@jp.panasonic.com::3779b3d1-1567-4cea-8e1a-4547b47486ee" providerId="AD" clId="Web-{A36B377B-D730-46FC-A6F2-B3BE7947394C}" dt="2023-11-08T09:41:00.84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A36B377B-D730-46FC-A6F2-B3BE7947394C}" dt="2023-11-08T09:41:00.843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03275DCD-E440-4978-B747-986D3CF8933E}"/>
    <pc:docChg chg="">
      <pc:chgData name="Urabe Yoshio (浦部 嘉夫)" userId="S::urabe.yoshio@jp.panasonic.com::a7e67ffc-ce93-4ed9-a905-338d761aa748" providerId="AD" clId="Web-{03275DCD-E440-4978-B747-986D3CF8933E}" dt="2024-02-29T07:25:59.616" v="1"/>
      <pc:docMkLst>
        <pc:docMk/>
      </pc:docMkLst>
      <pc:sldChg chg="addCm modCm">
        <pc:chgData name="Urabe Yoshio (浦部 嘉夫)" userId="S::urabe.yoshio@jp.panasonic.com::a7e67ffc-ce93-4ed9-a905-338d761aa748" providerId="AD" clId="Web-{03275DCD-E440-4978-B747-986D3CF8933E}" dt="2024-02-29T07:25:59.616" v="1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03275DCD-E440-4978-B747-986D3CF8933E}" dt="2024-02-29T07:25:59.616" v="1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C58D0E40-F875-4248-BAC3-8ADA96D349FB}"/>
    <pc:docChg chg="modSld">
      <pc:chgData name="MINOTANI JUN (美濃谷 潤)" userId="S::minotani.jun@jp.panasonic.com::947f4a79-68d3-479c-91f0-9b4e309a29a3" providerId="AD" clId="Web-{C58D0E40-F875-4248-BAC3-8ADA96D349FB}" dt="2023-11-08T10:33:00.707" v="161"/>
      <pc:docMkLst>
        <pc:docMk/>
      </pc:docMkLst>
      <pc:sldChg chg="modSp modCm">
        <pc:chgData name="MINOTANI JUN (美濃谷 潤)" userId="S::minotani.jun@jp.panasonic.com::947f4a79-68d3-479c-91f0-9b4e309a29a3" providerId="AD" clId="Web-{C58D0E40-F875-4248-BAC3-8ADA96D349FB}" dt="2023-11-08T10:33:00.707" v="16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3:00.707" v="16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MINOTANI JUN (美濃谷 潤)" userId="S::minotani.jun@jp.panasonic.com::947f4a79-68d3-479c-91f0-9b4e309a29a3" providerId="AD" clId="Web-{C58D0E40-F875-4248-BAC3-8ADA96D349FB}" dt="2023-11-08T10:33:00.707" v="161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29:39.187" v="56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B01D89F-DEE5-4DDC-BBC9-DD846C99D46C}"/>
    <pc:docChg chg="">
      <pc:chgData name="MINOTANI JUN (美濃谷 潤)" userId="S::minotani.jun@jp.panasonic.com::947f4a79-68d3-479c-91f0-9b4e309a29a3" providerId="AD" clId="Web-{9B01D89F-DEE5-4DDC-BBC9-DD846C99D46C}" dt="2023-11-08T06:18:47.611" v="1"/>
      <pc:docMkLst>
        <pc:docMk/>
      </pc:docMkLst>
      <pc:sldChg chg="modCm">
        <pc:chgData name="MINOTANI JUN (美濃谷 潤)" userId="S::minotani.jun@jp.panasonic.com::947f4a79-68d3-479c-91f0-9b4e309a29a3" providerId="AD" clId="Web-{9B01D89F-DEE5-4DDC-BBC9-DD846C99D46C}" dt="2023-11-08T06:18:47.611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9B01D89F-DEE5-4DDC-BBC9-DD846C99D46C}" dt="2023-11-08T06:18:47.611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INOTANI JUN (美濃谷 潤)" userId="S::minotani.jun@jp.panasonic.com::947f4a79-68d3-479c-91f0-9b4e309a29a3" providerId="AD" clId="Web-{9B01D89F-DEE5-4DDC-BBC9-DD846C99D46C}" dt="2023-11-08T06:18:47.611" v="1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1C181BFA-D225-4DF6-BAB9-56070C0EDB85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9B01D89F-DEE5-4DDC-BBC9-DD846C99D46C}" dt="2023-11-08T06:14:57.612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B01D89F-DEE5-4DDC-BBC9-DD846C99D46C}" dt="2023-11-08T06:14:57.612" v="0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6F63AF4-3560-4EB3-BED1-C115A71F62A5}"/>
    <pc:docChg chg="modSld">
      <pc:chgData name="MINOTANI JUN (美濃谷 潤)" userId="S::minotani.jun@jp.panasonic.com::947f4a79-68d3-479c-91f0-9b4e309a29a3" providerId="AD" clId="Web-{D6F63AF4-3560-4EB3-BED1-C115A71F62A5}" dt="2024-04-25T02:24:45.462" v="47" actId="20577"/>
      <pc:docMkLst>
        <pc:docMk/>
      </pc:docMkLst>
      <pc:sldChg chg="modSp modCm">
        <pc:chgData name="MINOTANI JUN (美濃谷 潤)" userId="S::minotani.jun@jp.panasonic.com::947f4a79-68d3-479c-91f0-9b4e309a29a3" providerId="AD" clId="Web-{D6F63AF4-3560-4EB3-BED1-C115A71F62A5}" dt="2024-04-25T02:19:12.788" v="4" actId="20577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D6F63AF4-3560-4EB3-BED1-C115A71F62A5}" dt="2024-04-25T02:20:42.496" v="14" actId="20577"/>
        <pc:sldMkLst>
          <pc:docMk/>
          <pc:sldMk cId="3284642354" sldId="304"/>
        </pc:sldMkLst>
      </pc:sldChg>
      <pc:sldChg chg="modSp modCm">
        <pc:chgData name="MINOTANI JUN (美濃谷 潤)" userId="S::minotani.jun@jp.panasonic.com::947f4a79-68d3-479c-91f0-9b4e309a29a3" providerId="AD" clId="Web-{D6F63AF4-3560-4EB3-BED1-C115A71F62A5}" dt="2024-04-25T02:24:45.462" v="47" actId="20577"/>
        <pc:sldMkLst>
          <pc:docMk/>
          <pc:sldMk cId="283282152" sldId="30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947f4a79-68d3-479c-91f0-9b4e309a29a3" providerId="ADAL" clId="{8A4493F2-9972-4AF7-A4D5-D2EC0D4410FC}"/>
    <pc:docChg chg="undo custSel modSld">
      <pc:chgData name="MINOTANI JUN (美濃谷 潤)" userId="947f4a79-68d3-479c-91f0-9b4e309a29a3" providerId="ADAL" clId="{8A4493F2-9972-4AF7-A4D5-D2EC0D4410FC}" dt="2025-02-26T05:22:48.048" v="475" actId="403"/>
      <pc:docMkLst>
        <pc:docMk/>
      </pc:docMkLst>
      <pc:sldChg chg="modSp mod modCm">
        <pc:chgData name="MINOTANI JUN (美濃谷 潤)" userId="947f4a79-68d3-479c-91f0-9b4e309a29a3" providerId="ADAL" clId="{8A4493F2-9972-4AF7-A4D5-D2EC0D4410FC}" dt="2025-02-26T05:11:32.369" v="47" actId="6549"/>
        <pc:sldMkLst>
          <pc:docMk/>
          <pc:sldMk cId="1911374476" sldId="335"/>
        </pc:sldMkLst>
        <pc:spChg chg="mod">
          <ac:chgData name="MINOTANI JUN (美濃谷 潤)" userId="947f4a79-68d3-479c-91f0-9b4e309a29a3" providerId="ADAL" clId="{8A4493F2-9972-4AF7-A4D5-D2EC0D4410FC}" dt="2025-02-26T05:11:32.369" v="47" actId="6549"/>
          <ac:spMkLst>
            <pc:docMk/>
            <pc:sldMk cId="1911374476" sldId="335"/>
            <ac:spMk id="3" creationId="{CA154CA1-B71E-0B48-D574-B626A8E77AC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8A4493F2-9972-4AF7-A4D5-D2EC0D4410FC}" dt="2025-02-26T05:11:32.369" v="47" actId="6549"/>
              <pc2:cmMkLst xmlns:pc2="http://schemas.microsoft.com/office/powerpoint/2019/9/main/command">
                <pc:docMk/>
                <pc:sldMk cId="1911374476" sldId="335"/>
                <pc2:cmMk id="{90281D6E-D7EB-4CFB-A5F1-E6B77D9535C8}"/>
              </pc2:cmMkLst>
            </pc226:cmChg>
          </p:ext>
        </pc:extLst>
      </pc:sldChg>
      <pc:sldChg chg="modSp mod">
        <pc:chgData name="MINOTANI JUN (美濃谷 潤)" userId="947f4a79-68d3-479c-91f0-9b4e309a29a3" providerId="ADAL" clId="{8A4493F2-9972-4AF7-A4D5-D2EC0D4410FC}" dt="2025-02-26T05:12:05.878" v="68" actId="20577"/>
        <pc:sldMkLst>
          <pc:docMk/>
          <pc:sldMk cId="1128284890" sldId="336"/>
        </pc:sldMkLst>
        <pc:spChg chg="mod">
          <ac:chgData name="MINOTANI JUN (美濃谷 潤)" userId="947f4a79-68d3-479c-91f0-9b4e309a29a3" providerId="ADAL" clId="{8A4493F2-9972-4AF7-A4D5-D2EC0D4410FC}" dt="2025-02-26T05:12:05.878" v="68" actId="20577"/>
          <ac:spMkLst>
            <pc:docMk/>
            <pc:sldMk cId="1128284890" sldId="336"/>
            <ac:spMk id="3" creationId="{BD707D1A-3A9C-DE1B-15F2-1C790C22477C}"/>
          </ac:spMkLst>
        </pc:spChg>
      </pc:sldChg>
      <pc:sldChg chg="modSp mod">
        <pc:chgData name="MINOTANI JUN (美濃谷 潤)" userId="947f4a79-68d3-479c-91f0-9b4e309a29a3" providerId="ADAL" clId="{8A4493F2-9972-4AF7-A4D5-D2EC0D4410FC}" dt="2025-02-26T05:11:46.702" v="56" actId="6549"/>
        <pc:sldMkLst>
          <pc:docMk/>
          <pc:sldMk cId="1366921131" sldId="349"/>
        </pc:sldMkLst>
        <pc:spChg chg="mod">
          <ac:chgData name="MINOTANI JUN (美濃谷 潤)" userId="947f4a79-68d3-479c-91f0-9b4e309a29a3" providerId="ADAL" clId="{8A4493F2-9972-4AF7-A4D5-D2EC0D4410FC}" dt="2025-02-26T05:11:46.702" v="56" actId="6549"/>
          <ac:spMkLst>
            <pc:docMk/>
            <pc:sldMk cId="1366921131" sldId="349"/>
            <ac:spMk id="3" creationId="{F3F291AD-B68A-0681-4B92-ED4B3581CB67}"/>
          </ac:spMkLst>
        </pc:spChg>
      </pc:sldChg>
      <pc:sldChg chg="modSp mod modCm">
        <pc:chgData name="MINOTANI JUN (美濃谷 潤)" userId="947f4a79-68d3-479c-91f0-9b4e309a29a3" providerId="ADAL" clId="{8A4493F2-9972-4AF7-A4D5-D2EC0D4410FC}" dt="2025-02-26T05:22:48.048" v="475" actId="403"/>
        <pc:sldMkLst>
          <pc:docMk/>
          <pc:sldMk cId="800072403" sldId="351"/>
        </pc:sldMkLst>
        <pc:graphicFrameChg chg="mod modGraphic">
          <ac:chgData name="MINOTANI JUN (美濃谷 潤)" userId="947f4a79-68d3-479c-91f0-9b4e309a29a3" providerId="ADAL" clId="{8A4493F2-9972-4AF7-A4D5-D2EC0D4410FC}" dt="2025-02-26T05:20:55.471" v="299" actId="6549"/>
          <ac:graphicFrameMkLst>
            <pc:docMk/>
            <pc:sldMk cId="800072403" sldId="351"/>
            <ac:graphicFrameMk id="10" creationId="{7181E1EE-B66A-5994-22D0-2E979DCE7A7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8A4493F2-9972-4AF7-A4D5-D2EC0D4410FC}" dt="2025-02-26T05:22:41.486" v="473" actId="20577"/>
              <pc2:cmMkLst xmlns:pc2="http://schemas.microsoft.com/office/powerpoint/2019/9/main/command">
                <pc:docMk/>
                <pc:sldMk cId="800072403" sldId="351"/>
                <pc2:cmMk id="{525CF44E-3656-4B21-93F1-30A2FC899B4A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8A4493F2-9972-4AF7-A4D5-D2EC0D4410FC}" dt="2025-02-26T05:10:36.619" v="26" actId="6549"/>
              <pc2:cmMkLst xmlns:pc2="http://schemas.microsoft.com/office/powerpoint/2019/9/main/command">
                <pc:docMk/>
                <pc:sldMk cId="800072403" sldId="351"/>
                <pc2:cmMk id="{6B6294E2-C67D-4BB0-8B51-2382E73FFAE3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8A4493F2-9972-4AF7-A4D5-D2EC0D4410FC}" dt="2025-02-26T05:22:41.846" v="474" actId="20577"/>
              <pc2:cmMkLst xmlns:pc2="http://schemas.microsoft.com/office/powerpoint/2019/9/main/command">
                <pc:docMk/>
                <pc:sldMk cId="800072403" sldId="351"/>
                <pc2:cmMk id="{797ABAF6-8097-4839-AFFC-19D34CBC10FB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3F843D72-2429-4DBF-BC6C-57404577FE2A}"/>
    <pc:docChg chg="undo custSel modSld">
      <pc:chgData name="Urabe Yoshio (浦部 嘉夫)" userId="a7e67ffc-ce93-4ed9-a905-338d761aa748" providerId="ADAL" clId="{3F843D72-2429-4DBF-BC6C-57404577FE2A}" dt="2024-03-05T06:35:50.941" v="60" actId="207"/>
      <pc:docMkLst>
        <pc:docMk/>
      </pc:docMkLst>
      <pc:sldChg chg="addCm">
        <pc:chgData name="Urabe Yoshio (浦部 嘉夫)" userId="a7e67ffc-ce93-4ed9-a905-338d761aa748" providerId="ADAL" clId="{3F843D72-2429-4DBF-BC6C-57404577FE2A}" dt="2024-03-05T05:58:42.228" v="1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5:55.161" v="0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8:42.228" v="1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  <pc:sldChg chg="modSp mod">
        <pc:chgData name="Urabe Yoshio (浦部 嘉夫)" userId="a7e67ffc-ce93-4ed9-a905-338d761aa748" providerId="ADAL" clId="{3F843D72-2429-4DBF-BC6C-57404577FE2A}" dt="2024-03-05T06:35:50.941" v="60" actId="207"/>
        <pc:sldMkLst>
          <pc:docMk/>
          <pc:sldMk cId="84367812" sldId="289"/>
        </pc:sldMkLst>
      </pc:sldChg>
      <pc:sldChg chg="addCm modCm">
        <pc:chgData name="Urabe Yoshio (浦部 嘉夫)" userId="a7e67ffc-ce93-4ed9-a905-338d761aa748" providerId="ADAL" clId="{3F843D72-2429-4DBF-BC6C-57404577FE2A}" dt="2024-03-05T06:04:30.672" v="4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04:30.672" v="4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04:16.224" v="3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3F843D72-2429-4DBF-BC6C-57404577FE2A}" dt="2024-03-05T06:13:47.978" v="24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11:29.111" v="23"/>
              <pc2:cmMkLst xmlns:pc2="http://schemas.microsoft.com/office/powerpoint/2019/9/main/command">
                <pc:docMk/>
                <pc:sldMk cId="947609334" sldId="294"/>
                <pc2:cmMk id="{CDCB5C30-2DFA-46F5-9B76-9A7FA6DB818C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13:47.978" v="24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3F843D72-2429-4DBF-BC6C-57404577FE2A}" dt="2024-03-05T06:34:34.061" v="56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33:23.923" v="54"/>
              <pc2:cmMkLst xmlns:pc2="http://schemas.microsoft.com/office/powerpoint/2019/9/main/command">
                <pc:docMk/>
                <pc:sldMk cId="2822151727" sldId="295"/>
                <pc2:cmMk id="{103D9D09-5670-46BB-B3CF-C9C7E2C3318F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34:34.061" v="56"/>
              <pc2:cmMkLst xmlns:pc2="http://schemas.microsoft.com/office/powerpoint/2019/9/main/command">
                <pc:docMk/>
                <pc:sldMk cId="2822151727" sldId="295"/>
                <pc2:cmMk id="{F72552EB-BC59-49C6-B7BB-21E94C7B1A18}"/>
              </pc2:cmMkLst>
            </pc226:cmChg>
          </p:ext>
        </pc:extLst>
      </pc:sldChg>
      <pc:sldChg chg="modSp mod addCm delCm modCm">
        <pc:chgData name="Urabe Yoshio (浦部 嘉夫)" userId="a7e67ffc-ce93-4ed9-a905-338d761aa748" providerId="ADAL" clId="{3F843D72-2429-4DBF-BC6C-57404577FE2A}" dt="2024-03-05T06:25:49.912" v="52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a7e67ffc-ce93-4ed9-a905-338d761aa748" providerId="ADAL" clId="{3F843D72-2429-4DBF-BC6C-57404577FE2A}" dt="2024-03-05T06:15:53.689" v="26"/>
              <pc2:cmMkLst xmlns:pc2="http://schemas.microsoft.com/office/powerpoint/2019/9/main/command">
                <pc:docMk/>
                <pc:sldMk cId="761433829" sldId="301"/>
                <pc2:cmMk id="{532C2D04-6B4A-468B-95B5-8F40009FE4F7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4:57.987" v="51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add del mod">
              <pc226:chgData name="Urabe Yoshio (浦部 嘉夫)" userId="a7e67ffc-ce93-4ed9-a905-338d761aa748" providerId="ADAL" clId="{3F843D72-2429-4DBF-BC6C-57404577FE2A}" dt="2024-03-05T06:22:45.364" v="4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5:49.912" v="52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INOTANI JUN (美濃谷 潤)" userId="947f4a79-68d3-479c-91f0-9b4e309a29a3" providerId="ADAL" clId="{6E074E71-8914-4D69-86D6-4A926759AE30}"/>
    <pc:docChg chg="undo custSel modSld modMainMaster">
      <pc:chgData name="MINOTANI JUN (美濃谷 潤)" userId="947f4a79-68d3-479c-91f0-9b4e309a29a3" providerId="ADAL" clId="{6E074E71-8914-4D69-86D6-4A926759AE30}" dt="2025-03-06T00:20:39.667" v="1119" actId="2"/>
      <pc:docMkLst>
        <pc:docMk/>
      </pc:docMkLst>
      <pc:sldChg chg="addSp delSp modSp mod modCm modNotesTx">
        <pc:chgData name="MINOTANI JUN (美濃谷 潤)" userId="947f4a79-68d3-479c-91f0-9b4e309a29a3" providerId="ADAL" clId="{6E074E71-8914-4D69-86D6-4A926759AE30}" dt="2025-03-06T00:20:37.681" v="1118" actId="2"/>
        <pc:sldMkLst>
          <pc:docMk/>
          <pc:sldMk cId="2024692002" sldId="332"/>
        </pc:sldMkLst>
        <pc:spChg chg="mod">
          <ac:chgData name="MINOTANI JUN (美濃谷 潤)" userId="947f4a79-68d3-479c-91f0-9b4e309a29a3" providerId="ADAL" clId="{6E074E71-8914-4D69-86D6-4A926759AE30}" dt="2025-03-05T07:16:53.665" v="967" actId="20577"/>
          <ac:spMkLst>
            <pc:docMk/>
            <pc:sldMk cId="2024692002" sldId="332"/>
            <ac:spMk id="3" creationId="{E9B732FC-D68C-CA5E-63E2-C2F48FA98E1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6:53.665" v="967" actId="20577"/>
              <pc2:cmMkLst xmlns:pc2="http://schemas.microsoft.com/office/powerpoint/2019/9/main/command">
                <pc:docMk/>
                <pc:sldMk cId="2024692002" sldId="332"/>
                <pc2:cmMk id="{06D19917-58CA-4EBA-B021-16E71B643F44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6:53.665" v="967" actId="20577"/>
              <pc2:cmMkLst xmlns:pc2="http://schemas.microsoft.com/office/powerpoint/2019/9/main/command">
                <pc:docMk/>
                <pc:sldMk cId="2024692002" sldId="332"/>
                <pc2:cmMk id="{221A3C60-5E92-43A6-8D08-0CC8B76C0C02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6:53.665" v="967" actId="20577"/>
              <pc2:cmMkLst xmlns:pc2="http://schemas.microsoft.com/office/powerpoint/2019/9/main/command">
                <pc:docMk/>
                <pc:sldMk cId="2024692002" sldId="332"/>
                <pc2:cmMk id="{A09B8F88-36AA-4674-8ABC-0E638B2067B1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6:53.665" v="967" actId="20577"/>
              <pc2:cmMkLst xmlns:pc2="http://schemas.microsoft.com/office/powerpoint/2019/9/main/command">
                <pc:docMk/>
                <pc:sldMk cId="2024692002" sldId="332"/>
                <pc2:cmMk id="{667F2AD9-08EA-4696-9D09-642281EA6270}"/>
              </pc2:cmMkLst>
            </pc226:cmChg>
          </p:ext>
        </pc:extLst>
      </pc:sldChg>
      <pc:sldChg chg="modSp mod modCm">
        <pc:chgData name="MINOTANI JUN (美濃谷 潤)" userId="947f4a79-68d3-479c-91f0-9b4e309a29a3" providerId="ADAL" clId="{6E074E71-8914-4D69-86D6-4A926759AE30}" dt="2025-03-05T06:39:20.844" v="875" actId="20577"/>
        <pc:sldMkLst>
          <pc:docMk/>
          <pc:sldMk cId="1549920679" sldId="334"/>
        </pc:sldMkLst>
        <pc:spChg chg="mod">
          <ac:chgData name="MINOTANI JUN (美濃谷 潤)" userId="947f4a79-68d3-479c-91f0-9b4e309a29a3" providerId="ADAL" clId="{6E074E71-8914-4D69-86D6-4A926759AE30}" dt="2025-03-05T06:39:20.844" v="875" actId="20577"/>
          <ac:spMkLst>
            <pc:docMk/>
            <pc:sldMk cId="1549920679" sldId="334"/>
            <ac:spMk id="3" creationId="{FB68596B-583F-71FC-A85D-36A75C70355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6:39:20.844" v="875" actId="20577"/>
              <pc2:cmMkLst xmlns:pc2="http://schemas.microsoft.com/office/powerpoint/2019/9/main/command">
                <pc:docMk/>
                <pc:sldMk cId="1549920679" sldId="334"/>
                <pc2:cmMk id="{B2987E2E-B3B0-49A5-B2A8-7E76D9458B79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6:39:20.844" v="875" actId="20577"/>
              <pc2:cmMkLst xmlns:pc2="http://schemas.microsoft.com/office/powerpoint/2019/9/main/command">
                <pc:docMk/>
                <pc:sldMk cId="1549920679" sldId="334"/>
                <pc2:cmMk id="{3508BF78-FA1C-46DD-9514-794D77AC0907}"/>
              </pc2:cmMkLst>
            </pc226:cmChg>
          </p:ext>
        </pc:extLst>
      </pc:sldChg>
      <pc:sldChg chg="modSp mod modCm">
        <pc:chgData name="MINOTANI JUN (美濃谷 潤)" userId="947f4a79-68d3-479c-91f0-9b4e309a29a3" providerId="ADAL" clId="{6E074E71-8914-4D69-86D6-4A926759AE30}" dt="2025-03-05T07:22:06.007" v="1117" actId="20577"/>
        <pc:sldMkLst>
          <pc:docMk/>
          <pc:sldMk cId="985242426" sldId="348"/>
        </pc:sldMkLst>
        <pc:spChg chg="mod">
          <ac:chgData name="MINOTANI JUN (美濃谷 潤)" userId="947f4a79-68d3-479c-91f0-9b4e309a29a3" providerId="ADAL" clId="{6E074E71-8914-4D69-86D6-4A926759AE30}" dt="2025-03-05T07:22:06.007" v="1117" actId="20577"/>
          <ac:spMkLst>
            <pc:docMk/>
            <pc:sldMk cId="985242426" sldId="348"/>
            <ac:spMk id="3" creationId="{4D573FB7-C23E-B458-3D46-BCF13C40E10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22:06.007" v="1117" actId="20577"/>
              <pc2:cmMkLst xmlns:pc2="http://schemas.microsoft.com/office/powerpoint/2019/9/main/command">
                <pc:docMk/>
                <pc:sldMk cId="985242426" sldId="348"/>
                <pc2:cmMk id="{D650BC0D-9B18-4751-AC66-DF3680D1061B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22:06.007" v="1117" actId="20577"/>
              <pc2:cmMkLst xmlns:pc2="http://schemas.microsoft.com/office/powerpoint/2019/9/main/command">
                <pc:docMk/>
                <pc:sldMk cId="985242426" sldId="348"/>
                <pc2:cmMk id="{85DEF322-17B5-459A-85BA-34D5DDA7A88C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22:06.007" v="1117" actId="20577"/>
              <pc2:cmMkLst xmlns:pc2="http://schemas.microsoft.com/office/powerpoint/2019/9/main/command">
                <pc:docMk/>
                <pc:sldMk cId="985242426" sldId="348"/>
                <pc2:cmMk id="{A3DDE68D-E7CA-4631-A7E2-48FA1E3ACCB9}"/>
              </pc2:cmMkLst>
            </pc226:cmChg>
          </p:ext>
        </pc:extLst>
      </pc:sldChg>
      <pc:sldChg chg="modSp mod modCm">
        <pc:chgData name="MINOTANI JUN (美濃谷 潤)" userId="947f4a79-68d3-479c-91f0-9b4e309a29a3" providerId="ADAL" clId="{6E074E71-8914-4D69-86D6-4A926759AE30}" dt="2025-03-05T07:12:19.038" v="953" actId="20577"/>
        <pc:sldMkLst>
          <pc:docMk/>
          <pc:sldMk cId="800072403" sldId="351"/>
        </pc:sldMkLst>
        <pc:spChg chg="mod">
          <ac:chgData name="MINOTANI JUN (美濃谷 潤)" userId="947f4a79-68d3-479c-91f0-9b4e309a29a3" providerId="ADAL" clId="{6E074E71-8914-4D69-86D6-4A926759AE30}" dt="2025-03-05T05:09:09.203" v="385" actId="6549"/>
          <ac:spMkLst>
            <pc:docMk/>
            <pc:sldMk cId="800072403" sldId="351"/>
            <ac:spMk id="3" creationId="{9AAC8019-6D9F-1153-2EE0-2767960D0107}"/>
          </ac:spMkLst>
        </pc:spChg>
        <pc:graphicFrameChg chg="modGraphic">
          <ac:chgData name="MINOTANI JUN (美濃谷 潤)" userId="947f4a79-68d3-479c-91f0-9b4e309a29a3" providerId="ADAL" clId="{6E074E71-8914-4D69-86D6-4A926759AE30}" dt="2025-03-05T07:12:19.038" v="953" actId="20577"/>
          <ac:graphicFrameMkLst>
            <pc:docMk/>
            <pc:sldMk cId="800072403" sldId="351"/>
            <ac:graphicFrameMk id="10" creationId="{7181E1EE-B66A-5994-22D0-2E979DCE7A7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2:19.038" v="953" actId="20577"/>
              <pc2:cmMkLst xmlns:pc2="http://schemas.microsoft.com/office/powerpoint/2019/9/main/command">
                <pc:docMk/>
                <pc:sldMk cId="800072403" sldId="351"/>
                <pc2:cmMk id="{6B6294E2-C67D-4BB0-8B51-2382E73FFAE3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5:09:09.203" v="385" actId="6549"/>
              <pc2:cmMkLst xmlns:pc2="http://schemas.microsoft.com/office/powerpoint/2019/9/main/command">
                <pc:docMk/>
                <pc:sldMk cId="800072403" sldId="351"/>
                <pc2:cmMk id="{467109ED-11E3-4E71-9B1A-A957CB10502A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5:09:09.203" v="385" actId="6549"/>
              <pc2:cmMkLst xmlns:pc2="http://schemas.microsoft.com/office/powerpoint/2019/9/main/command">
                <pc:docMk/>
                <pc:sldMk cId="800072403" sldId="351"/>
                <pc2:cmMk id="{8F1CF9F4-4975-4F3B-B21C-22C7043D2C66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2:19.038" v="953" actId="20577"/>
              <pc2:cmMkLst xmlns:pc2="http://schemas.microsoft.com/office/powerpoint/2019/9/main/command">
                <pc:docMk/>
                <pc:sldMk cId="800072403" sldId="351"/>
                <pc2:cmMk id="{797ABAF6-8097-4839-AFFC-19D34CBC10FB}"/>
              </pc2:cmMkLst>
            </pc226:cmChg>
          </p:ext>
        </pc:extLst>
      </pc:sldChg>
      <pc:sldMasterChg chg="modSp mod">
        <pc:chgData name="MINOTANI JUN (美濃谷 潤)" userId="947f4a79-68d3-479c-91f0-9b4e309a29a3" providerId="ADAL" clId="{6E074E71-8914-4D69-86D6-4A926759AE30}" dt="2025-03-06T00:20:39.667" v="1119" actId="2"/>
        <pc:sldMasterMkLst>
          <pc:docMk/>
          <pc:sldMasterMk cId="0" sldId="2147483648"/>
        </pc:sldMasterMkLst>
        <pc:spChg chg="mod">
          <ac:chgData name="MINOTANI JUN (美濃谷 潤)" userId="947f4a79-68d3-479c-91f0-9b4e309a29a3" providerId="ADAL" clId="{6E074E71-8914-4D69-86D6-4A926759AE30}" dt="2025-03-06T00:20:39.667" v="1119" actId="2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INOTANI JUN (美濃谷 潤)" userId="S::minotani.jun@jp.panasonic.com::947f4a79-68d3-479c-91f0-9b4e309a29a3" providerId="AD" clId="Web-{D37FF7E0-A4CA-4DAA-904B-3A831F5B7B5E}"/>
    <pc:docChg chg="modSld">
      <pc:chgData name="MINOTANI JUN (美濃谷 潤)" userId="S::minotani.jun@jp.panasonic.com::947f4a79-68d3-479c-91f0-9b4e309a29a3" providerId="AD" clId="Web-{D37FF7E0-A4CA-4DAA-904B-3A831F5B7B5E}" dt="2023-11-10T04:16:14.09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D37FF7E0-A4CA-4DAA-904B-3A831F5B7B5E}" dt="2023-11-10T04:16:14.094" v="4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FA165A8-2E97-4609-AE4C-FDB691F5CA5E}"/>
    <pc:docChg chg="modSld">
      <pc:chgData name="MINOTANI JUN (美濃谷 潤)" userId="S::minotani.jun@jp.panasonic.com::947f4a79-68d3-479c-91f0-9b4e309a29a3" providerId="AD" clId="Web-{EFA165A8-2E97-4609-AE4C-FDB691F5CA5E}" dt="2024-05-07T06:33:09.962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FA165A8-2E97-4609-AE4C-FDB691F5CA5E}" dt="2024-05-07T06:33:09.962" v="0" actId="20577"/>
        <pc:sldMkLst>
          <pc:docMk/>
          <pc:sldMk cId="283282152" sldId="30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611C57C4-A798-4C9B-9404-D2402DE2AB74}"/>
    <pc:docChg chg="">
      <pc:chgData name="Hashi Ryutaro (端 龍太郎)" userId="S::hashi.ryutaro@jp.panasonic.com::3779b3d1-1567-4cea-8e1a-4547b47486ee" providerId="AD" clId="Web-{611C57C4-A798-4C9B-9404-D2402DE2AB74}" dt="2023-11-08T09:21:24.790" v="1"/>
      <pc:docMkLst>
        <pc:docMk/>
      </pc:docMkLst>
      <pc:sldChg chg="modCm">
        <pc:chgData name="Hashi Ryutaro (端 龍太郎)" userId="S::hashi.ryutaro@jp.panasonic.com::3779b3d1-1567-4cea-8e1a-4547b47486ee" providerId="AD" clId="Web-{611C57C4-A798-4C9B-9404-D2402DE2AB74}" dt="2023-11-08T09:04:37.881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611C57C4-A798-4C9B-9404-D2402DE2AB74}" dt="2023-11-08T09:04:37.881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611C57C4-A798-4C9B-9404-D2402DE2AB74}" dt="2023-11-08T09:04:37.881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A860673C-9DA3-44E6-86CB-018273402B36}"/>
                </pc2:cmRplyMkLst>
              </pc226:cmRplyChg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611C57C4-A798-4C9B-9404-D2402DE2AB74}" dt="2023-11-08T09:21:24.790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611C57C4-A798-4C9B-9404-D2402DE2AB74}" dt="2023-11-08T09:21:24.790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3C60C238-51FE-4731-BDBD-6C981D21E3EA}"/>
    <pc:docChg chg="">
      <pc:chgData name="Hashi Ryutaro (端 龍太郎)" userId="S::hashi.ryutaro@jp.panasonic.com::3779b3d1-1567-4cea-8e1a-4547b47486ee" providerId="AD" clId="Web-{3C60C238-51FE-4731-BDBD-6C981D21E3EA}" dt="2024-02-29T09:45:23.840" v="0"/>
      <pc:docMkLst>
        <pc:docMk/>
      </pc:docMkLst>
      <pc:sldChg chg="modCm">
        <pc:chgData name="Hashi Ryutaro (端 龍太郎)" userId="S::hashi.ryutaro@jp.panasonic.com::3779b3d1-1567-4cea-8e1a-4547b47486ee" providerId="AD" clId="Web-{3C60C238-51FE-4731-BDBD-6C981D21E3EA}" dt="2024-02-29T09:45:23.840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3C60C238-51FE-4731-BDBD-6C981D21E3EA}" dt="2024-02-29T09:45:23.840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3C60C238-51FE-4731-BDBD-6C981D21E3EA}" dt="2024-02-29T09:45:23.840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71B076DA-8828-40E2-95B4-8B3238EDDCDF}"/>
                </pc2:cmRplyMkLst>
              </pc226:cmRplyChg>
            </pc226:cmChg>
          </p:ext>
        </pc:extLst>
      </pc:sldChg>
    </pc:docChg>
  </pc:docChgLst>
  <pc:docChgLst>
    <pc:chgData name="MINOTANI JUN (美濃谷 潤)" userId="947f4a79-68d3-479c-91f0-9b4e309a29a3" providerId="ADAL" clId="{AF31CD37-77CF-429E-BE61-35C25EFADF8E}"/>
    <pc:docChg chg="undo redo custSel modSld">
      <pc:chgData name="MINOTANI JUN (美濃谷 潤)" userId="947f4a79-68d3-479c-91f0-9b4e309a29a3" providerId="ADAL" clId="{AF31CD37-77CF-429E-BE61-35C25EFADF8E}" dt="2025-03-24T04:29:16.996" v="723" actId="20577"/>
      <pc:docMkLst>
        <pc:docMk/>
      </pc:docMkLst>
      <pc:sldChg chg="modSp mod modCm">
        <pc:chgData name="MINOTANI JUN (美濃谷 潤)" userId="947f4a79-68d3-479c-91f0-9b4e309a29a3" providerId="ADAL" clId="{AF31CD37-77CF-429E-BE61-35C25EFADF8E}" dt="2025-03-24T02:27:21.355" v="311" actId="20577"/>
        <pc:sldMkLst>
          <pc:docMk/>
          <pc:sldMk cId="2474221240" sldId="330"/>
        </pc:sldMkLst>
        <pc:spChg chg="mod">
          <ac:chgData name="MINOTANI JUN (美濃谷 潤)" userId="947f4a79-68d3-479c-91f0-9b4e309a29a3" providerId="ADAL" clId="{AF31CD37-77CF-429E-BE61-35C25EFADF8E}" dt="2025-03-24T02:27:21.355" v="311" actId="20577"/>
          <ac:spMkLst>
            <pc:docMk/>
            <pc:sldMk cId="2474221240" sldId="330"/>
            <ac:spMk id="3" creationId="{7CA1ED07-CA5E-47AD-63EB-991EC5D599D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AF31CD37-77CF-429E-BE61-35C25EFADF8E}" dt="2025-03-24T02:27:21.355" v="311" actId="20577"/>
              <pc2:cmMkLst xmlns:pc2="http://schemas.microsoft.com/office/powerpoint/2019/9/main/command">
                <pc:docMk/>
                <pc:sldMk cId="2474221240" sldId="330"/>
                <pc2:cmMk id="{6046DC49-C1B5-46BD-8A4E-84B63F0ACEFD}"/>
              </pc2:cmMkLst>
            </pc226:cmChg>
          </p:ext>
        </pc:extLst>
      </pc:sldChg>
      <pc:sldChg chg="addSp delSp modSp mod">
        <pc:chgData name="MINOTANI JUN (美濃谷 潤)" userId="947f4a79-68d3-479c-91f0-9b4e309a29a3" providerId="ADAL" clId="{AF31CD37-77CF-429E-BE61-35C25EFADF8E}" dt="2025-03-24T04:29:16.996" v="723" actId="20577"/>
        <pc:sldMkLst>
          <pc:docMk/>
          <pc:sldMk cId="2024692002" sldId="332"/>
        </pc:sldMkLst>
        <pc:spChg chg="mod">
          <ac:chgData name="MINOTANI JUN (美濃谷 潤)" userId="947f4a79-68d3-479c-91f0-9b4e309a29a3" providerId="ADAL" clId="{AF31CD37-77CF-429E-BE61-35C25EFADF8E}" dt="2025-03-24T04:29:16.996" v="723" actId="20577"/>
          <ac:spMkLst>
            <pc:docMk/>
            <pc:sldMk cId="2024692002" sldId="332"/>
            <ac:spMk id="3" creationId="{E9B732FC-D68C-CA5E-63E2-C2F48FA98E1B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9" creationId="{1C67E624-A1D6-7D2E-5C41-6A59BCDB3A11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13" creationId="{866C0C30-0DC0-8C76-A18B-F81F50B8925E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14" creationId="{FA532641-7B9B-F6F1-80FD-221E45541922}"/>
          </ac:spMkLst>
        </pc:spChg>
        <pc:spChg chg="mod topLvl">
          <ac:chgData name="MINOTANI JUN (美濃谷 潤)" userId="947f4a79-68d3-479c-91f0-9b4e309a29a3" providerId="ADAL" clId="{AF31CD37-77CF-429E-BE61-35C25EFADF8E}" dt="2025-03-24T02:33:06.175" v="478" actId="1038"/>
          <ac:spMkLst>
            <pc:docMk/>
            <pc:sldMk cId="2024692002" sldId="332"/>
            <ac:spMk id="15" creationId="{19DC3333-B4B0-0FC7-A219-E42B8695971D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16" creationId="{B41A7CB2-4E1C-DB04-5C4B-914AFA522428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17" creationId="{7A24F931-4BDD-764E-BEFD-38FA44D80D0F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19" creationId="{30948B09-B257-D8B4-8C05-4ED4BDD593F2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20" creationId="{92ACEDD6-8546-4D1D-9EBB-EC39726D3FF3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21" creationId="{828651BC-BCF9-B586-54B8-3D6AEFF448E9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24" creationId="{1BB2F815-4262-520A-2A5A-961316C1BEDE}"/>
          </ac:spMkLst>
        </pc:spChg>
        <pc:spChg chg="mod topLvl">
          <ac:chgData name="MINOTANI JUN (美濃谷 潤)" userId="947f4a79-68d3-479c-91f0-9b4e309a29a3" providerId="ADAL" clId="{AF31CD37-77CF-429E-BE61-35C25EFADF8E}" dt="2025-03-24T02:33:43.054" v="488" actId="164"/>
          <ac:spMkLst>
            <pc:docMk/>
            <pc:sldMk cId="2024692002" sldId="332"/>
            <ac:spMk id="26" creationId="{E9616F03-BA62-97B0-9C32-489BC852CBE1}"/>
          </ac:spMkLst>
        </pc:spChg>
        <pc:grpChg chg="mod">
          <ac:chgData name="MINOTANI JUN (美濃谷 潤)" userId="947f4a79-68d3-479c-91f0-9b4e309a29a3" providerId="ADAL" clId="{AF31CD37-77CF-429E-BE61-35C25EFADF8E}" dt="2025-03-24T02:33:46.323" v="499" actId="1038"/>
          <ac:grpSpMkLst>
            <pc:docMk/>
            <pc:sldMk cId="2024692002" sldId="332"/>
            <ac:grpSpMk id="29" creationId="{706B55BC-F493-9A66-1CC5-140E1F6D10B1}"/>
          </ac:grpSpMkLst>
        </pc:grpChg>
        <pc:cxnChg chg="mod">
          <ac:chgData name="MINOTANI JUN (美濃谷 潤)" userId="947f4a79-68d3-479c-91f0-9b4e309a29a3" providerId="ADAL" clId="{AF31CD37-77CF-429E-BE61-35C25EFADF8E}" dt="2025-03-24T02:33:25.197" v="486" actId="14100"/>
          <ac:cxnSpMkLst>
            <pc:docMk/>
            <pc:sldMk cId="2024692002" sldId="332"/>
            <ac:cxnSpMk id="10" creationId="{B5089DC3-D43D-F9E7-04C2-1BBA5B4B4CE9}"/>
          </ac:cxnSpMkLst>
        </pc:cxnChg>
        <pc:cxnChg chg="mod">
          <ac:chgData name="MINOTANI JUN (美濃谷 潤)" userId="947f4a79-68d3-479c-91f0-9b4e309a29a3" providerId="ADAL" clId="{AF31CD37-77CF-429E-BE61-35C25EFADF8E}" dt="2025-03-24T02:33:25.197" v="486" actId="14100"/>
          <ac:cxnSpMkLst>
            <pc:docMk/>
            <pc:sldMk cId="2024692002" sldId="332"/>
            <ac:cxnSpMk id="11" creationId="{C574EA25-0BA8-FB49-6FD9-A457A6E9080B}"/>
          </ac:cxnSpMkLst>
        </pc:cxnChg>
        <pc:cxnChg chg="mod">
          <ac:chgData name="MINOTANI JUN (美濃谷 潤)" userId="947f4a79-68d3-479c-91f0-9b4e309a29a3" providerId="ADAL" clId="{AF31CD37-77CF-429E-BE61-35C25EFADF8E}" dt="2025-03-24T02:33:25.197" v="486" actId="14100"/>
          <ac:cxnSpMkLst>
            <pc:docMk/>
            <pc:sldMk cId="2024692002" sldId="332"/>
            <ac:cxnSpMk id="12" creationId="{0D2083C0-85FD-7DE8-4DDB-1C0C18339393}"/>
          </ac:cxnSpMkLst>
        </pc:cxnChg>
        <pc:cxnChg chg="mod">
          <ac:chgData name="MINOTANI JUN (美濃谷 潤)" userId="947f4a79-68d3-479c-91f0-9b4e309a29a3" providerId="ADAL" clId="{AF31CD37-77CF-429E-BE61-35C25EFADF8E}" dt="2025-03-21T02:29:17.860" v="92" actId="1035"/>
          <ac:cxnSpMkLst>
            <pc:docMk/>
            <pc:sldMk cId="2024692002" sldId="332"/>
            <ac:cxnSpMk id="18" creationId="{0EB727A3-678F-813A-8668-B4EA3A93C16F}"/>
          </ac:cxnSpMkLst>
        </pc:cxnChg>
        <pc:cxnChg chg="mod">
          <ac:chgData name="MINOTANI JUN (美濃谷 潤)" userId="947f4a79-68d3-479c-91f0-9b4e309a29a3" providerId="ADAL" clId="{AF31CD37-77CF-429E-BE61-35C25EFADF8E}" dt="2025-03-21T02:29:17.860" v="92" actId="1035"/>
          <ac:cxnSpMkLst>
            <pc:docMk/>
            <pc:sldMk cId="2024692002" sldId="332"/>
            <ac:cxnSpMk id="22" creationId="{EB551BD9-4418-398E-86F5-0F598BFD11C8}"/>
          </ac:cxnSpMkLst>
        </pc:cxnChg>
        <pc:cxnChg chg="mod">
          <ac:chgData name="MINOTANI JUN (美濃谷 潤)" userId="947f4a79-68d3-479c-91f0-9b4e309a29a3" providerId="ADAL" clId="{AF31CD37-77CF-429E-BE61-35C25EFADF8E}" dt="2025-03-24T02:33:32.752" v="487" actId="14100"/>
          <ac:cxnSpMkLst>
            <pc:docMk/>
            <pc:sldMk cId="2024692002" sldId="332"/>
            <ac:cxnSpMk id="23" creationId="{EBEC5D39-88A6-FCDA-79F3-6FB2015E5B02}"/>
          </ac:cxnSpMkLst>
        </pc:cxnChg>
        <pc:cxnChg chg="mod">
          <ac:chgData name="MINOTANI JUN (美濃谷 潤)" userId="947f4a79-68d3-479c-91f0-9b4e309a29a3" providerId="ADAL" clId="{AF31CD37-77CF-429E-BE61-35C25EFADF8E}" dt="2025-03-24T02:33:06.175" v="478" actId="1038"/>
          <ac:cxnSpMkLst>
            <pc:docMk/>
            <pc:sldMk cId="2024692002" sldId="332"/>
            <ac:cxnSpMk id="25" creationId="{DF0FEE1D-C43C-DFD0-5D89-12881FC36B3A}"/>
          </ac:cxnSpMkLst>
        </pc:cxnChg>
      </pc:sldChg>
      <pc:sldChg chg="modSp mod">
        <pc:chgData name="MINOTANI JUN (美濃谷 潤)" userId="947f4a79-68d3-479c-91f0-9b4e309a29a3" providerId="ADAL" clId="{AF31CD37-77CF-429E-BE61-35C25EFADF8E}" dt="2025-03-24T02:36:37.272" v="673" actId="6549"/>
        <pc:sldMkLst>
          <pc:docMk/>
          <pc:sldMk cId="1549920679" sldId="334"/>
        </pc:sldMkLst>
        <pc:spChg chg="mod">
          <ac:chgData name="MINOTANI JUN (美濃谷 潤)" userId="947f4a79-68d3-479c-91f0-9b4e309a29a3" providerId="ADAL" clId="{AF31CD37-77CF-429E-BE61-35C25EFADF8E}" dt="2025-03-24T02:36:37.272" v="673" actId="6549"/>
          <ac:spMkLst>
            <pc:docMk/>
            <pc:sldMk cId="1549920679" sldId="334"/>
            <ac:spMk id="3" creationId="{FB68596B-583F-71FC-A85D-36A75C703554}"/>
          </ac:spMkLst>
        </pc:spChg>
      </pc:sldChg>
      <pc:sldChg chg="modSp mod">
        <pc:chgData name="MINOTANI JUN (美濃谷 潤)" userId="947f4a79-68d3-479c-91f0-9b4e309a29a3" providerId="ADAL" clId="{AF31CD37-77CF-429E-BE61-35C25EFADF8E}" dt="2025-03-24T02:37:25.843" v="707" actId="20577"/>
        <pc:sldMkLst>
          <pc:docMk/>
          <pc:sldMk cId="1128284890" sldId="336"/>
        </pc:sldMkLst>
        <pc:spChg chg="mod">
          <ac:chgData name="MINOTANI JUN (美濃谷 潤)" userId="947f4a79-68d3-479c-91f0-9b4e309a29a3" providerId="ADAL" clId="{AF31CD37-77CF-429E-BE61-35C25EFADF8E}" dt="2025-03-24T02:37:25.843" v="707" actId="20577"/>
          <ac:spMkLst>
            <pc:docMk/>
            <pc:sldMk cId="1128284890" sldId="336"/>
            <ac:spMk id="3" creationId="{BD707D1A-3A9C-DE1B-15F2-1C790C22477C}"/>
          </ac:spMkLst>
        </pc:spChg>
      </pc:sldChg>
      <pc:sldChg chg="modSp mod">
        <pc:chgData name="MINOTANI JUN (美濃谷 潤)" userId="947f4a79-68d3-479c-91f0-9b4e309a29a3" providerId="ADAL" clId="{AF31CD37-77CF-429E-BE61-35C25EFADF8E}" dt="2025-03-24T02:37:02.902" v="675" actId="20577"/>
        <pc:sldMkLst>
          <pc:docMk/>
          <pc:sldMk cId="1366921131" sldId="349"/>
        </pc:sldMkLst>
        <pc:spChg chg="mod">
          <ac:chgData name="MINOTANI JUN (美濃谷 潤)" userId="947f4a79-68d3-479c-91f0-9b4e309a29a3" providerId="ADAL" clId="{AF31CD37-77CF-429E-BE61-35C25EFADF8E}" dt="2025-03-24T02:37:02.902" v="675" actId="20577"/>
          <ac:spMkLst>
            <pc:docMk/>
            <pc:sldMk cId="1366921131" sldId="349"/>
            <ac:spMk id="3" creationId="{F3F291AD-B68A-0681-4B92-ED4B3581CB67}"/>
          </ac:spMkLst>
        </pc:spChg>
      </pc:sldChg>
      <pc:sldChg chg="modSp mod modCm">
        <pc:chgData name="MINOTANI JUN (美濃谷 潤)" userId="947f4a79-68d3-479c-91f0-9b4e309a29a3" providerId="ADAL" clId="{AF31CD37-77CF-429E-BE61-35C25EFADF8E}" dt="2025-03-24T02:36:16.234" v="641" actId="20577"/>
        <pc:sldMkLst>
          <pc:docMk/>
          <pc:sldMk cId="800072403" sldId="351"/>
        </pc:sldMkLst>
        <pc:spChg chg="mod">
          <ac:chgData name="MINOTANI JUN (美濃谷 潤)" userId="947f4a79-68d3-479c-91f0-9b4e309a29a3" providerId="ADAL" clId="{AF31CD37-77CF-429E-BE61-35C25EFADF8E}" dt="2025-03-24T02:36:16.234" v="641" actId="20577"/>
          <ac:spMkLst>
            <pc:docMk/>
            <pc:sldMk cId="800072403" sldId="351"/>
            <ac:spMk id="3" creationId="{9AAC8019-6D9F-1153-2EE0-2767960D0107}"/>
          </ac:spMkLst>
        </pc:spChg>
        <pc:graphicFrameChg chg="mod modGraphic">
          <ac:chgData name="MINOTANI JUN (美濃谷 潤)" userId="947f4a79-68d3-479c-91f0-9b4e309a29a3" providerId="ADAL" clId="{AF31CD37-77CF-429E-BE61-35C25EFADF8E}" dt="2025-03-24T02:36:01.576" v="608" actId="20577"/>
          <ac:graphicFrameMkLst>
            <pc:docMk/>
            <pc:sldMk cId="800072403" sldId="351"/>
            <ac:graphicFrameMk id="10" creationId="{7181E1EE-B66A-5994-22D0-2E979DCE7A7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AF31CD37-77CF-429E-BE61-35C25EFADF8E}" dt="2025-03-24T02:35:57.074" v="606" actId="20577"/>
              <pc2:cmMkLst xmlns:pc2="http://schemas.microsoft.com/office/powerpoint/2019/9/main/command">
                <pc:docMk/>
                <pc:sldMk cId="800072403" sldId="351"/>
                <pc2:cmMk id="{4997C6D4-912A-48DD-B888-78E6CD1DA3E3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7D09710-58ED-43FF-B53F-2E485D6D376D}"/>
    <pc:docChg chg="modSld">
      <pc:chgData name="MINOTANI JUN (美濃谷 潤)" userId="S::minotani.jun@jp.panasonic.com::947f4a79-68d3-479c-91f0-9b4e309a29a3" providerId="AD" clId="Web-{F7D09710-58ED-43FF-B53F-2E485D6D376D}" dt="2024-05-07T04:49:45.61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F7D09710-58ED-43FF-B53F-2E485D6D376D}" dt="2024-05-07T04:49:45.614" v="4" actId="20577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32A76047-AF8A-4A1D-A844-7E5BC0A4B714}"/>
    <pc:docChg chg="modSld">
      <pc:chgData name="Motozuka Hiroyuki (本塚 裕幸)" userId="f5c1fd61-f5ae-4166-b12f-63a116ee37fd" providerId="ADAL" clId="{32A76047-AF8A-4A1D-A844-7E5BC0A4B714}" dt="2024-04-25T02:03:20.274" v="7"/>
      <pc:docMkLst>
        <pc:docMk/>
      </pc:docMkLst>
      <pc:sldChg chg="modSp mod addCm modCm">
        <pc:chgData name="Motozuka Hiroyuki (本塚 裕幸)" userId="f5c1fd61-f5ae-4166-b12f-63a116ee37fd" providerId="ADAL" clId="{32A76047-AF8A-4A1D-A844-7E5BC0A4B714}" dt="2024-04-25T02:03:20.274" v="7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32A76047-AF8A-4A1D-A844-7E5BC0A4B714}" dt="2024-04-25T02:03:20.274" v="7"/>
              <pc2:cmMkLst xmlns:pc2="http://schemas.microsoft.com/office/powerpoint/2019/9/main/command">
                <pc:docMk/>
                <pc:sldMk cId="0" sldId="257"/>
                <pc2:cmMk id="{E6DB6B4B-F442-45C2-B8F6-0D09ABA9EC49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619DFF9A-6757-40A8-8D69-5CC1236F727B}"/>
    <pc:docChg chg="addSld delSld modSld">
      <pc:chgData name="Urabe Yoshio (浦部 嘉夫)" userId="S::urabe.yoshio@jp.panasonic.com::a7e67ffc-ce93-4ed9-a905-338d761aa748" providerId="AD" clId="Web-{619DFF9A-6757-40A8-8D69-5CC1236F727B}" dt="2023-11-07T23:50:11.792" v="5" actId="20577"/>
      <pc:docMkLst>
        <pc:docMk/>
      </pc:docMkLst>
      <pc:sldChg chg="modSp add del modCm">
        <pc:chgData name="Urabe Yoshio (浦部 嘉夫)" userId="S::urabe.yoshio@jp.panasonic.com::a7e67ffc-ce93-4ed9-a905-338d761aa748" providerId="AD" clId="Web-{619DFF9A-6757-40A8-8D69-5CC1236F727B}" dt="2023-11-07T23:50:11.792" v="5" actId="20577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C6C57B75-5B78-4AB7-A5A8-35D889D31101}"/>
    <pc:docChg chg="">
      <pc:chgData name="Hashi Ryutaro (端 龍太郎)" userId="S::hashi.ryutaro@jp.panasonic.com::3779b3d1-1567-4cea-8e1a-4547b47486ee" providerId="AD" clId="Web-{C6C57B75-5B78-4AB7-A5A8-35D889D31101}" dt="2023-11-08T09:52:10.740" v="0"/>
      <pc:docMkLst>
        <pc:docMk/>
      </pc:docMkLst>
      <pc:sldChg chg="modCm">
        <pc:chgData name="Hashi Ryutaro (端 龍太郎)" userId="S::hashi.ryutaro@jp.panasonic.com::3779b3d1-1567-4cea-8e1a-4547b47486ee" providerId="AD" clId="Web-{C6C57B75-5B78-4AB7-A5A8-35D889D31101}" dt="2023-11-08T09:52:10.74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C6C57B75-5B78-4AB7-A5A8-35D889D31101}" dt="2023-11-08T09:52:10.74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C6C57B75-5B78-4AB7-A5A8-35D889D31101}" dt="2023-11-08T09:52:10.74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57351400-8CAC-43AE-8C0E-6DD93271B21B}"/>
                </pc2:cmRplyMkLst>
              </pc226:cmRplyChg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8" y="746125"/>
            <a:ext cx="65532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85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37A76-B632-E523-694D-D20BBB9C0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AB1B03C-752C-FEE8-49F8-4F2255590B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53A1D89-A327-4675-646C-A57C07C2CD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kumimoji="1" lang="en-US" altLang="ja-JP" sz="1200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CBAF6F1D-4AE0-7EB8-4DF9-AFE7AF8ABE9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751996-7CAC-82CB-9576-79DA90A5EDC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62237F-DF80-F13A-5AA8-15C79D7DCA1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86138C-866F-B0E3-D3E0-C231DB067307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5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8" y="746125"/>
            <a:ext cx="65547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4890B-DECD-5E51-0C41-53172D4921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07C9F-EC1B-9555-5255-B75F8DE1FC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0B70C8-87FB-2604-9D75-379DAEDA9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191F5ED-1E6A-1444-9BE9-B4D6FBC36F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Jun Minotani,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802.11-25/0343r1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F10CD-48F9-9199-38BC-082004EA451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B2BE85-D86E-8E19-0973-6E1D7181B8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BC1DF-25F2-A5AE-2BB7-FE2911CC6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73A1DE33-9A02-6140-2F09-79B42F1438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474955"/>
              </p:ext>
            </p:extLst>
          </p:nvPr>
        </p:nvGraphicFramePr>
        <p:xfrm>
          <a:off x="992188" y="2416175"/>
          <a:ext cx="10760075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57133" imgH="2530748" progId="Word.Document.8">
                  <p:embed/>
                </p:oleObj>
              </mc:Choice>
              <mc:Fallback>
                <p:oleObj name="Document" r:id="rId2" imgW="10457133" imgH="2530748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73A1DE33-9A02-6140-2F09-79B42F1438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760075" cy="259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BD3A8588-435C-7BDA-49A6-C17383C6DD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/>
              <a:t>Consideration on Multi-AP framework for Co-SR</a:t>
            </a:r>
            <a:endParaRPr lang="ja-JP" altLang="en-US">
              <a:cs typeface="Times New Roman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821FF64-0C9C-47A8-01E5-7A06A4FF8A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2025-3-7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B0FF68B-D494-7DE5-1382-805838FD8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039931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C587D-1164-7543-FFCC-0CD1EBB3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Straw poll #1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F291AD-B68A-0681-4B92-ED4B3581C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kumimoji="1" lang="en-US" altLang="ja-JP"/>
              <a:t>11bn defines two-way Co-SR coordination as a Co-SR type</a:t>
            </a:r>
          </a:p>
          <a:p>
            <a:pPr lvl="1">
              <a:buFontTx/>
              <a:buChar char="-"/>
            </a:pPr>
            <a:r>
              <a:rPr kumimoji="1" lang="en-US" altLang="ja-JP"/>
              <a:t>Two-way Co-SR coordination is a Co-SR type that determines the Tx power of each AP based on the </a:t>
            </a:r>
            <a:r>
              <a:rPr lang="en-US" altLang="ja-JP"/>
              <a:t>destination non-AP STA information for Candidate APs in pre-negotiation</a:t>
            </a:r>
            <a:endParaRPr kumimoji="1" lang="en-US" altLang="ja-JP"/>
          </a:p>
          <a:p>
            <a:pPr lvl="2">
              <a:buFontTx/>
              <a:buChar char="-"/>
            </a:pPr>
            <a:r>
              <a:rPr lang="en-US" altLang="ja-JP"/>
              <a:t>Detailed signaling is TBD</a:t>
            </a:r>
            <a:endParaRPr kumimoji="1" lang="en-US" alt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BA7BD0-B8F9-F701-F050-6E50DB82B7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FF1EE-09C0-B950-A6BA-4DA98DF5F5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32F91-1EC9-8C49-5BD8-50A580EA03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921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E684E-971D-D00C-08A4-58C632A76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Straw poll #2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154CA1-B71E-0B48-D574-B626A8E77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kumimoji="1" lang="en-US" altLang="ja-JP"/>
              <a:t>11bn defines one-way Co-SR coordination as a Co-SR type</a:t>
            </a:r>
          </a:p>
          <a:p>
            <a:pPr lvl="1">
              <a:buFontTx/>
              <a:buChar char="-"/>
            </a:pPr>
            <a:r>
              <a:rPr lang="en-US" altLang="ja-JP"/>
              <a:t>One-way Co-SR coordination is a Co-SR type without pre-negotiation using information of the destination non-AP STAs for Candidate APs </a:t>
            </a:r>
          </a:p>
          <a:p>
            <a:pPr lvl="2">
              <a:buFontTx/>
              <a:buChar char="-"/>
            </a:pPr>
            <a:r>
              <a:rPr lang="en-US" altLang="ja-JP"/>
              <a:t>Detailed signaling is TBD</a:t>
            </a:r>
            <a:endParaRPr kumimoji="1" lang="en-US" altLang="ja-JP"/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03DDDE-0815-B2FA-B9A6-F6496E5F416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121A0B-238D-330A-6A43-2B8ADD878F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B2C3BC-B586-74CC-4B66-63D1CD59B7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74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5D43D-DB1A-84BC-732A-42DB541F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Straw poll #3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707D1A-3A9C-DE1B-15F2-1C790C224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lang="en-US" altLang="ja-JP"/>
              <a:t>In One-way Co-SR coordination, exchanging </a:t>
            </a:r>
            <a:r>
              <a:rPr lang="en-US" altLang="ja-JP" sz="2400"/>
              <a:t>Co-SR invite frame</a:t>
            </a:r>
            <a:r>
              <a:rPr lang="en-US" altLang="ja-JP"/>
              <a:t> and </a:t>
            </a:r>
            <a:r>
              <a:rPr lang="en-US" altLang="ja-JP" sz="2400"/>
              <a:t>Co-SR response</a:t>
            </a:r>
            <a:r>
              <a:rPr lang="en-US" altLang="ja-JP"/>
              <a:t> frame between APs before Trigger frame that initiate the start of Co-SR data transmission is optional </a:t>
            </a:r>
          </a:p>
          <a:p>
            <a:pPr>
              <a:buFontTx/>
              <a:buChar char="-"/>
            </a:pP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F2B265-F7E9-E961-A394-3239C71BAA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8D5E95-BED7-F6AD-4E8D-9C12F2F054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A4F953-3275-345D-9071-92EBD3C31C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28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0CDB2-FDFE-B787-9147-D110BDFC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A1ED07-CA5E-47AD-63EB-991EC5D59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Co-SR DL MU PPDU and Trigger frame initiating the Co-SR data has been agreed </a:t>
            </a:r>
            <a:r>
              <a:rPr lang="en-US" altLang="ja-JP" dirty="0">
                <a:latin typeface="Times New Roman"/>
                <a:cs typeface="Times New Roman"/>
              </a:rPr>
              <a:t>to include in the SFD</a:t>
            </a:r>
            <a:r>
              <a:rPr lang="en-US" altLang="ja-JP" dirty="0"/>
              <a:t>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addition, Co-SR invite frame and </a:t>
            </a:r>
            <a:r>
              <a:rPr lang="en-US" altLang="ja-JP" sz="2400" dirty="0"/>
              <a:t>Co-SR response f</a:t>
            </a:r>
            <a:r>
              <a:rPr lang="en-US" altLang="ja-JP" dirty="0"/>
              <a:t>rame using ICF (Initial Control Frame) and ICR (Initial Control Response) to exchange control information between APs for Multi-AP coordination of Co-SR have also been discussed[2][3]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this contribution, we </a:t>
            </a:r>
            <a:r>
              <a:rPr lang="en-US" altLang="ja-JP" dirty="0"/>
              <a:t>propose a Multi-AP framework for the Co-SR types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63A045-828D-BEAC-38B1-FF0295CDE4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FBCBA-C23F-D2E8-AAC4-4B19C679D5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E12E49-591C-8B53-8019-4639617D4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2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118F60-1A11-787E-AE89-0551DB60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Recap: C</a:t>
            </a:r>
            <a:r>
              <a:rPr lang="en-US" altLang="ja-JP"/>
              <a:t>o</a:t>
            </a:r>
            <a:r>
              <a:rPr kumimoji="1" lang="en-US" altLang="ja-JP"/>
              <a:t>-SR</a:t>
            </a:r>
            <a:r>
              <a:rPr lang="ja-JP" altLang="en-US"/>
              <a:t> </a:t>
            </a:r>
            <a:r>
              <a:rPr lang="en-US" altLang="ja-JP"/>
              <a:t>Types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04750A-C243-C43B-9147-38EAB8A16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7524749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We proposed following Co-SR</a:t>
            </a:r>
            <a:r>
              <a:rPr lang="ja-JP" altLang="en-US" sz="1800" dirty="0"/>
              <a:t> </a:t>
            </a:r>
            <a:r>
              <a:rPr lang="en-US" altLang="ja-JP" sz="1800" dirty="0"/>
              <a:t>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Co-SR type is different from Co-SR mode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Two-way Co-SR coordination[4][5]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Sharing AP determines Tx power of Co-SR data so that the Sharing AP and Shared AP suppress interference to the destination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To calculate each Tx power of APs, the Sharing AP needs to obtain information of non-AP STAs associated with Candidate APs</a:t>
            </a:r>
            <a:endParaRPr kumimoji="1" lang="en-US" altLang="ja-JP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It is also called Optimal Co-SR 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One-way Co-SR coordination[6][7]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Shared AP controls Tx power of Co-SR data to suppress interference to a non-AP STA of Sharing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Sharing AP doesn’t control its own Tx power for the Co-SR data transmission, so it doesn’t need information of non-AP STAs associated with Candidate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Shared AP determines its own Tx power based on the Tx power limit requested by Sharing AP</a:t>
            </a:r>
            <a:endParaRPr kumimoji="1" lang="ja-JP" altLang="en-US" sz="16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3B657-EF48-BE9A-A7F3-2A6B009456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07AC44-6877-1F71-AA78-92EBACB6D3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74C0D-A279-2A08-1E67-7E12705487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D0B9B3-2088-AB3B-2444-3D29E9393806}"/>
              </a:ext>
            </a:extLst>
          </p:cNvPr>
          <p:cNvSpPr txBox="1"/>
          <p:nvPr/>
        </p:nvSpPr>
        <p:spPr>
          <a:xfrm>
            <a:off x="8196450" y="3821986"/>
            <a:ext cx="2329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>
                <a:solidFill>
                  <a:schemeClr val="tx1"/>
                </a:solidFill>
              </a:rPr>
              <a:t>One-way Co-SR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5712804-6921-9532-532A-50E90ACDE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982" y="2020916"/>
            <a:ext cx="2690613" cy="162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C2089E4-53CE-1F7B-F814-685CA4859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4292" y="4191647"/>
            <a:ext cx="2948250" cy="21600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CD7E1B-72F0-C8C1-2F36-0ECBDE2371D4}"/>
              </a:ext>
            </a:extLst>
          </p:cNvPr>
          <p:cNvSpPr txBox="1"/>
          <p:nvPr/>
        </p:nvSpPr>
        <p:spPr>
          <a:xfrm>
            <a:off x="8201071" y="1646817"/>
            <a:ext cx="2345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>
                <a:solidFill>
                  <a:schemeClr val="tx1"/>
                </a:solidFill>
              </a:rPr>
              <a:t>Two-way Co-SR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2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0FF58-930C-6F63-764E-C40348CCE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Clarification of differences with 11ax SR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573FB7-C23E-B458-3D46-BCF13C40E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11ax OBSS-PD based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OBSS-PD based SR allows simultaneous transmission by decreasing Tx power as OBSS_PD level increases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It doesn't need to exchange control information with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 AP performing SR does not identify specific STA to suppress interference, and transmits a PPDU with Tx power that does not interfere with entire 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dirty="0"/>
              <a:t>11ax PSR-based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PSR-based SR allows simultaneous transmission in OBSS while transmitting TB PPDU in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It can indicate the timing of simultaneous transmissions and the PSR that suppresses interference to the BSS AP receiving the TB PPDU, allowing for more accurate interference suppression than OBSS PD-based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Potentially higher interference level than expected might be received due to multiple APs transmitting based on PSR-based SR.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One-way Co-SR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One-way Co-SR allows simultaneous transmission of DL PPDU in BSS and DL PPDU in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AP notified as a Shared AP in Trigger frame can perform simultaneous transmission which suppress interference to destination non-AP STA of Sharing AP by using the Tx power limit notified by the Trigger frame at the timing of Co-SR data transmission specified in the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It specifies a Shared AP with Trigger frame, so it can prevent non-Shared APs from participating in the Co-SR</a:t>
            </a:r>
            <a:endParaRPr kumimoji="1" lang="ja-JP" altLang="en-US" sz="2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E073E1-5152-97A7-1743-6809326A09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CAC75D-B724-ADFC-2E8B-CF8F0885C5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D7648-131C-7E51-2438-0F327630A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24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F0B49-6FF8-922B-732E-97287C9F2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2543C-C0CA-7506-D0FB-AE4778694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Multi-AP framework for Co-SR</a:t>
            </a:r>
            <a:r>
              <a:rPr lang="ja-JP" altLang="en-US"/>
              <a:t> </a:t>
            </a:r>
            <a:r>
              <a:rPr lang="en-US" altLang="ja-JP"/>
              <a:t>(1/2)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B50BE9-4C4A-4EDC-E48F-257672B4C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RSSI of interference between each AP and non-AP STA is measured in interference measurement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/>
              <a:t>Each non-AP STA can measure RSSI of interference by using beacon signals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>
                <a:solidFill>
                  <a:schemeClr val="tx1"/>
                </a:solidFill>
                <a:cs typeface="Times New Roman"/>
              </a:rPr>
              <a:t>AP requests non-AP STAs in its BSS to transmit measurement report including </a:t>
            </a:r>
            <a:r>
              <a:rPr kumimoji="1" lang="en-US" altLang="ja-JP" sz="1600"/>
              <a:t>RSSI of interference</a:t>
            </a:r>
            <a:r>
              <a:rPr lang="en-US" altLang="ja-JP" sz="1600" kern="0">
                <a:solidFill>
                  <a:schemeClr val="tx1"/>
                </a:solidFill>
                <a:cs typeface="Times New Roman"/>
              </a:rPr>
              <a:t> from OBSS AP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AAA22F-DD1E-9FD3-4091-67069694F3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B1520F-CBD4-A87C-4096-62294BFF44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74FA43-A996-75D7-7D04-9D70CB5126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37" name="図 136">
            <a:extLst>
              <a:ext uri="{FF2B5EF4-FFF2-40B4-BE49-F238E27FC236}">
                <a16:creationId xmlns:a16="http://schemas.microsoft.com/office/drawing/2014/main" id="{2BE31D0F-2732-406C-B0FB-DC2C90FEE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135" y="3456993"/>
            <a:ext cx="10459616" cy="293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0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493771-D92B-637C-84DB-A122A3DC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Multi-AP framework for Co-SR</a:t>
            </a:r>
            <a:r>
              <a:rPr lang="ja-JP" altLang="en-US"/>
              <a:t> </a:t>
            </a:r>
            <a:r>
              <a:rPr lang="en-US" altLang="ja-JP"/>
              <a:t>(2/2)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B732FC-D68C-CA5E-63E2-C2F48FA98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Sharing AP that has acquired TXOP notifies MAPC (Multi-AP Coordination) </a:t>
            </a:r>
            <a:r>
              <a:rPr lang="en-US" altLang="ja-JP" sz="1600" dirty="0"/>
              <a:t>scheme</a:t>
            </a:r>
            <a:r>
              <a:rPr kumimoji="1" lang="en-US" altLang="ja-JP" sz="1600" dirty="0"/>
              <a:t> with </a:t>
            </a:r>
            <a:r>
              <a:rPr lang="en-US" altLang="ja-JP" sz="1600" dirty="0"/>
              <a:t>Co-SR invite frame  as ICF and</a:t>
            </a:r>
            <a:r>
              <a:rPr kumimoji="1" lang="en-US" altLang="ja-JP" sz="1600" dirty="0"/>
              <a:t> requests Candidate APs to transmit </a:t>
            </a:r>
            <a:r>
              <a:rPr lang="en-US" altLang="ja-JP" sz="1600" dirty="0"/>
              <a:t>Co-SR response</a:t>
            </a:r>
            <a:r>
              <a:rPr kumimoji="1" lang="en-US" altLang="ja-JP" sz="1600" dirty="0"/>
              <a:t> frame</a:t>
            </a:r>
            <a:r>
              <a:rPr lang="en-US" altLang="ja-JP" sz="1600" dirty="0"/>
              <a:t> as ICR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dirty="0"/>
              <a:t>Candidate APs respond to Sharing AP with the Co-SR response frame that contains </a:t>
            </a:r>
            <a:r>
              <a:rPr lang="pt-BR" altLang="ja-JP" sz="1600" dirty="0" err="1"/>
              <a:t>p</a:t>
            </a:r>
            <a:r>
              <a:rPr kumimoji="1" lang="pt-BR" altLang="ja-JP" sz="1600" dirty="0" err="1"/>
              <a:t>articipation</a:t>
            </a:r>
            <a:r>
              <a:rPr kumimoji="1" lang="pt-BR" altLang="ja-JP" sz="1600" dirty="0"/>
              <a:t> Indicator for </a:t>
            </a:r>
            <a:r>
              <a:rPr kumimoji="1" lang="pt-BR" altLang="ja-JP" sz="1600" dirty="0" err="1"/>
              <a:t>the</a:t>
            </a:r>
            <a:r>
              <a:rPr kumimoji="1" lang="pt-BR" altLang="ja-JP" sz="1600" dirty="0"/>
              <a:t> MAPC </a:t>
            </a:r>
            <a:r>
              <a:rPr lang="en-US" altLang="ja-JP" sz="1600" dirty="0"/>
              <a:t>scheme</a:t>
            </a:r>
            <a:r>
              <a:rPr kumimoji="1" lang="pt-BR" altLang="ja-JP" sz="1600" dirty="0"/>
              <a:t> (</a:t>
            </a:r>
            <a:r>
              <a:rPr kumimoji="1" lang="pt-BR" altLang="ja-JP" sz="1600" dirty="0" err="1"/>
              <a:t>Co-SR</a:t>
            </a:r>
            <a:r>
              <a:rPr kumimoji="1" lang="pt-BR" altLang="ja-JP" sz="1600" dirty="0"/>
              <a:t> in </a:t>
            </a:r>
            <a:r>
              <a:rPr kumimoji="1" lang="pt-BR" altLang="ja-JP" sz="1600" dirty="0" err="1"/>
              <a:t>this</a:t>
            </a:r>
            <a:r>
              <a:rPr kumimoji="1" lang="pt-BR" altLang="ja-JP" sz="1600" dirty="0"/>
              <a:t> case) </a:t>
            </a:r>
            <a:r>
              <a:rPr kumimoji="1" lang="pt-BR" altLang="ja-JP" sz="1600" dirty="0" err="1"/>
              <a:t>and</a:t>
            </a:r>
            <a:r>
              <a:rPr kumimoji="1" lang="pt-BR" altLang="ja-JP" sz="1600" dirty="0"/>
              <a:t> </a:t>
            </a:r>
            <a:r>
              <a:rPr kumimoji="1" lang="pt-BR" altLang="ja-JP" sz="1600" dirty="0" err="1"/>
              <a:t>control</a:t>
            </a:r>
            <a:r>
              <a:rPr kumimoji="1" lang="pt-BR" altLang="ja-JP" sz="1600" dirty="0"/>
              <a:t> </a:t>
            </a:r>
            <a:r>
              <a:rPr kumimoji="1" lang="pt-BR" altLang="ja-JP" sz="1600" dirty="0" err="1"/>
              <a:t>information</a:t>
            </a:r>
            <a:r>
              <a:rPr kumimoji="1" lang="pt-BR" altLang="ja-JP" sz="1600" dirty="0"/>
              <a:t> </a:t>
            </a:r>
            <a:r>
              <a:rPr kumimoji="1" lang="pt-BR" altLang="ja-JP" sz="1600" dirty="0" err="1"/>
              <a:t>required</a:t>
            </a:r>
            <a:r>
              <a:rPr kumimoji="1" lang="pt-BR" altLang="ja-JP" sz="1600" dirty="0"/>
              <a:t> for </a:t>
            </a:r>
            <a:r>
              <a:rPr lang="pt-BR" altLang="ja-JP" sz="1600" dirty="0" err="1"/>
              <a:t>the</a:t>
            </a:r>
            <a:r>
              <a:rPr kumimoji="1" lang="pt-BR" altLang="ja-JP" sz="1600" dirty="0"/>
              <a:t> MAPC </a:t>
            </a:r>
            <a:r>
              <a:rPr lang="en-US" altLang="ja-JP" sz="1600" dirty="0"/>
              <a:t>scheme</a:t>
            </a:r>
            <a:endParaRPr lang="en-US" altLang="ja-JP" sz="16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Sharing AP starts Co-SR data transmission by transmitting a Trigger frame containing the AP ID of at least one </a:t>
            </a:r>
            <a:r>
              <a:rPr lang="en-US" altLang="ja-JP" sz="1600" dirty="0"/>
              <a:t>Shared AP selected from the Candidate APs that have requested to participate in coordination with the Co-SR response frame</a:t>
            </a:r>
            <a:endParaRPr lang="en-US" altLang="ja-JP" sz="16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Whether to define Co-SR with more than one Shared AP is TBD</a:t>
            </a:r>
            <a:endParaRPr lang="en-US" altLang="ja-JP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It is TBD for one-way Co-SR that the Co-SR invite frame / Co-SR response frame exchange is mandatory or optional</a:t>
            </a:r>
            <a:endParaRPr lang="en-US" altLang="ja-JP" sz="1400" dirty="0">
              <a:cs typeface="Times New Roman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B21433-08F4-3CEF-8C20-8FECF9027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2554A2-1130-B87B-CA7D-944D04DA22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AB359-5B94-F20F-338F-BE31947A0C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06B55BC-F493-9A66-1CC5-140E1F6D10B1}"/>
              </a:ext>
            </a:extLst>
          </p:cNvPr>
          <p:cNvGrpSpPr/>
          <p:nvPr/>
        </p:nvGrpSpPr>
        <p:grpSpPr>
          <a:xfrm>
            <a:off x="1752796" y="4597395"/>
            <a:ext cx="8707999" cy="1821067"/>
            <a:chOff x="1867096" y="4597395"/>
            <a:chExt cx="8707999" cy="1821067"/>
          </a:xfrm>
        </p:grpSpPr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B5089DC3-D43D-F9E7-04C2-1BBA5B4B4CE9}"/>
                </a:ext>
              </a:extLst>
            </p:cNvPr>
            <p:cNvCxnSpPr/>
            <p:nvPr/>
          </p:nvCxnSpPr>
          <p:spPr bwMode="auto">
            <a:xfrm>
              <a:off x="3195095" y="5033159"/>
              <a:ext cx="73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C574EA25-0BA8-FB49-6FD9-A457A6E9080B}"/>
                </a:ext>
              </a:extLst>
            </p:cNvPr>
            <p:cNvCxnSpPr/>
            <p:nvPr/>
          </p:nvCxnSpPr>
          <p:spPr bwMode="auto">
            <a:xfrm>
              <a:off x="3179543" y="5577443"/>
              <a:ext cx="73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0D2083C0-85FD-7DE8-4DDB-1C0C18339393}"/>
                </a:ext>
              </a:extLst>
            </p:cNvPr>
            <p:cNvCxnSpPr/>
            <p:nvPr/>
          </p:nvCxnSpPr>
          <p:spPr bwMode="auto">
            <a:xfrm>
              <a:off x="3163991" y="6131061"/>
              <a:ext cx="73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866C0C30-0DC0-8C76-A18B-F81F50B8925E}"/>
                </a:ext>
              </a:extLst>
            </p:cNvPr>
            <p:cNvSpPr/>
            <p:nvPr/>
          </p:nvSpPr>
          <p:spPr bwMode="auto">
            <a:xfrm>
              <a:off x="5070548" y="4597395"/>
              <a:ext cx="720000" cy="43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Co-SR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400">
                  <a:solidFill>
                    <a:schemeClr val="tx1"/>
                  </a:solidFill>
                </a:rPr>
                <a:t>Invite</a:t>
              </a:r>
              <a:endPara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FA532641-7B9B-F6F1-80FD-221E45541922}"/>
                </a:ext>
              </a:extLst>
            </p:cNvPr>
            <p:cNvSpPr/>
            <p:nvPr/>
          </p:nvSpPr>
          <p:spPr bwMode="auto">
            <a:xfrm>
              <a:off x="6065804" y="5694649"/>
              <a:ext cx="929971" cy="43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Co-SR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Response</a:t>
              </a:r>
              <a:endPara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9DC3333-B4B0-0FC7-A219-E42B8695971D}"/>
                </a:ext>
              </a:extLst>
            </p:cNvPr>
            <p:cNvSpPr/>
            <p:nvPr/>
          </p:nvSpPr>
          <p:spPr bwMode="auto">
            <a:xfrm>
              <a:off x="7325180" y="4598152"/>
              <a:ext cx="1366373" cy="43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Co-SR</a:t>
              </a:r>
              <a:r>
                <a:rPr lang="ja-JP" altLang="en-US" sz="1400">
                  <a:solidFill>
                    <a:schemeClr val="tx1"/>
                  </a:solidFill>
                </a:rPr>
                <a:t> </a:t>
              </a:r>
              <a:r>
                <a:rPr lang="en-US" altLang="ja-JP" sz="1400">
                  <a:solidFill>
                    <a:schemeClr val="tx1"/>
                  </a:solidFill>
                </a:rPr>
                <a:t>Trigger</a:t>
              </a:r>
              <a:endPara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41A7CB2-4E1C-DB04-5C4B-914AFA522428}"/>
                </a:ext>
              </a:extLst>
            </p:cNvPr>
            <p:cNvSpPr/>
            <p:nvPr/>
          </p:nvSpPr>
          <p:spPr bwMode="auto">
            <a:xfrm>
              <a:off x="8978826" y="4601270"/>
              <a:ext cx="1366373" cy="43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Co-SR Data</a:t>
              </a:r>
              <a:endPara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7A24F931-4BDD-764E-BEFD-38FA44D80D0F}"/>
                </a:ext>
              </a:extLst>
            </p:cNvPr>
            <p:cNvSpPr/>
            <p:nvPr/>
          </p:nvSpPr>
          <p:spPr bwMode="auto">
            <a:xfrm>
              <a:off x="8978826" y="5144720"/>
              <a:ext cx="1366373" cy="43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Co-SR Data</a:t>
              </a:r>
              <a:endPara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直線矢印コネクタ 17">
              <a:extLst>
                <a:ext uri="{FF2B5EF4-FFF2-40B4-BE49-F238E27FC236}">
                  <a16:creationId xmlns:a16="http://schemas.microsoft.com/office/drawing/2014/main" id="{0EB727A3-678F-813A-8668-B4EA3A93C16F}"/>
                </a:ext>
              </a:extLst>
            </p:cNvPr>
            <p:cNvCxnSpPr>
              <a:cxnSpLocks/>
              <a:stCxn id="13" idx="2"/>
            </p:cNvCxnSpPr>
            <p:nvPr/>
          </p:nvCxnSpPr>
          <p:spPr bwMode="auto">
            <a:xfrm>
              <a:off x="5430548" y="5029395"/>
              <a:ext cx="0" cy="54765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0948B09-B257-D8B4-8C05-4ED4BDD593F2}"/>
                </a:ext>
              </a:extLst>
            </p:cNvPr>
            <p:cNvSpPr txBox="1"/>
            <p:nvPr/>
          </p:nvSpPr>
          <p:spPr>
            <a:xfrm>
              <a:off x="2072311" y="4772202"/>
              <a:ext cx="11253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AP1</a:t>
              </a:r>
            </a:p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(Sharing AP)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2ACEDD6-8546-4D1D-9EBB-EC39726D3FF3}"/>
                </a:ext>
              </a:extLst>
            </p:cNvPr>
            <p:cNvSpPr txBox="1"/>
            <p:nvPr/>
          </p:nvSpPr>
          <p:spPr>
            <a:xfrm>
              <a:off x="1917235" y="5226000"/>
              <a:ext cx="1275797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AP2</a:t>
              </a:r>
            </a:p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(Candidate AP </a:t>
              </a:r>
            </a:p>
            <a:p>
              <a:pPr algn="ctr"/>
              <a:r>
                <a:rPr kumimoji="1" lang="ja-JP" altLang="en-US" sz="1400">
                  <a:solidFill>
                    <a:schemeClr val="tx1"/>
                  </a:solidFill>
                </a:rPr>
                <a:t>→</a:t>
              </a:r>
              <a:r>
                <a:rPr kumimoji="1" lang="en-US" altLang="ja-JP" sz="1400">
                  <a:solidFill>
                    <a:schemeClr val="tx1"/>
                  </a:solidFill>
                </a:rPr>
                <a:t> Shared AP)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828651BC-BCF9-B586-54B8-3D6AEFF448E9}"/>
                </a:ext>
              </a:extLst>
            </p:cNvPr>
            <p:cNvSpPr txBox="1"/>
            <p:nvPr/>
          </p:nvSpPr>
          <p:spPr>
            <a:xfrm>
              <a:off x="1867096" y="5895242"/>
              <a:ext cx="12968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AP3</a:t>
              </a:r>
            </a:p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(Candidate AP)</a:t>
              </a:r>
            </a:p>
          </p:txBody>
        </p: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EB551BD9-4418-398E-86F5-0F598BFD11C8}"/>
                </a:ext>
              </a:extLst>
            </p:cNvPr>
            <p:cNvCxnSpPr>
              <a:cxnSpLocks/>
              <a:stCxn id="13" idx="2"/>
            </p:cNvCxnSpPr>
            <p:nvPr/>
          </p:nvCxnSpPr>
          <p:spPr bwMode="auto">
            <a:xfrm flipH="1">
              <a:off x="5418701" y="5029395"/>
              <a:ext cx="11847" cy="109027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EBEC5D39-88A6-FCDA-79F3-6FB2015E5B02}"/>
                </a:ext>
              </a:extLst>
            </p:cNvPr>
            <p:cNvCxnSpPr>
              <a:cxnSpLocks/>
              <a:stCxn id="14" idx="0"/>
            </p:cNvCxnSpPr>
            <p:nvPr/>
          </p:nvCxnSpPr>
          <p:spPr bwMode="auto">
            <a:xfrm flipV="1">
              <a:off x="6530790" y="5029395"/>
              <a:ext cx="6156" cy="66525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BB2F815-4262-520A-2A5A-961316C1BEDE}"/>
                </a:ext>
              </a:extLst>
            </p:cNvPr>
            <p:cNvSpPr/>
            <p:nvPr/>
          </p:nvSpPr>
          <p:spPr bwMode="auto">
            <a:xfrm>
              <a:off x="6072027" y="5152028"/>
              <a:ext cx="929971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Co-SR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Response</a:t>
              </a:r>
              <a:endPara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DF0FEE1D-C43C-DFD0-5D89-12881FC36B3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09342" y="5040867"/>
              <a:ext cx="3162" cy="576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E9616F03-BA62-97B0-9C32-489BC852CBE1}"/>
                </a:ext>
              </a:extLst>
            </p:cNvPr>
            <p:cNvSpPr/>
            <p:nvPr/>
          </p:nvSpPr>
          <p:spPr bwMode="auto">
            <a:xfrm>
              <a:off x="3352760" y="4597395"/>
              <a:ext cx="1362546" cy="1777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Interference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400">
                  <a:solidFill>
                    <a:schemeClr val="tx1"/>
                  </a:solidFill>
                </a:rPr>
                <a:t>Measurement</a:t>
              </a:r>
              <a:endPara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1C67E624-A1D6-7D2E-5C41-6A59BCDB3A11}"/>
                </a:ext>
              </a:extLst>
            </p:cNvPr>
            <p:cNvSpPr/>
            <p:nvPr/>
          </p:nvSpPr>
          <p:spPr bwMode="auto">
            <a:xfrm rot="5400000">
              <a:off x="4043234" y="5458620"/>
              <a:ext cx="1705521" cy="126823"/>
            </a:xfrm>
            <a:custGeom>
              <a:avLst/>
              <a:gdLst>
                <a:gd name="connsiteX0" fmla="*/ 0 w 5033913"/>
                <a:gd name="connsiteY0" fmla="*/ 716437 h 735291"/>
                <a:gd name="connsiteX1" fmla="*/ 725864 w 5033913"/>
                <a:gd name="connsiteY1" fmla="*/ 9427 h 735291"/>
                <a:gd name="connsiteX2" fmla="*/ 1442301 w 5033913"/>
                <a:gd name="connsiteY2" fmla="*/ 735291 h 735291"/>
                <a:gd name="connsiteX3" fmla="*/ 2168165 w 5033913"/>
                <a:gd name="connsiteY3" fmla="*/ 9427 h 735291"/>
                <a:gd name="connsiteX4" fmla="*/ 2865748 w 5033913"/>
                <a:gd name="connsiteY4" fmla="*/ 725864 h 735291"/>
                <a:gd name="connsiteX5" fmla="*/ 3591612 w 5033913"/>
                <a:gd name="connsiteY5" fmla="*/ 9427 h 735291"/>
                <a:gd name="connsiteX6" fmla="*/ 4326903 w 5033913"/>
                <a:gd name="connsiteY6" fmla="*/ 716437 h 735291"/>
                <a:gd name="connsiteX7" fmla="*/ 5033913 w 5033913"/>
                <a:gd name="connsiteY7" fmla="*/ 0 h 735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3913" h="735291">
                  <a:moveTo>
                    <a:pt x="0" y="716437"/>
                  </a:moveTo>
                  <a:cubicBezTo>
                    <a:pt x="242740" y="361361"/>
                    <a:pt x="485481" y="6285"/>
                    <a:pt x="725864" y="9427"/>
                  </a:cubicBezTo>
                  <a:cubicBezTo>
                    <a:pt x="966247" y="12569"/>
                    <a:pt x="1201918" y="735291"/>
                    <a:pt x="1442301" y="735291"/>
                  </a:cubicBezTo>
                  <a:cubicBezTo>
                    <a:pt x="1682684" y="735291"/>
                    <a:pt x="1930924" y="10998"/>
                    <a:pt x="2168165" y="9427"/>
                  </a:cubicBezTo>
                  <a:cubicBezTo>
                    <a:pt x="2405406" y="7856"/>
                    <a:pt x="2628507" y="725864"/>
                    <a:pt x="2865748" y="725864"/>
                  </a:cubicBezTo>
                  <a:cubicBezTo>
                    <a:pt x="3102989" y="725864"/>
                    <a:pt x="3348086" y="10998"/>
                    <a:pt x="3591612" y="9427"/>
                  </a:cubicBezTo>
                  <a:cubicBezTo>
                    <a:pt x="3835138" y="7856"/>
                    <a:pt x="4086520" y="718008"/>
                    <a:pt x="4326903" y="716437"/>
                  </a:cubicBezTo>
                  <a:cubicBezTo>
                    <a:pt x="4567287" y="714866"/>
                    <a:pt x="4800600" y="357433"/>
                    <a:pt x="5033913" y="0"/>
                  </a:cubicBezTo>
                </a:path>
              </a:pathLst>
            </a:custGeom>
            <a:noFill/>
            <a:ln w="60325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469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48219-A716-4760-FDE7-251D777EC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CC4B4-9DDC-CF9D-F286-23E39B79C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Expected Frame Contents for</a:t>
            </a:r>
            <a:r>
              <a:rPr kumimoji="1" lang="en-US" altLang="ja-JP"/>
              <a:t> Co-SR Types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A64047-8C8D-8E5C-8EC2-82597474B6E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17D48-8665-BC4F-4615-3AC0A8B3D43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351320-127A-65C9-B29A-51A6806E8B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10" name="コンテンツ プレースホルダー 6">
            <a:extLst>
              <a:ext uri="{FF2B5EF4-FFF2-40B4-BE49-F238E27FC236}">
                <a16:creationId xmlns:a16="http://schemas.microsoft.com/office/drawing/2014/main" id="{7181E1EE-B66A-5994-22D0-2E979DCE7A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620067"/>
              </p:ext>
            </p:extLst>
          </p:nvPr>
        </p:nvGraphicFramePr>
        <p:xfrm>
          <a:off x="738109" y="1653948"/>
          <a:ext cx="107280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000">
                  <a:extLst>
                    <a:ext uri="{9D8B030D-6E8A-4147-A177-3AD203B41FA5}">
                      <a16:colId xmlns:a16="http://schemas.microsoft.com/office/drawing/2014/main" val="3694361807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14890200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76194122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/>
                        <a:t>Two-way Co-SR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/>
                        <a:t>One-way Co-SR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30211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en-US" altLang="ja-JP" sz="1600" b="1" dirty="0"/>
                        <a:t>Co-SR</a:t>
                      </a:r>
                    </a:p>
                    <a:p>
                      <a:r>
                        <a:rPr kumimoji="1" lang="en-US" altLang="ja-JP" sz="1600" b="1" dirty="0"/>
                        <a:t>invite frame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600"/>
                        <a:t>MAPC</a:t>
                      </a:r>
                      <a:r>
                        <a:rPr lang="ja-JP" altLang="en-US" sz="1600"/>
                        <a:t> </a:t>
                      </a:r>
                      <a:r>
                        <a:rPr lang="en-US" altLang="ja-JP" sz="1600"/>
                        <a:t>scheme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/>
                        <a:t>Co-SR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/>
                        <a:t>MAPC scheme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/>
                        <a:t>Co-SR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47726"/>
                  </a:ext>
                </a:extLst>
              </a:tr>
              <a:tr h="1299750">
                <a:tc>
                  <a:txBody>
                    <a:bodyPr/>
                    <a:lstStyle/>
                    <a:p>
                      <a:r>
                        <a:rPr kumimoji="1" lang="en-US" altLang="ja-JP" sz="1600" b="1"/>
                        <a:t>Co-SR</a:t>
                      </a:r>
                    </a:p>
                    <a:p>
                      <a:r>
                        <a:rPr kumimoji="1" lang="en-US" altLang="ja-JP" sz="1600" b="1"/>
                        <a:t>response frame</a:t>
                      </a:r>
                      <a:endParaRPr kumimoji="1" lang="ja-JP" altLang="en-US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pt-BR" altLang="ja-JP" sz="1600" dirty="0"/>
                        <a:t>Participation Indicator</a:t>
                      </a:r>
                      <a:endParaRPr kumimoji="1" lang="en-US" altLang="ja-JP" sz="16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>
                          <a:highlight>
                            <a:srgbClr val="FFFF00"/>
                          </a:highlight>
                        </a:rPr>
                        <a:t>Destination non-AP STA Info for Candidate AP</a:t>
                      </a:r>
                      <a:r>
                        <a:rPr kumimoji="1" lang="ja-JP" altLang="en-US" sz="1600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kumimoji="1" lang="en-US" altLang="ja-JP" sz="1600" dirty="0">
                          <a:highlight>
                            <a:srgbClr val="FFFF00"/>
                          </a:highlight>
                        </a:rPr>
                        <a:t>(AID, RSSI of interference received from Sharing AP, ARIL)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/>
                        <a:t>Traffic Priority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pt-BR" altLang="ja-JP" sz="1600"/>
                        <a:t>Participation Indicator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/>
                        <a:t>Traffic Priority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6671"/>
                  </a:ext>
                </a:extLst>
              </a:tr>
              <a:tr h="1541564">
                <a:tc>
                  <a:txBody>
                    <a:bodyPr/>
                    <a:lstStyle/>
                    <a:p>
                      <a:r>
                        <a:rPr kumimoji="1" lang="en-US" altLang="ja-JP" sz="1600" b="1"/>
                        <a:t>Trigger frame</a:t>
                      </a:r>
                      <a:endParaRPr kumimoji="1" lang="ja-JP" altLang="en-US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MAPC scheme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Co-SR mode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Co-SR type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Tx power of Sharing 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>
                          <a:highlight>
                            <a:srgbClr val="FFFF00"/>
                          </a:highlight>
                        </a:rPr>
                        <a:t>AID of destination non-AP STA for Shared 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Tx power limit of Shared 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MAPC scheme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Co-SR mode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Co-SR type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Tx power of Sharing 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Tx power limit of Shared AP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785268"/>
                  </a:ext>
                </a:extLst>
              </a:tr>
            </a:tbl>
          </a:graphicData>
        </a:graphic>
      </p:graphicFrame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AC8019-6D9F-1153-2EE0-2767960D0107}"/>
              </a:ext>
            </a:extLst>
          </p:cNvPr>
          <p:cNvSpPr txBox="1">
            <a:spLocks/>
          </p:cNvSpPr>
          <p:nvPr/>
        </p:nvSpPr>
        <p:spPr bwMode="auto">
          <a:xfrm>
            <a:off x="914401" y="5400675"/>
            <a:ext cx="10361084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600"/>
              <a:t>One-way Co-SR has lower overhead than Two-way Co-SR because Sharing AP doesn’t need the destination non-AP STA info for Candidate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/>
              <a:t>In One-way Co-SR, </a:t>
            </a:r>
            <a:r>
              <a:rPr lang="en-US" altLang="ja-JP" sz="1400"/>
              <a:t>Co-SR i</a:t>
            </a:r>
            <a:r>
              <a:rPr kumimoji="1" lang="en-US" altLang="ja-JP" sz="1400"/>
              <a:t>nvite frame / </a:t>
            </a:r>
            <a:r>
              <a:rPr lang="en-US" altLang="ja-JP" sz="1400"/>
              <a:t>Co-SR response frame</a:t>
            </a:r>
            <a:r>
              <a:rPr kumimoji="1" lang="en-US" altLang="ja-JP" sz="1400"/>
              <a:t> exchange can be optional, so if </a:t>
            </a:r>
            <a:r>
              <a:rPr lang="en-US" altLang="ja-JP" sz="1400"/>
              <a:t>Co-SR invite frame </a:t>
            </a:r>
            <a:r>
              <a:rPr kumimoji="1" lang="en-US" altLang="ja-JP" sz="1400"/>
              <a:t>/ </a:t>
            </a:r>
            <a:r>
              <a:rPr lang="en-US" altLang="ja-JP" sz="1400"/>
              <a:t>Co-SR response frame</a:t>
            </a:r>
            <a:r>
              <a:rPr kumimoji="1" lang="en-US" altLang="ja-JP" sz="1400"/>
              <a:t> exchange can be skipped, overhead can be reduced even further</a:t>
            </a:r>
            <a:endParaRPr lang="ja-JP" altLang="en-US" sz="1600" kern="0"/>
          </a:p>
        </p:txBody>
      </p:sp>
    </p:spTree>
    <p:extLst>
      <p:ext uri="{BB962C8B-B14F-4D97-AF65-F5344CB8AC3E}">
        <p14:creationId xmlns:p14="http://schemas.microsoft.com/office/powerpoint/2010/main" val="80007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86D925-51C0-B948-17FE-BD72FA60F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Summary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68596B-583F-71FC-A85D-36A75C703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/>
              <a:t>In this contribution, we shared our views on the Multi-AP framework for Co-SR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/>
              <a:t>We discussed frame contents of the </a:t>
            </a:r>
            <a:r>
              <a:rPr lang="en-US" altLang="ja-JP" sz="2400"/>
              <a:t>Co-SR invite frame</a:t>
            </a:r>
            <a:r>
              <a:rPr kumimoji="1" lang="en-US" altLang="ja-JP"/>
              <a:t>, </a:t>
            </a:r>
            <a:r>
              <a:rPr lang="en-US" altLang="ja-JP" sz="2400"/>
              <a:t>Co-SR response frame</a:t>
            </a:r>
            <a:r>
              <a:rPr kumimoji="1" lang="en-US" altLang="ja-JP"/>
              <a:t> and Trigger frame for Co-SR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/>
              <a:t>We showed that One-way Co-SR coordination can reduce overhead compared to Two-way Co-SR coordination because it doesn’t require destination non-AP STA information of Candidate APs</a:t>
            </a:r>
            <a:endParaRPr kumimoji="1" lang="en-US" alt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3B837-BCF2-777E-F9CD-7FE3E652E33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1DBC53-2CD2-E2C7-1846-CDF57F27916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F2743E-6FA5-C70A-622D-04BD264EF2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92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altLang="ko-KR" sz="1800">
                <a:ea typeface="굴림" panose="020B0600000101010101" pitchFamily="50" charset="-127"/>
              </a:rPr>
              <a:t>[1] 25/14, “TGbn Motions List - Part 2”</a:t>
            </a:r>
          </a:p>
          <a:p>
            <a:r>
              <a:rPr lang="en-US" altLang="ja-JP" sz="1800"/>
              <a:t>[2] 24/1514r1, “Multi-AP framework for C-SR”</a:t>
            </a:r>
          </a:p>
          <a:p>
            <a:r>
              <a:rPr lang="en-US" altLang="ja-JP" sz="1800"/>
              <a:t>[3] 24/2059r0, “Discussion on Initial Frame Exchange in CSR/COBF”</a:t>
            </a:r>
          </a:p>
          <a:p>
            <a:r>
              <a:rPr lang="en-US" altLang="ja-JP" sz="1800"/>
              <a:t>[4]23/1037r0, “Performance of Coordinated Spatial Reuse”</a:t>
            </a:r>
          </a:p>
          <a:p>
            <a:r>
              <a:rPr lang="en-US" altLang="ja-JP" sz="1800"/>
              <a:t>[5]23/1972r1, “Evaluation of Coordinated Spatial Reuse - Follow Up”</a:t>
            </a:r>
          </a:p>
          <a:p>
            <a:r>
              <a:rPr lang="en-US" altLang="ja-JP" sz="1800"/>
              <a:t>[6]20/590r5, “Coordinated Spatial Reuse: Focus on Downlink”</a:t>
            </a:r>
          </a:p>
          <a:p>
            <a:r>
              <a:rPr lang="en-US" altLang="ja-JP" sz="1800"/>
              <a:t>[7]24/640r0, “</a:t>
            </a:r>
            <a:r>
              <a:rPr lang="en-GB" altLang="ja-JP" sz="1800"/>
              <a:t>Consideration on C-SR Types</a:t>
            </a:r>
            <a:r>
              <a:rPr lang="en-US" altLang="ja-JP" sz="1800"/>
              <a:t>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March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53646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7" ma:contentTypeDescription="新しいドキュメントを作成します。" ma:contentTypeScope="" ma:versionID="b51792d5b3068efebb87a93519bcd6f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d234572e46e68ab441aecd762bee1f45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0e02d0-dbbe-454c-bf16-36e0337fafec">
      <Terms xmlns="http://schemas.microsoft.com/office/infopath/2007/PartnerControls"/>
    </lcf76f155ced4ddcb4097134ff3c332f>
    <TaxCatchAll xmlns="f2d91d1f-eabb-41c4-8bb7-ac90c0463bd8" xsi:nil="true"/>
  </documentManagement>
</p:properties>
</file>

<file path=customXml/itemProps1.xml><?xml version="1.0" encoding="utf-8"?>
<ds:datastoreItem xmlns:ds="http://schemas.openxmlformats.org/officeDocument/2006/customXml" ds:itemID="{7B82DCCA-D7B1-4ECD-ACF0-EFD255E07F3C}">
  <ds:schemaRefs>
    <ds:schemaRef ds:uri="5a0e02d0-dbbe-454c-bf16-36e0337fafec"/>
    <ds:schemaRef ds:uri="f2d91d1f-eabb-41c4-8bb7-ac90c0463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BA08DA-BBA6-4403-A8A8-430540AE7705}">
  <ds:schemaRefs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f2d91d1f-eabb-41c4-8bb7-ac90c0463bd8"/>
    <ds:schemaRef ds:uri="http://schemas.microsoft.com/office/infopath/2007/PartnerControls"/>
    <ds:schemaRef ds:uri="5a0e02d0-dbbe-454c-bf16-36e0337fafe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C-SR寄書草案</Template>
  <TotalTime>66</TotalTime>
  <Words>1284</Words>
  <Application>Microsoft Office PowerPoint</Application>
  <PresentationFormat>ワイド画面</PresentationFormat>
  <Paragraphs>172</Paragraphs>
  <Slides>12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굴림</vt:lpstr>
      <vt:lpstr>Arial</vt:lpstr>
      <vt:lpstr>Times New Roman</vt:lpstr>
      <vt:lpstr>Office テーマ</vt:lpstr>
      <vt:lpstr>Document</vt:lpstr>
      <vt:lpstr>Consideration on Multi-AP framework for Co-SR</vt:lpstr>
      <vt:lpstr>Introduction</vt:lpstr>
      <vt:lpstr>Recap: Co-SR Types</vt:lpstr>
      <vt:lpstr>Clarification of differences with 11ax SR</vt:lpstr>
      <vt:lpstr>Multi-AP framework for Co-SR (1/2)</vt:lpstr>
      <vt:lpstr>Multi-AP framework for Co-SR (2/2)</vt:lpstr>
      <vt:lpstr>Expected Frame Contents for Co-SR Types</vt:lpstr>
      <vt:lpstr>Summary</vt:lpstr>
      <vt:lpstr>References</vt:lpstr>
      <vt:lpstr>Straw poll #1</vt:lpstr>
      <vt:lpstr>Straw poll #2</vt:lpstr>
      <vt:lpstr>Straw poll #3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MINOTANI JUN (美濃谷 潤)</dc:creator>
  <cp:keywords/>
  <cp:lastModifiedBy>MINOTANI JUN (美濃谷 潤)</cp:lastModifiedBy>
  <cp:revision>12</cp:revision>
  <cp:lastPrinted>2025-05-09T03:19:34Z</cp:lastPrinted>
  <dcterms:created xsi:type="dcterms:W3CDTF">2023-10-17T05:24:42Z</dcterms:created>
  <dcterms:modified xsi:type="dcterms:W3CDTF">2025-05-09T03:22:05Z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  <property fmtid="{D5CDD505-2E9C-101B-9397-08002B2CF9AE}" pid="3" name="MediaServiceImageTags">
    <vt:lpwstr/>
  </property>
</Properties>
</file>