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6"/>
  </p:notesMasterIdLst>
  <p:handoutMasterIdLst>
    <p:handoutMasterId r:id="rId17"/>
  </p:handoutMasterIdLst>
  <p:sldIdLst>
    <p:sldId id="287" r:id="rId7"/>
    <p:sldId id="335" r:id="rId8"/>
    <p:sldId id="355" r:id="rId9"/>
    <p:sldId id="366" r:id="rId10"/>
    <p:sldId id="367" r:id="rId11"/>
    <p:sldId id="346" r:id="rId12"/>
    <p:sldId id="358" r:id="rId13"/>
    <p:sldId id="364" r:id="rId14"/>
    <p:sldId id="3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26" autoAdjust="0"/>
    <p:restoredTop sz="95970" autoAdjust="0"/>
  </p:normalViewPr>
  <p:slideViewPr>
    <p:cSldViewPr snapToGrid="0">
      <p:cViewPr varScale="1">
        <p:scale>
          <a:sx n="156" d="100"/>
          <a:sy n="156" d="100"/>
        </p:scale>
        <p:origin x="624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4" d="100"/>
          <a:sy n="124" d="100"/>
        </p:scale>
        <p:origin x="4891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页眉占位符 8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49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11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61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3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83463" y="6475413"/>
            <a:ext cx="199413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Lei Zhou (New H3C)</a:t>
            </a:r>
            <a:endParaRPr 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da-DK" dirty="0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0" y="6481446"/>
            <a:ext cx="207108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xmlns="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264661" y="6481446"/>
            <a:ext cx="207108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New H3C (New H3C)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55472" y="6475413"/>
            <a:ext cx="19364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Lei Zhou</a:t>
            </a:r>
            <a:r>
              <a:rPr lang="en-US" dirty="0" smtClean="0"/>
              <a:t>(New H3C)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/</a:t>
            </a:r>
            <a:r>
              <a:rPr lang="en-US" altLang="zh-CN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0333r1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xmlns="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52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Jun </a:t>
            </a:r>
            <a:r>
              <a:rPr lang="en-US" sz="1800" b="1" dirty="0" smtClean="0">
                <a:cs typeface="+mn-cs"/>
              </a:rPr>
              <a:t>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749508"/>
            <a:ext cx="10363200" cy="123544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</a:t>
            </a:r>
            <a:r>
              <a:rPr lang="en-US" dirty="0" smtClean="0"/>
              <a:t>onsideration </a:t>
            </a:r>
            <a:r>
              <a:rPr lang="en-US" dirty="0"/>
              <a:t>on </a:t>
            </a:r>
            <a:r>
              <a:rPr lang="en-US" dirty="0" smtClean="0"/>
              <a:t>ELR for </a:t>
            </a:r>
            <a:r>
              <a:rPr lang="en-US" dirty="0"/>
              <a:t>11bn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2025-06-16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xmlns="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33569" y="6492875"/>
            <a:ext cx="1994137" cy="276999"/>
          </a:xfrm>
        </p:spPr>
        <p:txBody>
          <a:bodyPr/>
          <a:lstStyle/>
          <a:p>
            <a:r>
              <a:rPr lang="da-DK" dirty="0" smtClean="0"/>
              <a:t>Lei Zhou (New H3C)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357956" y="276796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546617"/>
              </p:ext>
            </p:extLst>
          </p:nvPr>
        </p:nvGraphicFramePr>
        <p:xfrm>
          <a:off x="2632055" y="3295463"/>
          <a:ext cx="7886702" cy="19281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Zhou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Zhou.leih@h3c.com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Lei Kong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Renmu</a:t>
                      </a:r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Luo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New H3C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Xiangxin Gu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Yingqiao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 smtClean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Spreadtrum</a:t>
                      </a:r>
                      <a:endParaRPr lang="en-GB" sz="12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57479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17918"/>
            <a:ext cx="10363200" cy="3711332"/>
          </a:xfrm>
        </p:spPr>
        <p:txBody>
          <a:bodyPr/>
          <a:lstStyle/>
          <a:p>
            <a:r>
              <a:rPr lang="en-US" altLang="zh-CN" dirty="0"/>
              <a:t>Motion has passed to support </a:t>
            </a:r>
            <a:r>
              <a:rPr lang="en-US" dirty="0" smtClean="0"/>
              <a:t>ELR extension </a:t>
            </a:r>
            <a:r>
              <a:rPr lang="en-US" dirty="0"/>
              <a:t>as follows[1]:</a:t>
            </a:r>
            <a:endParaRPr lang="en-US" altLang="zh-CN" dirty="0"/>
          </a:p>
          <a:p>
            <a:pPr lvl="1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dirty="0"/>
              <a:t>The BW of ELR PPDU is 20MHz and one Spatial stream is used for ELR transmission. </a:t>
            </a:r>
          </a:p>
          <a:p>
            <a:pPr marL="1200150" lvl="2">
              <a:spcAft>
                <a:spcPts val="0"/>
              </a:spcAft>
            </a:pPr>
            <a:r>
              <a:rPr lang="en-GB" dirty="0">
                <a:latin typeface="Times New Roman" panose="02020603050405020304" pitchFamily="18" charset="0"/>
                <a:ea typeface="宋体" panose="02010600030101010101" pitchFamily="2" charset="-122"/>
              </a:rPr>
              <a:t>[Motion #92, [1] and [175</a:t>
            </a:r>
            <a:r>
              <a:rPr lang="en-GB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]]</a:t>
            </a:r>
            <a:endParaRPr lang="en-GB" dirty="0" smtClean="0"/>
          </a:p>
          <a:p>
            <a:pPr lvl="1"/>
            <a:r>
              <a:rPr lang="en-GB" dirty="0" smtClean="0"/>
              <a:t>In </a:t>
            </a:r>
            <a:r>
              <a:rPr lang="en-GB" dirty="0"/>
              <a:t>the ELR transmission, a repeating of 52-tone RRU is used in 20MHz.</a:t>
            </a:r>
            <a:endParaRPr lang="en-US" dirty="0"/>
          </a:p>
          <a:p>
            <a:pPr lvl="2"/>
            <a:r>
              <a:rPr lang="en-GB" dirty="0"/>
              <a:t>The same data is repeated in four 52-tone RRUs in 20 </a:t>
            </a:r>
            <a:r>
              <a:rPr lang="en-GB" dirty="0" err="1"/>
              <a:t>MHz.</a:t>
            </a:r>
            <a:endParaRPr lang="en-US" dirty="0"/>
          </a:p>
          <a:p>
            <a:pPr lvl="2"/>
            <a:r>
              <a:rPr lang="en-GB" dirty="0"/>
              <a:t>The subcarrier allocation of 52-tone RRU equals the 52-tone RU defined in 11be. </a:t>
            </a:r>
            <a:endParaRPr lang="en-US" dirty="0"/>
          </a:p>
          <a:p>
            <a:pPr lvl="2"/>
            <a:r>
              <a:rPr lang="en-GB" dirty="0"/>
              <a:t>[Motion #93, [1] and [175]]</a:t>
            </a:r>
            <a:endParaRPr lang="en-US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&gt;20MHz(1/3)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altLang="zh-CN" b="0" dirty="0" smtClean="0"/>
              <a:t>Although BW of one ELR PPDU is limited to 20MHz, we still need consider BW&gt; 20MHz case to support ELR feature with the following purpose.</a:t>
            </a:r>
            <a:endParaRPr lang="en-US" b="0" dirty="0" smtClean="0"/>
          </a:p>
          <a:p>
            <a:pPr lvl="1"/>
            <a:r>
              <a:rPr lang="en-US" dirty="0" smtClean="0"/>
              <a:t>Obtain good throughput performance</a:t>
            </a:r>
          </a:p>
          <a:p>
            <a:pPr lvl="1"/>
            <a:r>
              <a:rPr lang="en-US" dirty="0" smtClean="0"/>
              <a:t>Mitigate frequency-selective interference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&gt;20MHz(2/3)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b="0" dirty="0" smtClean="0"/>
              <a:t>Using </a:t>
            </a:r>
            <a:r>
              <a:rPr lang="en-US" b="0" dirty="0"/>
              <a:t>40 MHz bandwidth as an example </a:t>
            </a:r>
            <a:r>
              <a:rPr lang="zh-CN" altLang="en-US" b="0" dirty="0" smtClean="0"/>
              <a:t>，</a:t>
            </a:r>
            <a:r>
              <a:rPr lang="en-US" altLang="zh-CN" b="0" dirty="0" smtClean="0"/>
              <a:t>MRU with repeat transmission should be supported for </a:t>
            </a:r>
            <a:r>
              <a:rPr lang="en-US" b="0" dirty="0" smtClean="0"/>
              <a:t>Obtaining </a:t>
            </a:r>
            <a:r>
              <a:rPr lang="en-US" b="0" dirty="0"/>
              <a:t>good throughput </a:t>
            </a:r>
            <a:r>
              <a:rPr lang="en-US" b="0" dirty="0" smtClean="0"/>
              <a:t>performance in ELR case</a:t>
            </a:r>
            <a:endParaRPr lang="en-US" b="0" dirty="0"/>
          </a:p>
          <a:p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9362" y="2638895"/>
            <a:ext cx="5590476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47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on ELR operation for </a:t>
            </a:r>
            <a:r>
              <a:rPr lang="en-US" altLang="zh-CN" dirty="0" smtClean="0"/>
              <a:t>BW &gt;20MHz(3/3)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79511"/>
            <a:ext cx="10363200" cy="4721289"/>
          </a:xfrm>
        </p:spPr>
        <p:txBody>
          <a:bodyPr/>
          <a:lstStyle/>
          <a:p>
            <a:r>
              <a:rPr lang="en-US" b="0" dirty="0" smtClean="0"/>
              <a:t>Using 40 MHz bandwidth as an example </a:t>
            </a:r>
            <a:r>
              <a:rPr lang="zh-CN" altLang="en-US" b="0" dirty="0" smtClean="0"/>
              <a:t>，</a:t>
            </a:r>
            <a:r>
              <a:rPr lang="en-US" b="0" dirty="0" smtClean="0"/>
              <a:t>variable RU start location</a:t>
            </a:r>
            <a:r>
              <a:rPr lang="en-US" altLang="zh-CN" b="0" dirty="0" smtClean="0"/>
              <a:t> for repeat transmission should be supported for </a:t>
            </a:r>
            <a:r>
              <a:rPr lang="en-US" b="0" dirty="0"/>
              <a:t>Mitigate frequency-selective </a:t>
            </a:r>
            <a:r>
              <a:rPr lang="en-US" b="0" dirty="0" smtClean="0"/>
              <a:t>interference in ELR case</a:t>
            </a:r>
          </a:p>
          <a:p>
            <a:endParaRPr lang="en-US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688908" y="47255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564" y="2638895"/>
            <a:ext cx="5590476" cy="3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3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60333"/>
            <a:ext cx="10363200" cy="1229610"/>
          </a:xfrm>
        </p:spPr>
        <p:txBody>
          <a:bodyPr/>
          <a:lstStyle/>
          <a:p>
            <a:r>
              <a:rPr lang="en-US" sz="1800" dirty="0"/>
              <a:t>ELR operation for </a:t>
            </a:r>
            <a:r>
              <a:rPr lang="en-US" altLang="zh-CN" sz="1800" dirty="0"/>
              <a:t>BW &gt;20MHz is proposed. </a:t>
            </a:r>
          </a:p>
          <a:p>
            <a:pPr lvl="1"/>
            <a:r>
              <a:rPr lang="en-US" altLang="zh-CN" sz="1800" dirty="0"/>
              <a:t>MRU with repeat transmission should be supported</a:t>
            </a:r>
            <a:r>
              <a:rPr lang="en-US" altLang="zh-CN" sz="1800" dirty="0" smtClean="0"/>
              <a:t> </a:t>
            </a:r>
            <a:endParaRPr lang="en-US" altLang="zh-CN" sz="1800" dirty="0"/>
          </a:p>
          <a:p>
            <a:pPr lvl="1"/>
            <a:r>
              <a:rPr lang="en-US" sz="1800" dirty="0" smtClean="0"/>
              <a:t>RU </a:t>
            </a:r>
            <a:r>
              <a:rPr lang="en-US" sz="1800" dirty="0"/>
              <a:t>start location</a:t>
            </a:r>
            <a:r>
              <a:rPr lang="en-US" altLang="zh-CN" sz="1800" dirty="0"/>
              <a:t> for repeat transmission should </a:t>
            </a:r>
            <a:r>
              <a:rPr lang="en-US" altLang="zh-CN" sz="1800" dirty="0" smtClean="0"/>
              <a:t>be flexibly configured.</a:t>
            </a:r>
            <a:endParaRPr lang="en-US" altLang="zh-CN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1605" y="6481446"/>
            <a:ext cx="1994136" cy="276999"/>
          </a:xfrm>
        </p:spPr>
        <p:txBody>
          <a:bodyPr/>
          <a:lstStyle/>
          <a:p>
            <a:r>
              <a:rPr lang="da-DK" dirty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162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lc="http://schemas.openxmlformats.org/drawingml/2006/lockedCanvas" xmlns:a16="http://schemas.microsoft.com/office/drawing/2014/main" xmlns="" id="{A8BEA856-D5F6-A700-64BB-6976AEB2C953}"/>
              </a:ext>
            </a:extLst>
          </p:cNvPr>
          <p:cNvSpPr txBox="1">
            <a:spLocks/>
          </p:cNvSpPr>
          <p:nvPr/>
        </p:nvSpPr>
        <p:spPr>
          <a:xfrm>
            <a:off x="1353642" y="1600200"/>
            <a:ext cx="7772400" cy="44958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lvl="1"/>
            <a:r>
              <a:rPr lang="en-US" sz="1800" kern="0" dirty="0"/>
              <a:t>[1]. </a:t>
            </a:r>
            <a:r>
              <a:rPr lang="en-US" sz="1800" kern="0" dirty="0" smtClean="0"/>
              <a:t>11-24-0209-09-00bn-specification-framework-for-tgbn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6511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sz="1600" dirty="0"/>
              <a:t>ELR operation for </a:t>
            </a:r>
            <a:r>
              <a:rPr lang="en-US" altLang="zh-CN" sz="1600" dirty="0"/>
              <a:t>BW &gt;</a:t>
            </a:r>
            <a:r>
              <a:rPr lang="en-US" altLang="zh-CN" sz="1600" dirty="0" smtClean="0"/>
              <a:t>20MHz should be supported</a:t>
            </a:r>
          </a:p>
          <a:p>
            <a:pPr lvl="2"/>
            <a:r>
              <a:rPr lang="en-US" altLang="zh-CN" sz="1200" dirty="0" smtClean="0"/>
              <a:t>At least  40MHz and 80MHz BW</a:t>
            </a:r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 smtClean="0"/>
              <a:t>A</a:t>
            </a:r>
            <a:endParaRPr lang="en-US" altLang="zh-CN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2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Do you agree to support MRU with repeat </a:t>
            </a:r>
            <a:r>
              <a:rPr lang="en-US" altLang="zh-CN" sz="2000" dirty="0" smtClean="0"/>
              <a:t>transmission and configured </a:t>
            </a:r>
            <a:r>
              <a:rPr lang="en-US" sz="2000" dirty="0" smtClean="0"/>
              <a:t>RU </a:t>
            </a:r>
            <a:r>
              <a:rPr lang="en-US" sz="2000" dirty="0"/>
              <a:t>start location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should </a:t>
            </a:r>
            <a:r>
              <a:rPr lang="en-US" altLang="zh-CN" sz="2000" dirty="0"/>
              <a:t>be </a:t>
            </a:r>
            <a:r>
              <a:rPr lang="en-US" altLang="zh-CN" sz="2000" dirty="0" smtClean="0"/>
              <a:t>enabled if </a:t>
            </a:r>
            <a:r>
              <a:rPr lang="en-US" sz="2000" dirty="0"/>
              <a:t>ELR operation for </a:t>
            </a:r>
            <a:r>
              <a:rPr lang="en-US" altLang="zh-CN" sz="2000" dirty="0"/>
              <a:t>BW &gt;20MHz </a:t>
            </a:r>
            <a:r>
              <a:rPr lang="en-US" altLang="zh-CN" sz="2000" dirty="0" smtClean="0"/>
              <a:t>is supported?</a:t>
            </a:r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marL="857250" lvl="2" indent="0">
              <a:buSzPct val="100000"/>
              <a:buNone/>
            </a:pPr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endParaRPr lang="en-US" altLang="zh-CN" sz="20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Lei Zhou (New H3C)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63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6BA9EAD-5E93-4988-B4D5-D9C514118B20}">
  <ds:schemaRefs>
    <ds:schemaRef ds:uri="9b2c2079-970b-4903-b87d-51c00d6cde94"/>
    <ds:schemaRef ds:uri="66485f1d-aa39-44dc-9c7d-ec1e296eeb56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71c5aaf6-e6ce-465b-b873-5148d2a4c105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12945</TotalTime>
  <Words>411</Words>
  <Application>Microsoft Office PowerPoint</Application>
  <PresentationFormat>宽屏</PresentationFormat>
  <Paragraphs>83</Paragraphs>
  <Slides>9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Times New Roman</vt:lpstr>
      <vt:lpstr>Wingdings</vt:lpstr>
      <vt:lpstr>802-11-Submission</vt:lpstr>
      <vt:lpstr>Consideration on ELR for 11bn</vt:lpstr>
      <vt:lpstr>Recap</vt:lpstr>
      <vt:lpstr>Consideration on ELR operation for BW &gt;20MHz(1/3) </vt:lpstr>
      <vt:lpstr>Consideration on ELR operation for BW &gt;20MHz(2/3) </vt:lpstr>
      <vt:lpstr>Consideration on ELR operation for BW &gt;20MHz(3/3) </vt:lpstr>
      <vt:lpstr>Summary</vt:lpstr>
      <vt:lpstr>Reference</vt:lpstr>
      <vt:lpstr>SP1</vt:lpstr>
      <vt:lpstr>SP2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>zhoulei (TC)</dc:creator>
  <cp:lastModifiedBy>zhoulei</cp:lastModifiedBy>
  <cp:revision>330</cp:revision>
  <dcterms:created xsi:type="dcterms:W3CDTF">2020-11-25T01:30:38Z</dcterms:created>
  <dcterms:modified xsi:type="dcterms:W3CDTF">2025-06-16T09:38:11Z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