
<file path=[Content_Types].xml><?xml version="1.0" encoding="utf-8"?>
<Types xmlns="http://schemas.openxmlformats.org/package/2006/content-types">
  <Default Extension="doc" ContentType="application/msword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330" r:id="rId5"/>
    <p:sldId id="275" r:id="rId6"/>
    <p:sldId id="503" r:id="rId7"/>
    <p:sldId id="264" r:id="rId8"/>
    <p:sldId id="270" r:id="rId9"/>
    <p:sldId id="271" r:id="rId10"/>
    <p:sldId id="272" r:id="rId11"/>
    <p:sldId id="274" r:id="rId12"/>
    <p:sldId id="505" r:id="rId13"/>
    <p:sldId id="502" r:id="rId14"/>
    <p:sldId id="513" r:id="rId15"/>
    <p:sldId id="506" r:id="rId16"/>
    <p:sldId id="528" r:id="rId17"/>
    <p:sldId id="529" r:id="rId18"/>
    <p:sldId id="530" r:id="rId19"/>
    <p:sldId id="531" r:id="rId20"/>
    <p:sldId id="532" r:id="rId21"/>
    <p:sldId id="533" r:id="rId22"/>
    <p:sldId id="534" r:id="rId23"/>
    <p:sldId id="535" r:id="rId24"/>
    <p:sldId id="518" r:id="rId25"/>
    <p:sldId id="510" r:id="rId26"/>
    <p:sldId id="517" r:id="rId27"/>
    <p:sldId id="537" r:id="rId28"/>
    <p:sldId id="511" r:id="rId29"/>
    <p:sldId id="538" r:id="rId30"/>
    <p:sldId id="536" r:id="rId31"/>
    <p:sldId id="380" r:id="rId32"/>
    <p:sldId id="462" r:id="rId33"/>
  </p:sldIdLst>
  <p:sldSz cx="12192000" cy="6858000"/>
  <p:notesSz cx="6934200" cy="9280525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F654B98-07DE-479A-BE72-CD6047DF76BE}">
          <p14:sldIdLst>
            <p14:sldId id="330"/>
            <p14:sldId id="275"/>
          </p14:sldIdLst>
        </p14:section>
        <p14:section name="Federaled learning" id="{7EC3571F-AA44-4F59-B9A0-E7D500CF0DB5}">
          <p14:sldIdLst>
            <p14:sldId id="503"/>
            <p14:sldId id="264"/>
            <p14:sldId id="270"/>
            <p14:sldId id="271"/>
            <p14:sldId id="272"/>
            <p14:sldId id="274"/>
            <p14:sldId id="505"/>
          </p14:sldIdLst>
        </p14:section>
        <p14:section name="OAC" id="{6CEE6BDC-9915-4F54-8C30-14754F0B2C6A}">
          <p14:sldIdLst>
            <p14:sldId id="502"/>
            <p14:sldId id="513"/>
            <p14:sldId id="506"/>
          </p14:sldIdLst>
        </p14:section>
        <p14:section name="Model" id="{E5C02E3A-B7C9-4B5B-8B58-24C4EE54CFDE}">
          <p14:sldIdLst>
            <p14:sldId id="528"/>
            <p14:sldId id="529"/>
          </p14:sldIdLst>
        </p14:section>
        <p14:section name="Phase-coded pilots" id="{AD13B8A0-4791-4C9D-9263-ED1039E6BCA9}">
          <p14:sldIdLst>
            <p14:sldId id="530"/>
            <p14:sldId id="531"/>
            <p14:sldId id="532"/>
            <p14:sldId id="533"/>
            <p14:sldId id="534"/>
          </p14:sldIdLst>
        </p14:section>
        <p14:section name="MU" id="{9C928A17-DAB1-43D5-A92A-47505785E83F}">
          <p14:sldIdLst>
            <p14:sldId id="535"/>
          </p14:sldIdLst>
        </p14:section>
        <p14:section name="Demo" id="{C0373F13-5ECF-4DDA-96B0-D6FB4CCD1622}">
          <p14:sldIdLst>
            <p14:sldId id="518"/>
            <p14:sldId id="510"/>
            <p14:sldId id="517"/>
            <p14:sldId id="537"/>
            <p14:sldId id="511"/>
            <p14:sldId id="538"/>
            <p14:sldId id="536"/>
            <p14:sldId id="380"/>
            <p14:sldId id="4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70AD47"/>
    <a:srgbClr val="4472C4"/>
    <a:srgbClr val="F196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F87427-C985-4701-88A9-2D41B583E7E2}" v="1" dt="2025-03-07T20:28:15.6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aofei Wang" userId="6e1836d3-2ed9-4ae5-8700-9029b71c19c7" providerId="ADAL" clId="{BEF87427-C985-4701-88A9-2D41B583E7E2}"/>
    <pc:docChg chg="modSld">
      <pc:chgData name="Xiaofei Wang" userId="6e1836d3-2ed9-4ae5-8700-9029b71c19c7" providerId="ADAL" clId="{BEF87427-C985-4701-88A9-2D41B583E7E2}" dt="2025-03-07T20:28:21.496" v="5"/>
      <pc:docMkLst>
        <pc:docMk/>
      </pc:docMkLst>
      <pc:sldChg chg="modSp mod">
        <pc:chgData name="Xiaofei Wang" userId="6e1836d3-2ed9-4ae5-8700-9029b71c19c7" providerId="ADAL" clId="{BEF87427-C985-4701-88A9-2D41B583E7E2}" dt="2025-03-07T20:28:21.496" v="5"/>
        <pc:sldMkLst>
          <pc:docMk/>
          <pc:sldMk cId="3130004176" sldId="330"/>
        </pc:sldMkLst>
        <pc:spChg chg="mod">
          <ac:chgData name="Xiaofei Wang" userId="6e1836d3-2ed9-4ae5-8700-9029b71c19c7" providerId="ADAL" clId="{BEF87427-C985-4701-88A9-2D41B583E7E2}" dt="2025-03-07T20:27:39.914" v="3" actId="20577"/>
          <ac:spMkLst>
            <pc:docMk/>
            <pc:sldMk cId="3130004176" sldId="330"/>
            <ac:spMk id="3074" creationId="{00000000-0000-0000-0000-000000000000}"/>
          </ac:spMkLst>
        </pc:spChg>
        <pc:graphicFrameChg chg="mod">
          <ac:chgData name="Xiaofei Wang" userId="6e1836d3-2ed9-4ae5-8700-9029b71c19c7" providerId="ADAL" clId="{BEF87427-C985-4701-88A9-2D41B583E7E2}" dt="2025-03-07T20:28:21.496" v="5"/>
          <ac:graphicFrameMkLst>
            <pc:docMk/>
            <pc:sldMk cId="3130004176" sldId="330"/>
            <ac:graphicFrameMk id="2" creationId="{CE171C61-179C-539A-AEDC-4FA3AE014984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7CCAAF-252C-4847-8D16-EDD6B40E4912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96500-462A-4966-9632-4197CBF31A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744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934200" cy="92805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5640388" y="96838"/>
            <a:ext cx="639762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doc.: IEEE 802.11-yy/xxxxr0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54050" y="96838"/>
            <a:ext cx="825500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Month Year</a:t>
            </a:r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5763" y="701675"/>
            <a:ext cx="6161087" cy="3467100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4763" cy="417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0" tIns="46080" rIns="93600" bIns="4608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5357813" y="8985250"/>
            <a:ext cx="92233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John Doe, Some Company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222625" y="8985250"/>
            <a:ext cx="511175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Page </a:t>
            </a:r>
            <a:fld id="{47A7FEEB-9CD2-43FE-843C-C5350BEACB4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722313" y="8985250"/>
            <a:ext cx="714375" cy="182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723900" y="8983663"/>
            <a:ext cx="54864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647700" y="296863"/>
            <a:ext cx="56388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65918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465D53FD-DB5F-4815-BF01-6488A8FBD189}" type="slidenum">
              <a:rPr lang="en-US"/>
              <a:pPr/>
              <a:t>1</a:t>
            </a:fld>
            <a:endParaRPr lang="en-US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52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r>
              <a:rPr lang="en-US"/>
              <a:t>Page </a:t>
            </a:r>
            <a:fld id="{47A7FEEB-9CD2-43FE-843C-C5350BEACB4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701675"/>
            <a:ext cx="6165850" cy="3468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doc.: IEEE 802.11-yy/xxxxr0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Month Year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4">
              <a:defRPr/>
            </a:pPr>
            <a:r>
              <a:rPr lang="en-US"/>
              <a:t>John Doe, Some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2C873923-7103-4AF9-AECF-EE09B40480B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62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r>
              <a:rPr lang="en-US"/>
              <a:t>Page </a:t>
            </a:r>
            <a:fld id="{47A7FEEB-9CD2-43FE-843C-C5350BEACB4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82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E6AF579C-E269-44CC-A9F4-B7D1E2EA3836}" type="slidenum">
              <a:rPr lang="en-US"/>
              <a:pPr/>
              <a:t>4</a:t>
            </a:fld>
            <a:endParaRPr lang="en-US"/>
          </a:p>
        </p:txBody>
      </p:sp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701675"/>
            <a:ext cx="6165850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46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E6AF579C-E269-44CC-A9F4-B7D1E2EA3836}" type="slidenum">
              <a:rPr lang="en-US"/>
              <a:pPr/>
              <a:t>5</a:t>
            </a:fld>
            <a:endParaRPr lang="en-US"/>
          </a:p>
        </p:txBody>
      </p:sp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701675"/>
            <a:ext cx="6165850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15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E6AF579C-E269-44CC-A9F4-B7D1E2EA3836}" type="slidenum">
              <a:rPr lang="en-US"/>
              <a:pPr/>
              <a:t>6</a:t>
            </a:fld>
            <a:endParaRPr lang="en-US"/>
          </a:p>
        </p:txBody>
      </p:sp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701675"/>
            <a:ext cx="6165850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23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E6AF579C-E269-44CC-A9F4-B7D1E2EA3836}" type="slidenum">
              <a:rPr lang="en-US"/>
              <a:pPr/>
              <a:t>7</a:t>
            </a:fld>
            <a:endParaRPr lang="en-US"/>
          </a:p>
        </p:txBody>
      </p:sp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701675"/>
            <a:ext cx="6165850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26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E6AF579C-E269-44CC-A9F4-B7D1E2EA3836}" type="slidenum">
              <a:rPr lang="en-US"/>
              <a:pPr/>
              <a:t>8</a:t>
            </a:fld>
            <a:endParaRPr lang="en-US"/>
          </a:p>
        </p:txBody>
      </p:sp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701675"/>
            <a:ext cx="6165850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89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5EEF3E-B41F-A388-2B53-0D24DD233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7CC3E6D-DFC1-3AB5-BBBE-1E6F142F410E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6393B53-00A5-7557-9C60-C2E307E20C55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AB64D1-4524-595F-7841-2E7563E67AC5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805CA6DC-66AC-886D-5CA8-1D52D07C428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E6AF579C-E269-44CC-A9F4-B7D1E2EA3836}" type="slidenum">
              <a:rPr lang="en-US"/>
              <a:pPr/>
              <a:t>9</a:t>
            </a:fld>
            <a:endParaRPr lang="en-US"/>
          </a:p>
        </p:txBody>
      </p:sp>
      <p:sp>
        <p:nvSpPr>
          <p:cNvPr id="20481" name="Rectangle 1">
            <a:extLst>
              <a:ext uri="{FF2B5EF4-FFF2-40B4-BE49-F238E27FC236}">
                <a16:creationId xmlns:a16="http://schemas.microsoft.com/office/drawing/2014/main" id="{662E2C45-73DC-071B-B888-83A97F71D7B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701675"/>
            <a:ext cx="6165850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9FA7C109-7DC4-5AFE-5F90-DB851355E15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96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r>
              <a:rPr lang="en-US"/>
              <a:t>Page </a:t>
            </a:r>
            <a:fld id="{47A7FEEB-9CD2-43FE-843C-C5350BEACB4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26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March 2025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DE40C9FC-4879-4F20-9ECA-A574A90476B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440F5867-744E-4AA6-B0ED-4C44D2DFBB7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dt" idx="15"/>
          </p:nvPr>
        </p:nvSpPr>
        <p:spPr bwMode="auto">
          <a:xfrm>
            <a:off x="929217" y="333375"/>
            <a:ext cx="2499764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November 2024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November 2024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3ABCC52B-A3F7-440B-BBF2-55191E6E777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1" y="1981201"/>
            <a:ext cx="5077884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981201"/>
            <a:ext cx="508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November 2024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1CD163DD-D5E7-41DA-95F2-71530C24F8C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November 2024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9B99EC4-A1FB-4C79-B9A5-C1FFD5A9038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November 2024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06B781AF-4CCF-49B0-A572-DE54FBE5D94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November 2024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F5D8E26B-7BCF-4D25-9C89-0168A6618F1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November 2024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B5E41C2-EF12-4EF2-8280-F2B4208277C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1" y="685801"/>
            <a:ext cx="2588684" cy="5408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1"/>
            <a:ext cx="7569200" cy="54086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November 2024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9B0D65C8-A0CA-4DDA-83BB-89786621859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4401" y="685801"/>
            <a:ext cx="10361084" cy="1065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1981201"/>
            <a:ext cx="10361084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929217" y="333375"/>
            <a:ext cx="2499764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March 2025</a:t>
            </a: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5793318" y="6475414"/>
            <a:ext cx="704849" cy="36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Slide </a:t>
            </a:r>
            <a:fld id="{D09C756B-EB39-4236-ADBB-73052B179AE4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914400" y="609600"/>
            <a:ext cx="103632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 sz="240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12285" y="6475413"/>
            <a:ext cx="718145" cy="1846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914400" y="6477000"/>
            <a:ext cx="104648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 sz="240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 bwMode="auto">
          <a:xfrm>
            <a:off x="6667504" y="357166"/>
            <a:ext cx="466728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doc.: IEEE 802.11-25/</a:t>
            </a:r>
            <a:r>
              <a:rPr kumimoji="0" lang="en-US" sz="18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</a:rPr>
              <a:t>304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r0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C1B21E-330F-DF96-2414-8EE212AB3FA1}"/>
              </a:ext>
            </a:extLst>
          </p:cNvPr>
          <p:cNvSpPr txBox="1"/>
          <p:nvPr userDrawn="1"/>
        </p:nvSpPr>
        <p:spPr>
          <a:xfrm>
            <a:off x="8029536" y="6429246"/>
            <a:ext cx="34391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>
                <a:solidFill>
                  <a:schemeClr val="tx1"/>
                </a:solidFill>
              </a:rPr>
              <a:t>Alphan Sahin, University of South Carolina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</p:sldLayoutIdLst>
  <p:hf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9pPr>
    </p:titleStyle>
    <p:bodyStyle>
      <a:lvl1pPr marL="342900" indent="-3429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.doc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0.png"/><Relationship Id="rId7" Type="http://schemas.openxmlformats.org/officeDocument/2006/relationships/image" Target="../media/image41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570.png"/><Relationship Id="rId3" Type="http://schemas.openxmlformats.org/officeDocument/2006/relationships/image" Target="../media/image63.png"/><Relationship Id="rId7" Type="http://schemas.openxmlformats.org/officeDocument/2006/relationships/image" Target="../media/image64.png"/><Relationship Id="rId12" Type="http://schemas.openxmlformats.org/officeDocument/2006/relationships/image" Target="../media/image68.png"/><Relationship Id="rId17" Type="http://schemas.openxmlformats.org/officeDocument/2006/relationships/image" Target="../media/image610.png"/><Relationship Id="rId2" Type="http://schemas.openxmlformats.org/officeDocument/2006/relationships/image" Target="../media/image62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11" Type="http://schemas.openxmlformats.org/officeDocument/2006/relationships/image" Target="../media/image67.png"/><Relationship Id="rId5" Type="http://schemas.openxmlformats.org/officeDocument/2006/relationships/image" Target="../media/image490.png"/><Relationship Id="rId15" Type="http://schemas.openxmlformats.org/officeDocument/2006/relationships/image" Target="../media/image70.png"/><Relationship Id="rId10" Type="http://schemas.openxmlformats.org/officeDocument/2006/relationships/image" Target="../media/image66.png"/><Relationship Id="rId4" Type="http://schemas.openxmlformats.org/officeDocument/2006/relationships/image" Target="../media/image480.png"/><Relationship Id="rId9" Type="http://schemas.openxmlformats.org/officeDocument/2006/relationships/image" Target="../media/image530.png"/><Relationship Id="rId1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8.png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12" Type="http://schemas.openxmlformats.org/officeDocument/2006/relationships/image" Target="../media/image8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76.png"/><Relationship Id="rId5" Type="http://schemas.openxmlformats.org/officeDocument/2006/relationships/image" Target="../media/image74.png"/><Relationship Id="rId10" Type="http://schemas.openxmlformats.org/officeDocument/2006/relationships/image" Target="../media/image86.png"/><Relationship Id="rId4" Type="http://schemas.openxmlformats.org/officeDocument/2006/relationships/image" Target="../media/image82.png"/><Relationship Id="rId9" Type="http://schemas.openxmlformats.org/officeDocument/2006/relationships/image" Target="../media/image85.png"/><Relationship Id="rId1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0.png"/><Relationship Id="rId13" Type="http://schemas.openxmlformats.org/officeDocument/2006/relationships/image" Target="../media/image94.png"/><Relationship Id="rId18" Type="http://schemas.openxmlformats.org/officeDocument/2006/relationships/image" Target="../media/image97.png"/><Relationship Id="rId3" Type="http://schemas.openxmlformats.org/officeDocument/2006/relationships/image" Target="../media/image730.png"/><Relationship Id="rId7" Type="http://schemas.openxmlformats.org/officeDocument/2006/relationships/image" Target="../media/image91.png"/><Relationship Id="rId12" Type="http://schemas.openxmlformats.org/officeDocument/2006/relationships/image" Target="../media/image850.png"/><Relationship Id="rId17" Type="http://schemas.openxmlformats.org/officeDocument/2006/relationships/image" Target="../media/image96.png"/><Relationship Id="rId2" Type="http://schemas.openxmlformats.org/officeDocument/2006/relationships/image" Target="../media/image810.pn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0.png"/><Relationship Id="rId11" Type="http://schemas.openxmlformats.org/officeDocument/2006/relationships/image" Target="../media/image93.png"/><Relationship Id="rId5" Type="http://schemas.openxmlformats.org/officeDocument/2006/relationships/image" Target="../media/image740.png"/><Relationship Id="rId15" Type="http://schemas.openxmlformats.org/officeDocument/2006/relationships/image" Target="../media/image870.png"/><Relationship Id="rId10" Type="http://schemas.openxmlformats.org/officeDocument/2006/relationships/image" Target="../media/image92.png"/><Relationship Id="rId19" Type="http://schemas.openxmlformats.org/officeDocument/2006/relationships/image" Target="../media/image98.png"/><Relationship Id="rId4" Type="http://schemas.openxmlformats.org/officeDocument/2006/relationships/image" Target="../media/image90.png"/><Relationship Id="rId9" Type="http://schemas.openxmlformats.org/officeDocument/2006/relationships/image" Target="../media/image840.png"/><Relationship Id="rId14" Type="http://schemas.openxmlformats.org/officeDocument/2006/relationships/image" Target="../media/image7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04.png"/><Relationship Id="rId18" Type="http://schemas.openxmlformats.org/officeDocument/2006/relationships/image" Target="../media/image87.png"/><Relationship Id="rId3" Type="http://schemas.openxmlformats.org/officeDocument/2006/relationships/image" Target="../media/image100.png"/><Relationship Id="rId21" Type="http://schemas.openxmlformats.org/officeDocument/2006/relationships/image" Target="../media/image109.png"/><Relationship Id="rId7" Type="http://schemas.openxmlformats.org/officeDocument/2006/relationships/image" Target="../media/image74.png"/><Relationship Id="rId12" Type="http://schemas.openxmlformats.org/officeDocument/2006/relationships/image" Target="../media/image103.png"/><Relationship Id="rId17" Type="http://schemas.openxmlformats.org/officeDocument/2006/relationships/image" Target="../media/image76.png"/><Relationship Id="rId2" Type="http://schemas.openxmlformats.org/officeDocument/2006/relationships/image" Target="../media/image99.png"/><Relationship Id="rId16" Type="http://schemas.openxmlformats.org/officeDocument/2006/relationships/image" Target="../media/image106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84.png"/><Relationship Id="rId5" Type="http://schemas.openxmlformats.org/officeDocument/2006/relationships/image" Target="../media/image73.png"/><Relationship Id="rId15" Type="http://schemas.openxmlformats.org/officeDocument/2006/relationships/image" Target="../media/image85.png"/><Relationship Id="rId23" Type="http://schemas.openxmlformats.org/officeDocument/2006/relationships/image" Target="../media/image111.png"/><Relationship Id="rId10" Type="http://schemas.openxmlformats.org/officeDocument/2006/relationships/image" Target="../media/image75.png"/><Relationship Id="rId19" Type="http://schemas.openxmlformats.org/officeDocument/2006/relationships/image" Target="../media/image107.png"/><Relationship Id="rId4" Type="http://schemas.openxmlformats.org/officeDocument/2006/relationships/image" Target="../media/image81.png"/><Relationship Id="rId9" Type="http://schemas.openxmlformats.org/officeDocument/2006/relationships/image" Target="../media/image102.png"/><Relationship Id="rId14" Type="http://schemas.openxmlformats.org/officeDocument/2006/relationships/image" Target="../media/image105.png"/><Relationship Id="rId22" Type="http://schemas.openxmlformats.org/officeDocument/2006/relationships/image" Target="../media/image1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0.png"/><Relationship Id="rId2" Type="http://schemas.openxmlformats.org/officeDocument/2006/relationships/image" Target="../media/image10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0.png"/><Relationship Id="rId4" Type="http://schemas.openxmlformats.org/officeDocument/2006/relationships/image" Target="../media/image109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2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0.png"/><Relationship Id="rId4" Type="http://schemas.openxmlformats.org/officeDocument/2006/relationships/image" Target="../media/image1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7.png"/><Relationship Id="rId4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sv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.sv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5.svg"/><Relationship Id="rId10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5.svg"/><Relationship Id="rId10" Type="http://schemas.openxmlformats.org/officeDocument/2006/relationships/image" Target="../media/image34.png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ctrTitle"/>
          </p:nvPr>
        </p:nvSpPr>
        <p:spPr>
          <a:xfrm>
            <a:off x="914400" y="850900"/>
            <a:ext cx="10363200" cy="1470025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Feasibility Study of Phase-Synchronization for </a:t>
            </a:r>
            <a:br>
              <a:rPr lang="en-US"/>
            </a:br>
            <a:r>
              <a:rPr lang="en-US"/>
              <a:t>Wireless Federated Learning on WLAN </a:t>
            </a:r>
            <a:endParaRPr lang="en-GB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476500"/>
            <a:ext cx="8534400" cy="476250"/>
          </a:xfrm>
          <a:ln/>
        </p:spPr>
        <p:txBody>
          <a:bodyPr/>
          <a:lstStyle/>
          <a:p>
            <a:pPr algn="ctr"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000" dirty="0"/>
              <a:t>Date:</a:t>
            </a:r>
            <a:r>
              <a:rPr lang="en-GB" sz="2000" b="0" dirty="0"/>
              <a:t> 2025-03-07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March 2025</a:t>
            </a: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93823DB3-BAA4-4F4A-B4B3-ED9ABE70E976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993775" y="2715941"/>
            <a:ext cx="14478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/>
          <a:lstStyle/>
          <a:p>
            <a:pPr>
              <a:spcBef>
                <a:spcPts val="5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000">
                <a:solidFill>
                  <a:srgbClr val="000000"/>
                </a:solidFill>
              </a:rPr>
              <a:t>Authors:</a:t>
            </a:r>
          </a:p>
        </p:txBody>
      </p:sp>
      <p:graphicFrame>
        <p:nvGraphicFramePr>
          <p:cNvPr id="2" name="Object 3">
            <a:extLst>
              <a:ext uri="{FF2B5EF4-FFF2-40B4-BE49-F238E27FC236}">
                <a16:creationId xmlns:a16="http://schemas.microsoft.com/office/drawing/2014/main" id="{CE171C61-179C-539A-AEDC-4FA3AE0149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6404736"/>
              </p:ext>
            </p:extLst>
          </p:nvPr>
        </p:nvGraphicFramePr>
        <p:xfrm>
          <a:off x="992188" y="3098800"/>
          <a:ext cx="10653712" cy="340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0679029" imgH="3407642" progId="Word.Document.8">
                  <p:embed/>
                </p:oleObj>
              </mc:Choice>
              <mc:Fallback>
                <p:oleObj name="Document" r:id="rId3" imgW="10679029" imgH="3407642" progId="Word.Document.8">
                  <p:embed/>
                  <p:pic>
                    <p:nvPicPr>
                      <p:cNvPr id="2" name="Object 3">
                        <a:extLst>
                          <a:ext uri="{FF2B5EF4-FFF2-40B4-BE49-F238E27FC236}">
                            <a16:creationId xmlns:a16="http://schemas.microsoft.com/office/drawing/2014/main" id="{CE171C61-179C-539A-AEDC-4FA3AE0149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2188" y="3098800"/>
                        <a:ext cx="10653712" cy="34083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00041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F824B-C205-5446-4BF2-DAE208854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74244-67D4-765F-E2A3-655B8EECE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85801"/>
            <a:ext cx="10361084" cy="1065213"/>
          </a:xfrm>
        </p:spPr>
        <p:txBody>
          <a:bodyPr/>
          <a:lstStyle/>
          <a:p>
            <a:r>
              <a:rPr lang="en-GB"/>
              <a:t>Over-the-Air Computation (OAC)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0CD34-5B67-A036-CD19-EECC2529F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49506"/>
            <a:ext cx="10361613" cy="1184329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/>
              <a:t>OAC aims to aggregate the gradients via superposition in the channel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2000">
                <a:solidFill>
                  <a:prstClr val="black"/>
                </a:solidFill>
                <a:latin typeface="+mj-lt"/>
                <a:ea typeface="+mn-ea"/>
              </a:rPr>
              <a:t>Benefit: A major saving in resource consumption as the resource </a:t>
            </a:r>
            <a:r>
              <a:rPr lang="en-US">
                <a:solidFill>
                  <a:prstClr val="black"/>
                </a:solidFill>
                <a:latin typeface="+mj-lt"/>
              </a:rPr>
              <a:t>utilization</a:t>
            </a:r>
            <a:r>
              <a:rPr lang="en-US" sz="2000">
                <a:solidFill>
                  <a:prstClr val="black"/>
                </a:solidFill>
                <a:latin typeface="+mj-lt"/>
                <a:ea typeface="+mn-ea"/>
              </a:rPr>
              <a:t> does not grow with the number of STAs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E57AD-E518-A25E-C4E8-4B5D56ACE2C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5793318" y="6475414"/>
            <a:ext cx="704849" cy="363537"/>
          </a:xfrm>
        </p:spPr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95E0C8-4163-F383-DE32-C20A653A2B8F}"/>
              </a:ext>
            </a:extLst>
          </p:cNvPr>
          <p:cNvSpPr>
            <a:spLocks noGrp="1"/>
          </p:cNvSpPr>
          <p:nvPr>
            <p:ph type="dt" idx="15"/>
          </p:nvPr>
        </p:nvSpPr>
        <p:spPr>
          <a:xfrm>
            <a:off x="929217" y="333375"/>
            <a:ext cx="2499764" cy="273050"/>
          </a:xfrm>
        </p:spPr>
        <p:txBody>
          <a:bodyPr/>
          <a:lstStyle/>
          <a:p>
            <a:r>
              <a:rPr lang="en-US"/>
              <a:t>March 2025</a:t>
            </a:r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6EC72C1-AB99-069B-5A6B-5452581BFDAD}"/>
                  </a:ext>
                </a:extLst>
              </p:cNvPr>
              <p:cNvSpPr txBox="1"/>
              <p:nvPr/>
            </p:nvSpPr>
            <p:spPr>
              <a:xfrm>
                <a:off x="7254643" y="3756372"/>
                <a:ext cx="4199996" cy="9578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20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  <m:r>
                            <m:rPr>
                              <m:nor/>
                            </m:rPr>
                            <a:rPr lang="en-US" sz="2000" dirty="0">
                              <a:solidFill>
                                <a:srgbClr val="00B0F0"/>
                              </a:solidFill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000"/>
              </a:p>
            </p:txBody>
          </p:sp>
        </mc:Choice>
        <mc:Fallback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6EC72C1-AB99-069B-5A6B-5452581BF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4643" y="3756372"/>
                <a:ext cx="4199996" cy="95782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6" name="Group 125">
            <a:extLst>
              <a:ext uri="{FF2B5EF4-FFF2-40B4-BE49-F238E27FC236}">
                <a16:creationId xmlns:a16="http://schemas.microsoft.com/office/drawing/2014/main" id="{87AB8AF4-6E17-9F13-06C0-092DC27CD920}"/>
              </a:ext>
            </a:extLst>
          </p:cNvPr>
          <p:cNvGrpSpPr/>
          <p:nvPr/>
        </p:nvGrpSpPr>
        <p:grpSpPr>
          <a:xfrm>
            <a:off x="1766601" y="3403756"/>
            <a:ext cx="3073943" cy="2219153"/>
            <a:chOff x="6178784" y="2190161"/>
            <a:chExt cx="3073943" cy="2219153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6674081C-AFC6-689A-EA9A-8C30949DF89D}"/>
                </a:ext>
              </a:extLst>
            </p:cNvPr>
            <p:cNvSpPr/>
            <p:nvPr/>
          </p:nvSpPr>
          <p:spPr>
            <a:xfrm>
              <a:off x="6333501" y="2414083"/>
              <a:ext cx="443785" cy="1890550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84D960A1-7EEB-4044-2B9E-66EA5609C1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7941" y="2190161"/>
              <a:ext cx="0" cy="2219153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F256F9E2-EBC3-5800-9B58-A302A9448916}"/>
                </a:ext>
              </a:extLst>
            </p:cNvPr>
            <p:cNvCxnSpPr>
              <a:cxnSpLocks/>
            </p:cNvCxnSpPr>
            <p:nvPr/>
          </p:nvCxnSpPr>
          <p:spPr>
            <a:xfrm>
              <a:off x="6178784" y="4304635"/>
              <a:ext cx="3073943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B961A43D-D4F0-7C6B-649D-C4AC28E70793}"/>
              </a:ext>
            </a:extLst>
          </p:cNvPr>
          <p:cNvGrpSpPr/>
          <p:nvPr/>
        </p:nvGrpSpPr>
        <p:grpSpPr>
          <a:xfrm>
            <a:off x="1541185" y="3528154"/>
            <a:ext cx="3059495" cy="2114474"/>
            <a:chOff x="6178784" y="2190161"/>
            <a:chExt cx="3059495" cy="2114474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39219850-3B5A-D564-AAF1-EB4624F8C979}"/>
                </a:ext>
              </a:extLst>
            </p:cNvPr>
            <p:cNvSpPr/>
            <p:nvPr/>
          </p:nvSpPr>
          <p:spPr>
            <a:xfrm>
              <a:off x="6333501" y="2414083"/>
              <a:ext cx="443785" cy="1890550"/>
            </a:xfrm>
            <a:prstGeom prst="rect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9E0B4D6C-C50E-3D18-917A-812CF7CBE2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7941" y="2190161"/>
              <a:ext cx="0" cy="2070382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3C72591A-8DC5-7C91-8675-DE8C031792E2}"/>
                </a:ext>
              </a:extLst>
            </p:cNvPr>
            <p:cNvCxnSpPr>
              <a:cxnSpLocks/>
            </p:cNvCxnSpPr>
            <p:nvPr/>
          </p:nvCxnSpPr>
          <p:spPr>
            <a:xfrm>
              <a:off x="6178784" y="4304635"/>
              <a:ext cx="3059495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34" name="Rectangle 133">
            <a:extLst>
              <a:ext uri="{FF2B5EF4-FFF2-40B4-BE49-F238E27FC236}">
                <a16:creationId xmlns:a16="http://schemas.microsoft.com/office/drawing/2014/main" id="{23BA39E6-46E7-7E81-0F2E-3C0286C854AA}"/>
              </a:ext>
            </a:extLst>
          </p:cNvPr>
          <p:cNvSpPr/>
          <p:nvPr/>
        </p:nvSpPr>
        <p:spPr>
          <a:xfrm>
            <a:off x="1583883" y="3795769"/>
            <a:ext cx="443785" cy="1890550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32C8A683-DC56-FFE0-95CE-0228EB72C77B}"/>
              </a:ext>
            </a:extLst>
          </p:cNvPr>
          <p:cNvCxnSpPr>
            <a:cxnSpLocks/>
          </p:cNvCxnSpPr>
          <p:nvPr/>
        </p:nvCxnSpPr>
        <p:spPr>
          <a:xfrm flipV="1">
            <a:off x="1578323" y="3571847"/>
            <a:ext cx="0" cy="2219153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4EA03E56-9281-DE6A-40B4-055387C356CB}"/>
              </a:ext>
            </a:extLst>
          </p:cNvPr>
          <p:cNvCxnSpPr>
            <a:cxnSpLocks/>
          </p:cNvCxnSpPr>
          <p:nvPr/>
        </p:nvCxnSpPr>
        <p:spPr>
          <a:xfrm>
            <a:off x="1429166" y="5686321"/>
            <a:ext cx="3073943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37" name="Left Brace 136">
            <a:extLst>
              <a:ext uri="{FF2B5EF4-FFF2-40B4-BE49-F238E27FC236}">
                <a16:creationId xmlns:a16="http://schemas.microsoft.com/office/drawing/2014/main" id="{79880AC2-EFCC-6320-5230-BBAFA9431454}"/>
              </a:ext>
            </a:extLst>
          </p:cNvPr>
          <p:cNvSpPr/>
          <p:nvPr/>
        </p:nvSpPr>
        <p:spPr>
          <a:xfrm>
            <a:off x="1451347" y="3802109"/>
            <a:ext cx="126976" cy="1884002"/>
          </a:xfrm>
          <a:prstGeom prst="leftBrace">
            <a:avLst>
              <a:gd name="adj1" fmla="val 49590"/>
              <a:gd name="adj2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039D93B-4BD2-D21B-3110-11BC84D21A0B}"/>
              </a:ext>
            </a:extLst>
          </p:cNvPr>
          <p:cNvSpPr txBox="1"/>
          <p:nvPr/>
        </p:nvSpPr>
        <p:spPr>
          <a:xfrm rot="16200000">
            <a:off x="662456" y="4531053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Bandwidth</a:t>
            </a:r>
          </a:p>
        </p:txBody>
      </p:sp>
      <p:sp>
        <p:nvSpPr>
          <p:cNvPr id="139" name="Left Brace 138">
            <a:extLst>
              <a:ext uri="{FF2B5EF4-FFF2-40B4-BE49-F238E27FC236}">
                <a16:creationId xmlns:a16="http://schemas.microsoft.com/office/drawing/2014/main" id="{85A5A5EB-A097-639A-42F2-4B998650A526}"/>
              </a:ext>
            </a:extLst>
          </p:cNvPr>
          <p:cNvSpPr/>
          <p:nvPr/>
        </p:nvSpPr>
        <p:spPr>
          <a:xfrm rot="16200000">
            <a:off x="1757868" y="5522698"/>
            <a:ext cx="94315" cy="442286"/>
          </a:xfrm>
          <a:prstGeom prst="leftBrace">
            <a:avLst>
              <a:gd name="adj1" fmla="val 49590"/>
              <a:gd name="adj2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4EE21F05-91CD-D424-3DAC-B97758CBA552}"/>
              </a:ext>
            </a:extLst>
          </p:cNvPr>
          <p:cNvSpPr txBox="1"/>
          <p:nvPr/>
        </p:nvSpPr>
        <p:spPr>
          <a:xfrm>
            <a:off x="4687227" y="5517181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Time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15254D07-04D3-58C7-FBC8-C282AADB24B8}"/>
              </a:ext>
            </a:extLst>
          </p:cNvPr>
          <p:cNvSpPr txBox="1"/>
          <p:nvPr/>
        </p:nvSpPr>
        <p:spPr>
          <a:xfrm>
            <a:off x="1263742" y="3014706"/>
            <a:ext cx="1165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Frequency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4B759796-3663-AFA3-985B-84DE49440544}"/>
              </a:ext>
            </a:extLst>
          </p:cNvPr>
          <p:cNvSpPr txBox="1"/>
          <p:nvPr/>
        </p:nvSpPr>
        <p:spPr>
          <a:xfrm>
            <a:off x="1496401" y="5731707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Occupied time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DD7A86CA-C81E-3498-BC63-D6B47F56A4DD}"/>
              </a:ext>
            </a:extLst>
          </p:cNvPr>
          <p:cNvSpPr txBox="1"/>
          <p:nvPr/>
        </p:nvSpPr>
        <p:spPr>
          <a:xfrm>
            <a:off x="2764233" y="3582307"/>
            <a:ext cx="409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STAs transmit simultaneously &amp; </a:t>
            </a:r>
            <a:r>
              <a:rPr lang="en-US" sz="200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gradient aggregation occurs in the wireless channel </a:t>
            </a:r>
            <a:r>
              <a:rPr lang="en-US" sz="2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through signal superposition</a:t>
            </a: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9ACF0D16-B553-4ABA-2BD1-6C743F631BC4}"/>
              </a:ext>
            </a:extLst>
          </p:cNvPr>
          <p:cNvGrpSpPr/>
          <p:nvPr/>
        </p:nvGrpSpPr>
        <p:grpSpPr>
          <a:xfrm>
            <a:off x="1430432" y="3574645"/>
            <a:ext cx="3073943" cy="2219153"/>
            <a:chOff x="6178784" y="2190161"/>
            <a:chExt cx="3073943" cy="2219153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B3F9D399-D763-8236-B1DE-C1E93E82FC96}"/>
                </a:ext>
              </a:extLst>
            </p:cNvPr>
            <p:cNvSpPr/>
            <p:nvPr/>
          </p:nvSpPr>
          <p:spPr>
            <a:xfrm>
              <a:off x="6333501" y="2414083"/>
              <a:ext cx="443785" cy="1890550"/>
            </a:xfrm>
            <a:prstGeom prst="rect">
              <a:avLst/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C5E39FD1-9F97-C579-1413-FD7DDF07D6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7941" y="2190161"/>
              <a:ext cx="0" cy="2219153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3A11D68A-69B1-6B82-55A7-E9CEE2E2F049}"/>
                </a:ext>
              </a:extLst>
            </p:cNvPr>
            <p:cNvCxnSpPr>
              <a:cxnSpLocks/>
            </p:cNvCxnSpPr>
            <p:nvPr/>
          </p:nvCxnSpPr>
          <p:spPr>
            <a:xfrm>
              <a:off x="6178784" y="4304635"/>
              <a:ext cx="3073943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CC6C423E-1E58-3A08-FB61-AA3C24145103}"/>
              </a:ext>
            </a:extLst>
          </p:cNvPr>
          <p:cNvSpPr txBox="1"/>
          <p:nvPr/>
        </p:nvSpPr>
        <p:spPr>
          <a:xfrm rot="9000000">
            <a:off x="2871727" y="5457960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…</a:t>
            </a:r>
          </a:p>
        </p:txBody>
      </p:sp>
      <p:sp>
        <p:nvSpPr>
          <p:cNvPr id="149" name="Right Brace 148">
            <a:extLst>
              <a:ext uri="{FF2B5EF4-FFF2-40B4-BE49-F238E27FC236}">
                <a16:creationId xmlns:a16="http://schemas.microsoft.com/office/drawing/2014/main" id="{5D77A305-9FA3-14C7-5E8F-4DF10C3A3E5A}"/>
              </a:ext>
            </a:extLst>
          </p:cNvPr>
          <p:cNvSpPr/>
          <p:nvPr/>
        </p:nvSpPr>
        <p:spPr bwMode="auto">
          <a:xfrm rot="2700000">
            <a:off x="2210390" y="4205797"/>
            <a:ext cx="170165" cy="888748"/>
          </a:xfrm>
          <a:prstGeom prst="rightBrace">
            <a:avLst>
              <a:gd name="adj1" fmla="val 8333"/>
              <a:gd name="adj2" fmla="val 7176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RightUp">
              <a:rot lat="3600000" lon="18899998" rev="0"/>
            </a:camera>
            <a:lightRig rig="threePt" dir="t">
              <a:rot lat="0" lon="0" rev="4200000"/>
            </a:lightRig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6652F768-FBC0-B7ED-484B-042DA42B9BD7}"/>
              </a:ext>
            </a:extLst>
          </p:cNvPr>
          <p:cNvCxnSpPr/>
          <p:nvPr/>
        </p:nvCxnSpPr>
        <p:spPr bwMode="auto">
          <a:xfrm flipV="1">
            <a:off x="2562330" y="4308229"/>
            <a:ext cx="403807" cy="21585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003EA83-BAE3-578A-DAE6-B634D5E8373A}"/>
              </a:ext>
            </a:extLst>
          </p:cNvPr>
          <p:cNvSpPr txBox="1"/>
          <p:nvPr/>
        </p:nvSpPr>
        <p:spPr>
          <a:xfrm>
            <a:off x="7642236" y="4855461"/>
            <a:ext cx="4199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/>
                <a:ea typeface="+mn-ea"/>
              </a:rPr>
              <a:t>Is this really feasible given  multi-path channel &amp; hardware impairments?</a:t>
            </a:r>
          </a:p>
        </p:txBody>
      </p:sp>
    </p:spTree>
    <p:extLst>
      <p:ext uri="{BB962C8B-B14F-4D97-AF65-F5344CB8AC3E}">
        <p14:creationId xmlns:p14="http://schemas.microsoft.com/office/powerpoint/2010/main" val="325127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C7634-B690-B8F1-803D-657CEF1AC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4C367-F6CB-65DE-314F-9F38BABA7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85801"/>
            <a:ext cx="10361084" cy="1065213"/>
          </a:xfrm>
        </p:spPr>
        <p:txBody>
          <a:bodyPr/>
          <a:lstStyle/>
          <a:p>
            <a:r>
              <a:rPr lang="en-GB"/>
              <a:t>Over-the-Air Computation (OAC)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8D0D6-DB3C-FD95-F60B-31BD6CE83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49506"/>
            <a:ext cx="10361613" cy="1184329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/>
              <a:t>OAC aims to aggregate the gradients via superposition in the channel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2000">
                <a:solidFill>
                  <a:prstClr val="black"/>
                </a:solidFill>
                <a:latin typeface="+mj-lt"/>
                <a:ea typeface="+mn-ea"/>
              </a:rPr>
              <a:t>Benefit: A major saving in resource consumption as the resource </a:t>
            </a:r>
            <a:r>
              <a:rPr lang="en-US">
                <a:solidFill>
                  <a:prstClr val="black"/>
                </a:solidFill>
                <a:latin typeface="+mj-lt"/>
              </a:rPr>
              <a:t>utilization</a:t>
            </a:r>
            <a:r>
              <a:rPr lang="en-US" sz="2000">
                <a:solidFill>
                  <a:prstClr val="black"/>
                </a:solidFill>
                <a:latin typeface="+mj-lt"/>
                <a:ea typeface="+mn-ea"/>
              </a:rPr>
              <a:t> does not grow with the number of STAs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04056-1AC4-9166-681D-36530FB5D8E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5793318" y="6475414"/>
            <a:ext cx="704849" cy="363537"/>
          </a:xfrm>
        </p:spPr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A75A6A-BED8-1318-653D-B0C76E725221}"/>
              </a:ext>
            </a:extLst>
          </p:cNvPr>
          <p:cNvSpPr>
            <a:spLocks noGrp="1"/>
          </p:cNvSpPr>
          <p:nvPr>
            <p:ph type="dt" idx="15"/>
          </p:nvPr>
        </p:nvSpPr>
        <p:spPr>
          <a:xfrm>
            <a:off x="929217" y="333375"/>
            <a:ext cx="2499764" cy="273050"/>
          </a:xfrm>
        </p:spPr>
        <p:txBody>
          <a:bodyPr/>
          <a:lstStyle/>
          <a:p>
            <a:r>
              <a:rPr lang="en-US"/>
              <a:t>March 2025</a:t>
            </a:r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D037A46-C85D-C878-8144-4D9FF3A6B5DF}"/>
                  </a:ext>
                </a:extLst>
              </p:cNvPr>
              <p:cNvSpPr txBox="1"/>
              <p:nvPr/>
            </p:nvSpPr>
            <p:spPr>
              <a:xfrm>
                <a:off x="7254643" y="3756372"/>
                <a:ext cx="4199996" cy="9578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20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  <m:r>
                            <m:rPr>
                              <m:nor/>
                            </m:rPr>
                            <a:rPr lang="en-US" sz="2000" dirty="0">
                              <a:solidFill>
                                <a:srgbClr val="00B0F0"/>
                              </a:solidFill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000"/>
              </a:p>
            </p:txBody>
          </p:sp>
        </mc:Choice>
        <mc:Fallback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D037A46-C85D-C878-8144-4D9FF3A6B5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4643" y="3756372"/>
                <a:ext cx="4199996" cy="95782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6" name="Group 125">
            <a:extLst>
              <a:ext uri="{FF2B5EF4-FFF2-40B4-BE49-F238E27FC236}">
                <a16:creationId xmlns:a16="http://schemas.microsoft.com/office/drawing/2014/main" id="{5E3E6E81-A673-CF1B-71B9-EF2974E9A959}"/>
              </a:ext>
            </a:extLst>
          </p:cNvPr>
          <p:cNvGrpSpPr/>
          <p:nvPr/>
        </p:nvGrpSpPr>
        <p:grpSpPr>
          <a:xfrm>
            <a:off x="1766601" y="3403756"/>
            <a:ext cx="3073943" cy="2219153"/>
            <a:chOff x="6178784" y="2190161"/>
            <a:chExt cx="3073943" cy="2219153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4B81A06B-5D07-15DC-DB69-DA7F1120B867}"/>
                </a:ext>
              </a:extLst>
            </p:cNvPr>
            <p:cNvSpPr/>
            <p:nvPr/>
          </p:nvSpPr>
          <p:spPr>
            <a:xfrm>
              <a:off x="6333501" y="2414083"/>
              <a:ext cx="443785" cy="1890550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0429995B-AC0F-AAD1-5B6F-DE72DF0253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7941" y="2190161"/>
              <a:ext cx="0" cy="2219153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9F3EF5C8-127D-4226-28AA-1014718AA347}"/>
                </a:ext>
              </a:extLst>
            </p:cNvPr>
            <p:cNvCxnSpPr>
              <a:cxnSpLocks/>
            </p:cNvCxnSpPr>
            <p:nvPr/>
          </p:nvCxnSpPr>
          <p:spPr>
            <a:xfrm>
              <a:off x="6178784" y="4304635"/>
              <a:ext cx="3073943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05CDA39D-CDB0-C936-E4EF-FD4A23CB58A8}"/>
              </a:ext>
            </a:extLst>
          </p:cNvPr>
          <p:cNvGrpSpPr/>
          <p:nvPr/>
        </p:nvGrpSpPr>
        <p:grpSpPr>
          <a:xfrm>
            <a:off x="1541185" y="3528154"/>
            <a:ext cx="3059495" cy="2114474"/>
            <a:chOff x="6178784" y="2190161"/>
            <a:chExt cx="3059495" cy="2114474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0CBFC664-8903-39A4-E98B-780CB71E5111}"/>
                </a:ext>
              </a:extLst>
            </p:cNvPr>
            <p:cNvSpPr/>
            <p:nvPr/>
          </p:nvSpPr>
          <p:spPr>
            <a:xfrm>
              <a:off x="6333501" y="2414083"/>
              <a:ext cx="443785" cy="1890550"/>
            </a:xfrm>
            <a:prstGeom prst="rect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09490680-E5B7-FF2B-1041-C7A140C17A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7941" y="2190161"/>
              <a:ext cx="0" cy="2070382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E8488E9D-C722-6D71-6139-C056A2A7C714}"/>
                </a:ext>
              </a:extLst>
            </p:cNvPr>
            <p:cNvCxnSpPr>
              <a:cxnSpLocks/>
            </p:cNvCxnSpPr>
            <p:nvPr/>
          </p:nvCxnSpPr>
          <p:spPr>
            <a:xfrm>
              <a:off x="6178784" y="4304635"/>
              <a:ext cx="3059495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34" name="Rectangle 133">
            <a:extLst>
              <a:ext uri="{FF2B5EF4-FFF2-40B4-BE49-F238E27FC236}">
                <a16:creationId xmlns:a16="http://schemas.microsoft.com/office/drawing/2014/main" id="{D88FAA37-3ADC-6C79-22DF-C33CB7A387E9}"/>
              </a:ext>
            </a:extLst>
          </p:cNvPr>
          <p:cNvSpPr/>
          <p:nvPr/>
        </p:nvSpPr>
        <p:spPr>
          <a:xfrm>
            <a:off x="1583883" y="3795769"/>
            <a:ext cx="443785" cy="1890550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0CF1A674-0058-4CE0-D6A9-DA8A00A9E2E5}"/>
              </a:ext>
            </a:extLst>
          </p:cNvPr>
          <p:cNvCxnSpPr>
            <a:cxnSpLocks/>
          </p:cNvCxnSpPr>
          <p:nvPr/>
        </p:nvCxnSpPr>
        <p:spPr>
          <a:xfrm flipV="1">
            <a:off x="1578323" y="3571847"/>
            <a:ext cx="0" cy="2219153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09337A6D-FBB3-0F82-2CB2-F2F8C17945C5}"/>
              </a:ext>
            </a:extLst>
          </p:cNvPr>
          <p:cNvCxnSpPr>
            <a:cxnSpLocks/>
          </p:cNvCxnSpPr>
          <p:nvPr/>
        </p:nvCxnSpPr>
        <p:spPr>
          <a:xfrm>
            <a:off x="1429166" y="5686321"/>
            <a:ext cx="3073943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37" name="Left Brace 136">
            <a:extLst>
              <a:ext uri="{FF2B5EF4-FFF2-40B4-BE49-F238E27FC236}">
                <a16:creationId xmlns:a16="http://schemas.microsoft.com/office/drawing/2014/main" id="{300C6C9D-877A-3716-D014-A98FB419D8CC}"/>
              </a:ext>
            </a:extLst>
          </p:cNvPr>
          <p:cNvSpPr/>
          <p:nvPr/>
        </p:nvSpPr>
        <p:spPr>
          <a:xfrm>
            <a:off x="1451347" y="3802109"/>
            <a:ext cx="126976" cy="1884002"/>
          </a:xfrm>
          <a:prstGeom prst="leftBrace">
            <a:avLst>
              <a:gd name="adj1" fmla="val 49590"/>
              <a:gd name="adj2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1BFD01AF-FF9B-6790-CE88-195386835D8B}"/>
              </a:ext>
            </a:extLst>
          </p:cNvPr>
          <p:cNvSpPr txBox="1"/>
          <p:nvPr/>
        </p:nvSpPr>
        <p:spPr>
          <a:xfrm rot="16200000">
            <a:off x="662456" y="4531053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Bandwidth</a:t>
            </a:r>
          </a:p>
        </p:txBody>
      </p:sp>
      <p:sp>
        <p:nvSpPr>
          <p:cNvPr id="139" name="Left Brace 138">
            <a:extLst>
              <a:ext uri="{FF2B5EF4-FFF2-40B4-BE49-F238E27FC236}">
                <a16:creationId xmlns:a16="http://schemas.microsoft.com/office/drawing/2014/main" id="{E805A5D6-E107-1174-D8AE-673796899B9D}"/>
              </a:ext>
            </a:extLst>
          </p:cNvPr>
          <p:cNvSpPr/>
          <p:nvPr/>
        </p:nvSpPr>
        <p:spPr>
          <a:xfrm rot="16200000">
            <a:off x="1757868" y="5522698"/>
            <a:ext cx="94315" cy="442286"/>
          </a:xfrm>
          <a:prstGeom prst="leftBrace">
            <a:avLst>
              <a:gd name="adj1" fmla="val 49590"/>
              <a:gd name="adj2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8B4B62FE-40D6-8CE3-9AC5-90065B3F0361}"/>
              </a:ext>
            </a:extLst>
          </p:cNvPr>
          <p:cNvSpPr txBox="1"/>
          <p:nvPr/>
        </p:nvSpPr>
        <p:spPr>
          <a:xfrm>
            <a:off x="4687227" y="5517181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Time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4685DC07-A7F9-4BBB-6CFF-9FD0F1C9498A}"/>
              </a:ext>
            </a:extLst>
          </p:cNvPr>
          <p:cNvSpPr txBox="1"/>
          <p:nvPr/>
        </p:nvSpPr>
        <p:spPr>
          <a:xfrm>
            <a:off x="1263742" y="3014706"/>
            <a:ext cx="1165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Frequency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665D0A48-277B-DBFD-3A74-900BABCCE412}"/>
              </a:ext>
            </a:extLst>
          </p:cNvPr>
          <p:cNvSpPr txBox="1"/>
          <p:nvPr/>
        </p:nvSpPr>
        <p:spPr>
          <a:xfrm>
            <a:off x="1496401" y="5731707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Occupied time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A5A5BEEB-3A94-2D33-7A64-4BE89CD0C914}"/>
              </a:ext>
            </a:extLst>
          </p:cNvPr>
          <p:cNvSpPr txBox="1"/>
          <p:nvPr/>
        </p:nvSpPr>
        <p:spPr>
          <a:xfrm>
            <a:off x="2764233" y="3582307"/>
            <a:ext cx="409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STAs transmit simultaneously &amp; </a:t>
            </a:r>
            <a:r>
              <a:rPr lang="en-US" sz="200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gradient aggregation occurs in the wireless channel </a:t>
            </a:r>
            <a:r>
              <a:rPr lang="en-US" sz="2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through signal superposition</a:t>
            </a: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ABDF22D2-7E49-57C1-C749-98641D97A4A7}"/>
              </a:ext>
            </a:extLst>
          </p:cNvPr>
          <p:cNvGrpSpPr/>
          <p:nvPr/>
        </p:nvGrpSpPr>
        <p:grpSpPr>
          <a:xfrm>
            <a:off x="1430432" y="3574645"/>
            <a:ext cx="3073943" cy="2219153"/>
            <a:chOff x="6178784" y="2190161"/>
            <a:chExt cx="3073943" cy="2219153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108ED337-CB2F-9925-5EA2-52BFDB81F8E6}"/>
                </a:ext>
              </a:extLst>
            </p:cNvPr>
            <p:cNvSpPr/>
            <p:nvPr/>
          </p:nvSpPr>
          <p:spPr>
            <a:xfrm>
              <a:off x="6333501" y="2414083"/>
              <a:ext cx="443785" cy="1890550"/>
            </a:xfrm>
            <a:prstGeom prst="rect">
              <a:avLst/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29D2EB78-2AE1-0DBD-9F52-028F752230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7941" y="2190161"/>
              <a:ext cx="0" cy="2219153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FE86988E-A235-FB16-FCBC-7D0F2A7FFE6B}"/>
                </a:ext>
              </a:extLst>
            </p:cNvPr>
            <p:cNvCxnSpPr>
              <a:cxnSpLocks/>
            </p:cNvCxnSpPr>
            <p:nvPr/>
          </p:nvCxnSpPr>
          <p:spPr>
            <a:xfrm>
              <a:off x="6178784" y="4304635"/>
              <a:ext cx="3073943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4582A917-2D94-14FE-E249-CB26A67EB32C}"/>
              </a:ext>
            </a:extLst>
          </p:cNvPr>
          <p:cNvSpPr txBox="1"/>
          <p:nvPr/>
        </p:nvSpPr>
        <p:spPr>
          <a:xfrm rot="9000000">
            <a:off x="2871727" y="5457960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…</a:t>
            </a:r>
          </a:p>
        </p:txBody>
      </p:sp>
      <p:sp>
        <p:nvSpPr>
          <p:cNvPr id="149" name="Right Brace 148">
            <a:extLst>
              <a:ext uri="{FF2B5EF4-FFF2-40B4-BE49-F238E27FC236}">
                <a16:creationId xmlns:a16="http://schemas.microsoft.com/office/drawing/2014/main" id="{104C1998-414B-5C40-B41C-F50F2ECA014F}"/>
              </a:ext>
            </a:extLst>
          </p:cNvPr>
          <p:cNvSpPr/>
          <p:nvPr/>
        </p:nvSpPr>
        <p:spPr bwMode="auto">
          <a:xfrm rot="2700000">
            <a:off x="2210390" y="4205797"/>
            <a:ext cx="170165" cy="888748"/>
          </a:xfrm>
          <a:prstGeom prst="rightBrace">
            <a:avLst>
              <a:gd name="adj1" fmla="val 8333"/>
              <a:gd name="adj2" fmla="val 7176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RightUp">
              <a:rot lat="3600000" lon="18899998" rev="0"/>
            </a:camera>
            <a:lightRig rig="threePt" dir="t">
              <a:rot lat="0" lon="0" rev="4200000"/>
            </a:lightRig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81C4024C-7F43-5B8F-0070-2821D268C021}"/>
              </a:ext>
            </a:extLst>
          </p:cNvPr>
          <p:cNvCxnSpPr/>
          <p:nvPr/>
        </p:nvCxnSpPr>
        <p:spPr bwMode="auto">
          <a:xfrm flipV="1">
            <a:off x="2562330" y="4308229"/>
            <a:ext cx="403807" cy="21585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377B9FA-7F1A-286F-6E6C-D18DD92EDB84}"/>
              </a:ext>
            </a:extLst>
          </p:cNvPr>
          <p:cNvSpPr txBox="1"/>
          <p:nvPr/>
        </p:nvSpPr>
        <p:spPr>
          <a:xfrm>
            <a:off x="7642236" y="4855461"/>
            <a:ext cx="4199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>
                <a:solidFill>
                  <a:schemeClr val="tx1"/>
                </a:solidFill>
                <a:latin typeface="Calibri" panose="020F0502020204030204"/>
                <a:ea typeface="+mn-ea"/>
              </a:rPr>
              <a:t>Is </a:t>
            </a:r>
            <a:r>
              <a:rPr lang="en-US" sz="2000">
                <a:solidFill>
                  <a:srgbClr val="00B0F0"/>
                </a:solidFill>
                <a:latin typeface="Calibri" panose="020F0502020204030204"/>
                <a:ea typeface="+mn-ea"/>
              </a:rPr>
              <a:t>this</a:t>
            </a:r>
            <a:r>
              <a:rPr lang="en-US" sz="2000">
                <a:solidFill>
                  <a:schemeClr val="tx1"/>
                </a:solidFill>
                <a:latin typeface="Calibri" panose="020F0502020204030204"/>
                <a:ea typeface="+mn-ea"/>
              </a:rPr>
              <a:t> really feasible given multi-path channel &amp; hardware impairments?</a:t>
            </a:r>
          </a:p>
        </p:txBody>
      </p:sp>
    </p:spTree>
    <p:extLst>
      <p:ext uri="{BB962C8B-B14F-4D97-AF65-F5344CB8AC3E}">
        <p14:creationId xmlns:p14="http://schemas.microsoft.com/office/powerpoint/2010/main" val="4265286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41C17-2272-42D6-F9F9-3851982CF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C6AC8-C2BD-AB3E-E9AF-966278D19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85801"/>
            <a:ext cx="10361084" cy="1065213"/>
          </a:xfrm>
        </p:spPr>
        <p:txBody>
          <a:bodyPr/>
          <a:lstStyle/>
          <a:p>
            <a:r>
              <a:rPr lang="en-US"/>
              <a:t>A Primary Challenge for OAC: </a:t>
            </a:r>
            <a:r>
              <a:rPr lang="en-GB"/>
              <a:t>Phase Synchronization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8FFF31-5F5A-EB9D-C98A-DFE19EF8F8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649506"/>
                <a:ext cx="10361613" cy="2280768"/>
              </a:xfrm>
            </p:spPr>
            <p:txBody>
              <a:bodyPr/>
              <a:lstStyle/>
              <a:p>
                <a:pPr algn="just">
                  <a:buFont typeface="Arial" panose="020B0604020202020204" pitchFamily="34" charset="0"/>
                  <a:buChar char="•"/>
                </a:pPr>
                <a:r>
                  <a:rPr lang="en-US"/>
                  <a:t>The transmitted symbols (e.g., gradients) from all STAs should add up coherently at the AP side</a:t>
                </a:r>
              </a:p>
              <a:p>
                <a:pPr lvl="1" algn="just">
                  <a:buFont typeface="Arial" panose="020B0604020202020204" pitchFamily="34" charset="0"/>
                  <a:buChar char="•"/>
                </a:pPr>
                <a:r>
                  <a:rPr lang="en-US"/>
                  <a:t>However, the channel coefficients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rgbClr val="ED7D31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i="1">
                            <a:solidFill>
                              <a:srgbClr val="ED7D3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ED7D3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ED7D3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ED7D3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rgbClr val="ED7D3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ED7D3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ED7D3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ED7D31"/>
                        </a:solidFill>
                        <a:latin typeface="Cambria Math" panose="02040503050406030204" pitchFamily="18" charset="0"/>
                      </a:rPr>
                      <m:t>,…</m:t>
                    </m:r>
                    <m:sSub>
                      <m:sSubPr>
                        <m:ctrlPr>
                          <a:rPr lang="en-US" i="1">
                            <a:solidFill>
                              <a:srgbClr val="ED7D3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ED7D3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ED7D3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ED7D3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/>
                  <a:t> cause </a:t>
                </a:r>
                <a:r>
                  <a:rPr lang="en-US">
                    <a:solidFill>
                      <a:srgbClr val="00B0F0"/>
                    </a:solidFill>
                  </a:rPr>
                  <a:t>incoherent</a:t>
                </a:r>
                <a:r>
                  <a:rPr lang="en-US"/>
                  <a:t> </a:t>
                </a:r>
                <a:r>
                  <a:rPr lang="en-US">
                    <a:solidFill>
                      <a:srgbClr val="00B0F0"/>
                    </a:solidFill>
                  </a:rPr>
                  <a:t>superposition</a:t>
                </a:r>
              </a:p>
              <a:p>
                <a:pPr lvl="2" algn="just">
                  <a:buFont typeface="Arial" panose="020B0604020202020204" pitchFamily="34" charset="0"/>
                  <a:buChar char="•"/>
                </a:pPr>
                <a:r>
                  <a:rPr lang="en-US"/>
                  <a:t>They depend on multipath, impairments (e.g., CFO, phase offset (PO)), and </a:t>
                </a:r>
                <a:r>
                  <a:rPr lang="en-US" err="1"/>
                  <a:t>RX’ed</a:t>
                </a:r>
                <a:r>
                  <a:rPr lang="en-US"/>
                  <a:t> power</a:t>
                </a:r>
              </a:p>
              <a:p>
                <a:pPr lvl="1" algn="just">
                  <a:buFont typeface="Arial" panose="020B0604020202020204" pitchFamily="34" charset="0"/>
                  <a:buChar char="•"/>
                </a:pPr>
                <a:r>
                  <a:rPr lang="en-US" sz="220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Gothic" panose="020B0400000000000000" pitchFamily="34" charset="-128"/>
                  </a:rPr>
                  <a:t>The AP side processing (e.g., equalization) is not helpful to recover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sz="2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 from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>
                  <a:solidFill>
                    <a:schemeClr val="tx1"/>
                  </a:solidFill>
                </a:endParaRPr>
              </a:p>
              <a:p>
                <a:pPr lvl="2" algn="just">
                  <a:buFont typeface="Arial" panose="020B0604020202020204" pitchFamily="34" charset="0"/>
                  <a:buChar char="•"/>
                </a:pPr>
                <a:r>
                  <a:rPr lang="en-US"/>
                  <a:t>This is because the superposition occurs after the impact of channels on the transmitted signals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8FFF31-5F5A-EB9D-C98A-DFE19EF8F8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649506"/>
                <a:ext cx="10361613" cy="2280768"/>
              </a:xfrm>
              <a:blipFill>
                <a:blip r:embed="rId2"/>
                <a:stretch>
                  <a:fillRect l="-765" t="-2139" r="-882" b="-21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A6A99-6442-6016-2B86-C45077AFE81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5793318" y="6475414"/>
            <a:ext cx="704849" cy="363537"/>
          </a:xfrm>
        </p:spPr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0DB410-D202-BF7F-7D66-5E0B790848B4}"/>
              </a:ext>
            </a:extLst>
          </p:cNvPr>
          <p:cNvSpPr>
            <a:spLocks noGrp="1"/>
          </p:cNvSpPr>
          <p:nvPr>
            <p:ph type="dt" idx="15"/>
          </p:nvPr>
        </p:nvSpPr>
        <p:spPr>
          <a:xfrm>
            <a:off x="929217" y="333375"/>
            <a:ext cx="2499764" cy="273050"/>
          </a:xfrm>
        </p:spPr>
        <p:txBody>
          <a:bodyPr/>
          <a:lstStyle/>
          <a:p>
            <a:r>
              <a:rPr lang="en-US"/>
              <a:t>March 2025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3644D-A4A7-C628-71E9-EE196913DA0E}"/>
              </a:ext>
            </a:extLst>
          </p:cNvPr>
          <p:cNvSpPr txBox="1"/>
          <p:nvPr/>
        </p:nvSpPr>
        <p:spPr>
          <a:xfrm>
            <a:off x="2295526" y="6086149"/>
            <a:ext cx="3458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Multi-path channel &amp; CFO, noise?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1036728-A62C-447A-2082-2CD17437BC1B}"/>
                  </a:ext>
                </a:extLst>
              </p:cNvPr>
              <p:cNvSpPr txBox="1"/>
              <p:nvPr/>
            </p:nvSpPr>
            <p:spPr>
              <a:xfrm>
                <a:off x="7226307" y="4420137"/>
                <a:ext cx="2469202" cy="12482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groupChr>
                        <m:groupChrPr>
                          <m:chr m:val="⏟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ED7D3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ED7D3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ED7D3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</m:e>
                      </m:groupCh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1036728-A62C-447A-2082-2CD17437BC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6307" y="4420137"/>
                <a:ext cx="2469202" cy="12482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98948C28-BF16-DDB2-D998-D21B79386E4F}"/>
              </a:ext>
            </a:extLst>
          </p:cNvPr>
          <p:cNvSpPr txBox="1"/>
          <p:nvPr/>
        </p:nvSpPr>
        <p:spPr>
          <a:xfrm>
            <a:off x="7388156" y="5601938"/>
            <a:ext cx="21682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Incoherent</a:t>
            </a:r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superposition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78A6D72-671A-E44E-FE23-4A32CC357A42}"/>
              </a:ext>
            </a:extLst>
          </p:cNvPr>
          <p:cNvGrpSpPr/>
          <p:nvPr/>
        </p:nvGrpSpPr>
        <p:grpSpPr>
          <a:xfrm>
            <a:off x="2949892" y="4050014"/>
            <a:ext cx="2096946" cy="2046440"/>
            <a:chOff x="2669575" y="3401390"/>
            <a:chExt cx="2786987" cy="272005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7400DDC-AA56-EA02-406D-C326C443A486}"/>
                </a:ext>
              </a:extLst>
            </p:cNvPr>
            <p:cNvSpPr/>
            <p:nvPr/>
          </p:nvSpPr>
          <p:spPr>
            <a:xfrm>
              <a:off x="4729877" y="3703150"/>
              <a:ext cx="91440" cy="91440"/>
            </a:xfrm>
            <a:prstGeom prst="ellipse">
              <a:avLst/>
            </a:prstGeom>
            <a:solidFill>
              <a:sysClr val="windowText" lastClr="0000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538EF29-2397-9198-3F1C-33AE4D2CFF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26857" y="3748870"/>
              <a:ext cx="182880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91641FE-1C57-9F89-8F02-D867476276BC}"/>
                </a:ext>
              </a:extLst>
            </p:cNvPr>
            <p:cNvGrpSpPr/>
            <p:nvPr/>
          </p:nvGrpSpPr>
          <p:grpSpPr>
            <a:xfrm>
              <a:off x="4596109" y="3537874"/>
              <a:ext cx="130908" cy="213640"/>
              <a:chOff x="3162869" y="1587873"/>
              <a:chExt cx="130908" cy="213640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C9D0131C-2A76-29DA-9878-267F42017F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25817" y="1587873"/>
                <a:ext cx="720" cy="213640"/>
              </a:xfrm>
              <a:prstGeom prst="straightConnector1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CFEA958-C9A3-4555-2DF8-0BC97DACCD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62869" y="1596245"/>
                <a:ext cx="64133" cy="6488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4FEAD29-0EF3-D953-05F1-A17D4FA7F4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26830" y="1596245"/>
                <a:ext cx="66947" cy="6488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798F640-687E-C90C-C13A-47745246CF87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 flipH="1">
              <a:off x="4656592" y="3748870"/>
              <a:ext cx="73287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943FBC4-B474-F7DC-A41D-0AA3B85A856C}"/>
                </a:ext>
              </a:extLst>
            </p:cNvPr>
            <p:cNvSpPr/>
            <p:nvPr/>
          </p:nvSpPr>
          <p:spPr>
            <a:xfrm>
              <a:off x="4761043" y="4257921"/>
              <a:ext cx="91440" cy="91440"/>
            </a:xfrm>
            <a:prstGeom prst="ellipse">
              <a:avLst/>
            </a:prstGeom>
            <a:solidFill>
              <a:sysClr val="windowText" lastClr="0000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2284835-7824-175B-0D0F-B10AC6ED1D7E}"/>
                </a:ext>
              </a:extLst>
            </p:cNvPr>
            <p:cNvGrpSpPr/>
            <p:nvPr/>
          </p:nvGrpSpPr>
          <p:grpSpPr>
            <a:xfrm>
              <a:off x="4627276" y="4092645"/>
              <a:ext cx="130908" cy="213640"/>
              <a:chOff x="3162869" y="1587873"/>
              <a:chExt cx="130908" cy="213640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A41A3B16-093A-229E-4EC4-909FBDBFE0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25817" y="1587873"/>
                <a:ext cx="720" cy="213640"/>
              </a:xfrm>
              <a:prstGeom prst="straightConnector1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F2A556E-C1AF-41AE-E654-E4AB3C53A6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62869" y="1596245"/>
                <a:ext cx="64133" cy="6488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CDF2B40-272D-A71A-E292-3830924921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26830" y="1596245"/>
                <a:ext cx="66947" cy="6488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2CE7075-E719-7F81-2880-80D3A006224A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 flipH="1">
              <a:off x="4687757" y="4303641"/>
              <a:ext cx="73287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AEEFB21-2D0A-843F-C771-AE8F17F76A28}"/>
                </a:ext>
              </a:extLst>
            </p:cNvPr>
            <p:cNvGrpSpPr/>
            <p:nvPr/>
          </p:nvGrpSpPr>
          <p:grpSpPr>
            <a:xfrm>
              <a:off x="3465533" y="4340209"/>
              <a:ext cx="130908" cy="302388"/>
              <a:chOff x="3138020" y="3455313"/>
              <a:chExt cx="130908" cy="302388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BDE592BD-F8B3-C154-187A-76E2B3364518}"/>
                  </a:ext>
                </a:extLst>
              </p:cNvPr>
              <p:cNvCxnSpPr/>
              <p:nvPr/>
            </p:nvCxnSpPr>
            <p:spPr>
              <a:xfrm flipV="1">
                <a:off x="3200968" y="3455313"/>
                <a:ext cx="0" cy="198731"/>
              </a:xfrm>
              <a:prstGeom prst="straightConnector1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D216AEA-29FA-B4DE-8553-9AA8D66AF7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38020" y="3463686"/>
                <a:ext cx="64133" cy="6488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5C7D127-68F1-4496-9D0C-ACE575EBC1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01981" y="3463686"/>
                <a:ext cx="66947" cy="6488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96F213C-E798-B608-C2D1-721EAE682E23}"/>
                  </a:ext>
                </a:extLst>
              </p:cNvPr>
              <p:cNvSpPr/>
              <p:nvPr/>
            </p:nvSpPr>
            <p:spPr>
              <a:xfrm>
                <a:off x="3154686" y="3666261"/>
                <a:ext cx="91440" cy="91440"/>
              </a:xfrm>
              <a:prstGeom prst="rect">
                <a:avLst/>
              </a:prstGeom>
              <a:solidFill>
                <a:sysClr val="windowText" lastClr="0000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92A261-FCFD-36B2-BC84-C5CDA8E13347}"/>
                </a:ext>
              </a:extLst>
            </p:cNvPr>
            <p:cNvSpPr/>
            <p:nvPr/>
          </p:nvSpPr>
          <p:spPr>
            <a:xfrm>
              <a:off x="4782910" y="5717826"/>
              <a:ext cx="91440" cy="91440"/>
            </a:xfrm>
            <a:prstGeom prst="ellipse">
              <a:avLst/>
            </a:prstGeom>
            <a:solidFill>
              <a:sysClr val="windowText" lastClr="0000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917BCCF-EB53-ADC5-323B-B2B75666BBD9}"/>
                </a:ext>
              </a:extLst>
            </p:cNvPr>
            <p:cNvCxnSpPr>
              <a:cxnSpLocks/>
              <a:endCxn id="25" idx="6"/>
            </p:cNvCxnSpPr>
            <p:nvPr/>
          </p:nvCxnSpPr>
          <p:spPr>
            <a:xfrm flipH="1">
              <a:off x="4874350" y="5759726"/>
              <a:ext cx="144071" cy="382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E68EB27-AB18-4A4A-7335-76E363DB267A}"/>
                </a:ext>
              </a:extLst>
            </p:cNvPr>
            <p:cNvGrpSpPr/>
            <p:nvPr/>
          </p:nvGrpSpPr>
          <p:grpSpPr>
            <a:xfrm>
              <a:off x="4649143" y="5552550"/>
              <a:ext cx="130908" cy="213640"/>
              <a:chOff x="3162869" y="1587873"/>
              <a:chExt cx="130908" cy="213640"/>
            </a:xfrm>
          </p:grpSpPr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F3F0156F-373F-8FAD-1EE5-D4A0DD63AE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25817" y="1587873"/>
                <a:ext cx="720" cy="213640"/>
              </a:xfrm>
              <a:prstGeom prst="straightConnector1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B979D997-FB46-95D2-7731-BB450BCB2C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62869" y="1596245"/>
                <a:ext cx="64133" cy="6488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62837A6-1F78-449F-4733-C04035DCCD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26830" y="1596245"/>
                <a:ext cx="66947" cy="6488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1F9B6C1-404E-9E7D-D89C-5F46CEADE743}"/>
                </a:ext>
              </a:extLst>
            </p:cNvPr>
            <p:cNvCxnSpPr>
              <a:cxnSpLocks/>
              <a:stCxn id="25" idx="2"/>
            </p:cNvCxnSpPr>
            <p:nvPr/>
          </p:nvCxnSpPr>
          <p:spPr>
            <a:xfrm flipH="1">
              <a:off x="4709624" y="5763546"/>
              <a:ext cx="73287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AC1225B-3253-1BA3-7558-3276510F28C3}"/>
                </a:ext>
              </a:extLst>
            </p:cNvPr>
            <p:cNvSpPr txBox="1"/>
            <p:nvPr/>
          </p:nvSpPr>
          <p:spPr>
            <a:xfrm rot="5400000">
              <a:off x="4537441" y="4638848"/>
              <a:ext cx="604775" cy="6135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…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6FAEC67-6040-F040-8BC4-18B099CD72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26857" y="4302330"/>
              <a:ext cx="182880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D8998DA-FFB1-7D97-EBC3-D625347A508C}"/>
                </a:ext>
              </a:extLst>
            </p:cNvPr>
            <p:cNvGrpSpPr/>
            <p:nvPr/>
          </p:nvGrpSpPr>
          <p:grpSpPr>
            <a:xfrm>
              <a:off x="3637584" y="3748870"/>
              <a:ext cx="956224" cy="1968956"/>
              <a:chOff x="4503550" y="1312887"/>
              <a:chExt cx="1592450" cy="1968956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2BD8C964-2AA3-111A-B2C1-1AA3F93635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503553" y="2206615"/>
                <a:ext cx="1592447" cy="1075228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137B3EC-FCAD-F553-823C-33858E6913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03552" y="1312887"/>
                <a:ext cx="1565253" cy="79007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46BD3AD-DA96-4A7E-1254-38F2A92612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03550" y="1866347"/>
                <a:ext cx="1565255" cy="294547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BF24B4E9-D990-BDF5-9316-E1BFB87E98C2}"/>
                    </a:ext>
                  </a:extLst>
                </p:cNvPr>
                <p:cNvSpPr txBox="1"/>
                <p:nvPr/>
              </p:nvSpPr>
              <p:spPr>
                <a:xfrm>
                  <a:off x="5031568" y="3401390"/>
                  <a:ext cx="317139" cy="70175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>
                    <a:solidFill>
                      <a:schemeClr val="tx1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BF24B4E9-D990-BDF5-9316-E1BFB87E98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1568" y="3401390"/>
                  <a:ext cx="317139" cy="701752"/>
                </a:xfrm>
                <a:prstGeom prst="rect">
                  <a:avLst/>
                </a:prstGeom>
                <a:blipFill>
                  <a:blip r:embed="rId4"/>
                  <a:stretch>
                    <a:fillRect r="-7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D0BD4922-D5ED-E33D-470D-74ED3622980D}"/>
                    </a:ext>
                  </a:extLst>
                </p:cNvPr>
                <p:cNvSpPr txBox="1"/>
                <p:nvPr/>
              </p:nvSpPr>
              <p:spPr>
                <a:xfrm>
                  <a:off x="5024986" y="3958575"/>
                  <a:ext cx="431576" cy="70175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D0BD4922-D5ED-E33D-470D-74ED362298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4986" y="3958575"/>
                  <a:ext cx="431576" cy="701752"/>
                </a:xfrm>
                <a:prstGeom prst="rect">
                  <a:avLst/>
                </a:prstGeom>
                <a:blipFill>
                  <a:blip r:embed="rId5"/>
                  <a:stretch>
                    <a:fillRect r="-320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AE6AC5A-B843-1365-30AF-2A43785A5BDB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flipH="1">
              <a:off x="3058963" y="4596877"/>
              <a:ext cx="423236" cy="74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253515B-E188-CD47-7CC5-D5EC97367D47}"/>
                    </a:ext>
                  </a:extLst>
                </p:cNvPr>
                <p:cNvSpPr txBox="1"/>
                <p:nvPr/>
              </p:nvSpPr>
              <p:spPr>
                <a:xfrm>
                  <a:off x="2669575" y="4257921"/>
                  <a:ext cx="317139" cy="70175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253515B-E188-CD47-7CC5-D5EC97367D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9575" y="4257921"/>
                  <a:ext cx="317139" cy="701752"/>
                </a:xfrm>
                <a:prstGeom prst="rect">
                  <a:avLst/>
                </a:prstGeom>
                <a:blipFill>
                  <a:blip r:embed="rId6"/>
                  <a:stretch>
                    <a:fillRect r="-30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Right Brace 50">
              <a:extLst>
                <a:ext uri="{FF2B5EF4-FFF2-40B4-BE49-F238E27FC236}">
                  <a16:creationId xmlns:a16="http://schemas.microsoft.com/office/drawing/2014/main" id="{203E2A0B-C44C-DD84-F873-8E4C41D998E9}"/>
                </a:ext>
              </a:extLst>
            </p:cNvPr>
            <p:cNvSpPr/>
            <p:nvPr/>
          </p:nvSpPr>
          <p:spPr>
            <a:xfrm rot="5400000">
              <a:off x="3818201" y="5109171"/>
              <a:ext cx="147544" cy="1461582"/>
            </a:xfrm>
            <a:prstGeom prst="rightBrac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5F2CE520-1CE8-175D-9623-2A23AF34B507}"/>
                    </a:ext>
                  </a:extLst>
                </p:cNvPr>
                <p:cNvSpPr txBox="1"/>
                <p:nvPr/>
              </p:nvSpPr>
              <p:spPr>
                <a:xfrm>
                  <a:off x="3426614" y="3535180"/>
                  <a:ext cx="970362" cy="61362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ED7D3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ED7D3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ED7D3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>
                    <a:solidFill>
                      <a:srgbClr val="ED7D31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5F2CE520-1CE8-175D-9623-2A23AF34B5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6614" y="3535180"/>
                  <a:ext cx="970362" cy="613628"/>
                </a:xfrm>
                <a:prstGeom prst="rect">
                  <a:avLst/>
                </a:prstGeom>
                <a:blipFill>
                  <a:blip r:embed="rId7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1EEBF7C7-1645-8906-50E3-06604D5A088A}"/>
                    </a:ext>
                  </a:extLst>
                </p:cNvPr>
                <p:cNvSpPr txBox="1"/>
                <p:nvPr/>
              </p:nvSpPr>
              <p:spPr>
                <a:xfrm>
                  <a:off x="3820689" y="4336142"/>
                  <a:ext cx="970362" cy="61362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ED7D3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ED7D3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ED7D3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>
                    <a:solidFill>
                      <a:srgbClr val="ED7D31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1EEBF7C7-1645-8906-50E3-06604D5A08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0689" y="4336142"/>
                  <a:ext cx="970362" cy="613628"/>
                </a:xfrm>
                <a:prstGeom prst="rect">
                  <a:avLst/>
                </a:prstGeom>
                <a:blipFill>
                  <a:blip r:embed="rId8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76F607AF-DE01-A290-CEBD-06B98C0D146C}"/>
                    </a:ext>
                  </a:extLst>
                </p:cNvPr>
                <p:cNvSpPr txBox="1"/>
                <p:nvPr/>
              </p:nvSpPr>
              <p:spPr>
                <a:xfrm>
                  <a:off x="3563681" y="5042340"/>
                  <a:ext cx="970362" cy="61362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ED7D3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ED7D3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ED7D3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oMath>
                    </m:oMathPara>
                  </a14:m>
                  <a:endParaRPr lang="en-US">
                    <a:solidFill>
                      <a:srgbClr val="ED7D31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76F607AF-DE01-A290-CEBD-06B98C0D14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3681" y="5042340"/>
                  <a:ext cx="970362" cy="613628"/>
                </a:xfrm>
                <a:prstGeom prst="rect">
                  <a:avLst/>
                </a:prstGeom>
                <a:blipFill>
                  <a:blip r:embed="rId9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Flowchart: Or 59">
              <a:extLst>
                <a:ext uri="{FF2B5EF4-FFF2-40B4-BE49-F238E27FC236}">
                  <a16:creationId xmlns:a16="http://schemas.microsoft.com/office/drawing/2014/main" id="{BD8AC4CD-F86A-F77B-5FD9-080F3E5AE875}"/>
                </a:ext>
              </a:extLst>
            </p:cNvPr>
            <p:cNvSpPr/>
            <p:nvPr/>
          </p:nvSpPr>
          <p:spPr bwMode="auto">
            <a:xfrm>
              <a:off x="3161182" y="4505437"/>
              <a:ext cx="182880" cy="182880"/>
            </a:xfrm>
            <a:prstGeom prst="flowChartOr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A3517752-7607-E63F-FF5B-AA118ABE79C3}"/>
                    </a:ext>
                  </a:extLst>
                </p:cNvPr>
                <p:cNvSpPr txBox="1"/>
                <p:nvPr/>
              </p:nvSpPr>
              <p:spPr>
                <a:xfrm>
                  <a:off x="2774831" y="4734856"/>
                  <a:ext cx="970361" cy="70175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en-US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A3517752-7607-E63F-FF5B-AA118ABE79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4831" y="4734856"/>
                  <a:ext cx="970361" cy="70175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B12572CB-A490-5972-A010-2D894B300F7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251531" y="4688317"/>
              <a:ext cx="0" cy="21717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4702B722-5A43-187A-756B-E898F7308F5E}"/>
                    </a:ext>
                  </a:extLst>
                </p:cNvPr>
                <p:cNvSpPr txBox="1"/>
                <p:nvPr/>
              </p:nvSpPr>
              <p:spPr>
                <a:xfrm>
                  <a:off x="5008818" y="5419690"/>
                  <a:ext cx="431576" cy="70175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oMath>
                    </m:oMathPara>
                  </a14:m>
                  <a:endParaRPr lang="en-US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4702B722-5A43-187A-756B-E898F7308F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8818" y="5419690"/>
                  <a:ext cx="431576" cy="701752"/>
                </a:xfrm>
                <a:prstGeom prst="rect">
                  <a:avLst/>
                </a:prstGeom>
                <a:blipFill>
                  <a:blip r:embed="rId11"/>
                  <a:stretch>
                    <a:fillRect r="-433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38158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16F01-6318-4F69-70CE-AAB84DD6E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AC3E9-4FCD-2422-BFA2-A3E9D44D1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Closer Look at Phase Errors in UL and DL (1/2)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0448D-2CE3-B69A-038A-CD198D70D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1810380"/>
            <a:ext cx="10493556" cy="86078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Assuming that the same oscillator is used at the TX and RX chains at each radio, the channel b</a:t>
            </a:r>
            <a:r>
              <a:rPr lang="en-US"/>
              <a:t>etween the AP and a STA for an OFDM subcarrier: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6D9B4-D716-74BA-CA3D-85CCFD5531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D968FE-9301-4D64-3770-EC840F279BC2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March 2025</a:t>
            </a:r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3D97FC7F-959F-9C8A-D096-5505183CC54B}"/>
                  </a:ext>
                </a:extLst>
              </p:cNvPr>
              <p:cNvSpPr txBox="1"/>
              <p:nvPr/>
            </p:nvSpPr>
            <p:spPr>
              <a:xfrm>
                <a:off x="7121512" y="4807231"/>
                <a:ext cx="4910512" cy="56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07000"/>
                  </a:lnSpc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u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u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𝑘</m:t>
                          </m:r>
                        </m:sub>
                      </m:sSub>
                      <m:sSup>
                        <m:sSup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  <m:t>u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  <m:t>,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  <m:t>𝑘</m:t>
                              </m:r>
                            </m:sub>
                          </m:sSub>
                        </m:sup>
                      </m:sSup>
                      <m:r>
                        <a:rPr lang="en-US" sz="20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×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−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𝑗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  <m:t>2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  <m:t>𝜋𝛥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Yu Gothic" panose="020B0400000000000000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Yu Gothic" panose="020B0400000000000000" pitchFamily="34" charset="-128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Yu Gothic" panose="020B0400000000000000" pitchFamily="34" charset="-128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  <m:t>𝑡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  <m:t>+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  <m:t>𝛥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Yu Gothic" panose="020B0400000000000000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Yu Gothic" panose="020B0400000000000000" pitchFamily="34" charset="-128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Yu Gothic" panose="020B0400000000000000" pitchFamily="34" charset="-128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  <m:r>
                        <a:rPr lang="en-US" sz="20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×</m:t>
                      </m:r>
                      <m:r>
                        <a:rPr lang="en-US" sz="2000" i="1" smtClean="0">
                          <a:solidFill>
                            <a:srgbClr val="00B0F0"/>
                          </a:solidFill>
                          <a:effectLst/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𝑝</m:t>
                      </m:r>
                    </m:oMath>
                  </m:oMathPara>
                </a14:m>
                <a:endParaRPr lang="en-US" sz="20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Gothic" panose="020B0400000000000000" pitchFamily="34" charset="-128"/>
                </a:endParaRPr>
              </a:p>
            </p:txBody>
          </p:sp>
        </mc:Choice>
        <mc:Fallback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3D97FC7F-959F-9C8A-D096-5505183CC5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1512" y="4807231"/>
                <a:ext cx="4910512" cy="56855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B04B990-4A1D-E33E-7EC3-95857DDE96C2}"/>
                  </a:ext>
                </a:extLst>
              </p:cNvPr>
              <p:cNvSpPr txBox="1"/>
              <p:nvPr/>
            </p:nvSpPr>
            <p:spPr>
              <a:xfrm>
                <a:off x="7195595" y="3404209"/>
                <a:ext cx="4649711" cy="56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07000"/>
                  </a:lnSpc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d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d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𝑘</m:t>
                          </m:r>
                        </m:sub>
                      </m:sSub>
                      <m:sSup>
                        <m:sSup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  <m:t>𝑑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  <m:t>,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  <m:t>𝑘</m:t>
                              </m:r>
                            </m:sub>
                          </m:sSub>
                        </m:sup>
                      </m:sSup>
                      <m:r>
                        <a:rPr lang="en-US" sz="20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×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𝑗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  <m:t>2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  <m:t>𝜋𝛥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Yu Gothic" panose="020B0400000000000000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Yu Gothic" panose="020B0400000000000000" pitchFamily="34" charset="-128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Yu Gothic" panose="020B0400000000000000" pitchFamily="34" charset="-128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  <m:t>𝑡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  <m:t>+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  <m:t>𝛥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Yu Gothic" panose="020B0400000000000000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Yu Gothic" panose="020B0400000000000000" pitchFamily="34" charset="-128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Yu Gothic" panose="020B0400000000000000" pitchFamily="34" charset="-128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  <m:r>
                        <a:rPr lang="en-US" sz="20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×</m:t>
                      </m:r>
                      <m:r>
                        <a:rPr lang="en-US" sz="200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𝑝</m:t>
                      </m:r>
                    </m:oMath>
                  </m:oMathPara>
                </a14:m>
                <a:endParaRPr lang="en-US" sz="20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Gothic" panose="020B0400000000000000" pitchFamily="34" charset="-128"/>
                </a:endParaRPr>
              </a:p>
            </p:txBody>
          </p:sp>
        </mc:Choice>
        <mc:Fallback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B04B990-4A1D-E33E-7EC3-95857DDE9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5595" y="3404209"/>
                <a:ext cx="4649711" cy="5685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Left Brace 79">
            <a:extLst>
              <a:ext uri="{FF2B5EF4-FFF2-40B4-BE49-F238E27FC236}">
                <a16:creationId xmlns:a16="http://schemas.microsoft.com/office/drawing/2014/main" id="{5510909D-7F2E-6C53-F9D4-9107B37AB2C4}"/>
              </a:ext>
            </a:extLst>
          </p:cNvPr>
          <p:cNvSpPr/>
          <p:nvPr/>
        </p:nvSpPr>
        <p:spPr bwMode="auto">
          <a:xfrm rot="16200000">
            <a:off x="8564854" y="3474529"/>
            <a:ext cx="76879" cy="884189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FCF1B1A-4A90-490C-5BDF-0E0888514971}"/>
              </a:ext>
            </a:extLst>
          </p:cNvPr>
          <p:cNvSpPr txBox="1"/>
          <p:nvPr/>
        </p:nvSpPr>
        <p:spPr>
          <a:xfrm>
            <a:off x="7921531" y="3969174"/>
            <a:ext cx="1379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 channel</a:t>
            </a:r>
          </a:p>
        </p:txBody>
      </p:sp>
      <p:sp>
        <p:nvSpPr>
          <p:cNvPr id="83" name="Left Brace 82">
            <a:extLst>
              <a:ext uri="{FF2B5EF4-FFF2-40B4-BE49-F238E27FC236}">
                <a16:creationId xmlns:a16="http://schemas.microsoft.com/office/drawing/2014/main" id="{86167548-1201-23C2-8DDE-C9FDCB122237}"/>
              </a:ext>
            </a:extLst>
          </p:cNvPr>
          <p:cNvSpPr/>
          <p:nvPr/>
        </p:nvSpPr>
        <p:spPr bwMode="auto">
          <a:xfrm rot="16200000">
            <a:off x="10162309" y="3218279"/>
            <a:ext cx="84567" cy="1423996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0F71E8F-66BA-3AE6-FED4-2FEBE1BB19AB}"/>
              </a:ext>
            </a:extLst>
          </p:cNvPr>
          <p:cNvSpPr txBox="1"/>
          <p:nvPr/>
        </p:nvSpPr>
        <p:spPr>
          <a:xfrm>
            <a:off x="9510521" y="3981788"/>
            <a:ext cx="1418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CFO and PO</a:t>
            </a:r>
          </a:p>
        </p:txBody>
      </p:sp>
      <p:sp>
        <p:nvSpPr>
          <p:cNvPr id="85" name="Left Brace 84">
            <a:extLst>
              <a:ext uri="{FF2B5EF4-FFF2-40B4-BE49-F238E27FC236}">
                <a16:creationId xmlns:a16="http://schemas.microsoft.com/office/drawing/2014/main" id="{5C87200A-4F98-22BE-FAD8-5DD2B6BCC607}"/>
              </a:ext>
            </a:extLst>
          </p:cNvPr>
          <p:cNvSpPr/>
          <p:nvPr/>
        </p:nvSpPr>
        <p:spPr bwMode="auto">
          <a:xfrm rot="16200000">
            <a:off x="8564854" y="4814114"/>
            <a:ext cx="76879" cy="884189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90C8817-BEC7-E71C-1010-0937F051E58B}"/>
              </a:ext>
            </a:extLst>
          </p:cNvPr>
          <p:cNvSpPr txBox="1"/>
          <p:nvPr/>
        </p:nvSpPr>
        <p:spPr>
          <a:xfrm>
            <a:off x="7921531" y="5308759"/>
            <a:ext cx="1379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 channel</a:t>
            </a:r>
          </a:p>
        </p:txBody>
      </p:sp>
      <p:sp>
        <p:nvSpPr>
          <p:cNvPr id="87" name="Left Brace 86">
            <a:extLst>
              <a:ext uri="{FF2B5EF4-FFF2-40B4-BE49-F238E27FC236}">
                <a16:creationId xmlns:a16="http://schemas.microsoft.com/office/drawing/2014/main" id="{3FC7737D-5B9E-AD0A-A342-B198BCCA096F}"/>
              </a:ext>
            </a:extLst>
          </p:cNvPr>
          <p:cNvSpPr/>
          <p:nvPr/>
        </p:nvSpPr>
        <p:spPr bwMode="auto">
          <a:xfrm rot="16200000">
            <a:off x="10162309" y="4555398"/>
            <a:ext cx="84567" cy="1423996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3226448-B834-81FB-3B63-DAF14A856905}"/>
              </a:ext>
            </a:extLst>
          </p:cNvPr>
          <p:cNvSpPr txBox="1"/>
          <p:nvPr/>
        </p:nvSpPr>
        <p:spPr>
          <a:xfrm>
            <a:off x="9510521" y="5318907"/>
            <a:ext cx="1418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CFO and PO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AA6C58E3-5D6F-383D-735B-AC8204F54A79}"/>
              </a:ext>
            </a:extLst>
          </p:cNvPr>
          <p:cNvCxnSpPr/>
          <p:nvPr/>
        </p:nvCxnSpPr>
        <p:spPr>
          <a:xfrm flipV="1">
            <a:off x="746801" y="3869286"/>
            <a:ext cx="0" cy="269744"/>
          </a:xfrm>
          <a:prstGeom prst="straightConnector1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372A089-D104-CCA7-0AAA-6FA282E90A39}"/>
              </a:ext>
            </a:extLst>
          </p:cNvPr>
          <p:cNvCxnSpPr>
            <a:cxnSpLocks/>
          </p:cNvCxnSpPr>
          <p:nvPr/>
        </p:nvCxnSpPr>
        <p:spPr>
          <a:xfrm>
            <a:off x="658640" y="3880651"/>
            <a:ext cx="89820" cy="88066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2012168-6AD3-FC86-1758-1F1DECD7D14F}"/>
              </a:ext>
            </a:extLst>
          </p:cNvPr>
          <p:cNvCxnSpPr>
            <a:cxnSpLocks/>
          </p:cNvCxnSpPr>
          <p:nvPr/>
        </p:nvCxnSpPr>
        <p:spPr>
          <a:xfrm flipH="1">
            <a:off x="748219" y="3880651"/>
            <a:ext cx="93762" cy="88066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76FED1F7-7D17-E723-438C-90383BEDA735}"/>
              </a:ext>
            </a:extLst>
          </p:cNvPr>
          <p:cNvSpPr/>
          <p:nvPr/>
        </p:nvSpPr>
        <p:spPr>
          <a:xfrm>
            <a:off x="681981" y="4155613"/>
            <a:ext cx="128065" cy="124114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A75F084-A579-ECB4-26B4-1B88EA45A80F}"/>
              </a:ext>
            </a:extLst>
          </p:cNvPr>
          <p:cNvSpPr/>
          <p:nvPr/>
        </p:nvSpPr>
        <p:spPr>
          <a:xfrm>
            <a:off x="524578" y="4251558"/>
            <a:ext cx="4667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7" name="TextBox 135">
                <a:extLst>
                  <a:ext uri="{FF2B5EF4-FFF2-40B4-BE49-F238E27FC236}">
                    <a16:creationId xmlns:a16="http://schemas.microsoft.com/office/drawing/2014/main" id="{860C4CCA-DE74-BB01-9045-6FAB1F597285}"/>
                  </a:ext>
                </a:extLst>
              </p:cNvPr>
              <p:cNvSpPr txBox="1"/>
              <p:nvPr/>
            </p:nvSpPr>
            <p:spPr>
              <a:xfrm>
                <a:off x="1454526" y="3339784"/>
                <a:ext cx="10245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sz="200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0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97" name="TextBox 135">
                <a:extLst>
                  <a:ext uri="{FF2B5EF4-FFF2-40B4-BE49-F238E27FC236}">
                    <a16:creationId xmlns:a16="http://schemas.microsoft.com/office/drawing/2014/main" id="{860C4CCA-DE74-BB01-9045-6FAB1F597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4526" y="3339784"/>
                <a:ext cx="1024519" cy="400110"/>
              </a:xfrm>
              <a:prstGeom prst="rect">
                <a:avLst/>
              </a:prstGeom>
              <a:blipFill>
                <a:blip r:embed="rId4"/>
                <a:stretch>
                  <a:fillRect l="-6548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Oval 98">
            <a:extLst>
              <a:ext uri="{FF2B5EF4-FFF2-40B4-BE49-F238E27FC236}">
                <a16:creationId xmlns:a16="http://schemas.microsoft.com/office/drawing/2014/main" id="{31ED8D1B-FBBE-D548-4934-C824F00632B5}"/>
              </a:ext>
            </a:extLst>
          </p:cNvPr>
          <p:cNvSpPr/>
          <p:nvPr/>
        </p:nvSpPr>
        <p:spPr>
          <a:xfrm>
            <a:off x="1796189" y="3280095"/>
            <a:ext cx="128065" cy="124114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306A10F8-0135-EC75-41C0-CFB669DB80D4}"/>
              </a:ext>
            </a:extLst>
          </p:cNvPr>
          <p:cNvCxnSpPr>
            <a:cxnSpLocks/>
          </p:cNvCxnSpPr>
          <p:nvPr/>
        </p:nvCxnSpPr>
        <p:spPr>
          <a:xfrm flipH="1" flipV="1">
            <a:off x="1697003" y="3055761"/>
            <a:ext cx="1008" cy="289980"/>
          </a:xfrm>
          <a:prstGeom prst="straightConnector1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D191B4B-8C31-1443-77AA-608D5AF73280}"/>
              </a:ext>
            </a:extLst>
          </p:cNvPr>
          <p:cNvCxnSpPr>
            <a:cxnSpLocks/>
          </p:cNvCxnSpPr>
          <p:nvPr/>
        </p:nvCxnSpPr>
        <p:spPr>
          <a:xfrm>
            <a:off x="1608842" y="3067125"/>
            <a:ext cx="89820" cy="88066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DDFC39DF-C073-6692-385E-13B6DE756D83}"/>
              </a:ext>
            </a:extLst>
          </p:cNvPr>
          <p:cNvCxnSpPr>
            <a:cxnSpLocks/>
          </p:cNvCxnSpPr>
          <p:nvPr/>
        </p:nvCxnSpPr>
        <p:spPr>
          <a:xfrm flipH="1">
            <a:off x="1698422" y="3067125"/>
            <a:ext cx="93762" cy="88066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F3D5DEA8-8318-0146-7BA6-08B5B348E634}"/>
              </a:ext>
            </a:extLst>
          </p:cNvPr>
          <p:cNvCxnSpPr>
            <a:cxnSpLocks/>
            <a:stCxn id="99" idx="2"/>
          </p:cNvCxnSpPr>
          <p:nvPr/>
        </p:nvCxnSpPr>
        <p:spPr>
          <a:xfrm flipH="1">
            <a:off x="1693550" y="3342153"/>
            <a:ext cx="102641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4" name="TextBox 135">
                <a:extLst>
                  <a:ext uri="{FF2B5EF4-FFF2-40B4-BE49-F238E27FC236}">
                    <a16:creationId xmlns:a16="http://schemas.microsoft.com/office/drawing/2014/main" id="{758D0EC3-C3D0-94CA-9A0E-CADD0CE22ABA}"/>
                  </a:ext>
                </a:extLst>
              </p:cNvPr>
              <p:cNvSpPr txBox="1"/>
              <p:nvPr/>
            </p:nvSpPr>
            <p:spPr>
              <a:xfrm>
                <a:off x="1454526" y="4246175"/>
                <a:ext cx="10245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sz="200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sz="20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04" name="TextBox 135">
                <a:extLst>
                  <a:ext uri="{FF2B5EF4-FFF2-40B4-BE49-F238E27FC236}">
                    <a16:creationId xmlns:a16="http://schemas.microsoft.com/office/drawing/2014/main" id="{758D0EC3-C3D0-94CA-9A0E-CADD0CE22A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4526" y="4246175"/>
                <a:ext cx="1024519" cy="400110"/>
              </a:xfrm>
              <a:prstGeom prst="rect">
                <a:avLst/>
              </a:prstGeom>
              <a:blipFill>
                <a:blip r:embed="rId5"/>
                <a:stretch>
                  <a:fillRect l="-6548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Oval 104">
            <a:extLst>
              <a:ext uri="{FF2B5EF4-FFF2-40B4-BE49-F238E27FC236}">
                <a16:creationId xmlns:a16="http://schemas.microsoft.com/office/drawing/2014/main" id="{8FC23C51-32FC-DED7-BCD9-B609577E213D}"/>
              </a:ext>
            </a:extLst>
          </p:cNvPr>
          <p:cNvSpPr/>
          <p:nvPr/>
        </p:nvSpPr>
        <p:spPr>
          <a:xfrm>
            <a:off x="1798249" y="4181865"/>
            <a:ext cx="128065" cy="124114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D1681BA8-1741-B697-E1EA-B8425F1E6500}"/>
              </a:ext>
            </a:extLst>
          </p:cNvPr>
          <p:cNvCxnSpPr>
            <a:cxnSpLocks/>
          </p:cNvCxnSpPr>
          <p:nvPr/>
        </p:nvCxnSpPr>
        <p:spPr>
          <a:xfrm flipH="1" flipV="1">
            <a:off x="1699064" y="3957530"/>
            <a:ext cx="1008" cy="289980"/>
          </a:xfrm>
          <a:prstGeom prst="straightConnector1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6394502D-4BC3-8C1C-065C-DECCA06EA005}"/>
              </a:ext>
            </a:extLst>
          </p:cNvPr>
          <p:cNvCxnSpPr>
            <a:cxnSpLocks/>
          </p:cNvCxnSpPr>
          <p:nvPr/>
        </p:nvCxnSpPr>
        <p:spPr>
          <a:xfrm>
            <a:off x="1610904" y="3968894"/>
            <a:ext cx="89820" cy="88066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A0DB9979-6C2B-AE66-E602-0446DB43636A}"/>
              </a:ext>
            </a:extLst>
          </p:cNvPr>
          <p:cNvCxnSpPr>
            <a:cxnSpLocks/>
          </p:cNvCxnSpPr>
          <p:nvPr/>
        </p:nvCxnSpPr>
        <p:spPr>
          <a:xfrm flipH="1">
            <a:off x="1700483" y="3968894"/>
            <a:ext cx="93762" cy="88066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B02866D6-1494-C27C-C2BA-0A100E8FE1A0}"/>
              </a:ext>
            </a:extLst>
          </p:cNvPr>
          <p:cNvCxnSpPr>
            <a:cxnSpLocks/>
            <a:stCxn id="105" idx="2"/>
          </p:cNvCxnSpPr>
          <p:nvPr/>
        </p:nvCxnSpPr>
        <p:spPr>
          <a:xfrm flipH="1">
            <a:off x="1695609" y="4243922"/>
            <a:ext cx="102641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0" name="TextBox 135">
                <a:extLst>
                  <a:ext uri="{FF2B5EF4-FFF2-40B4-BE49-F238E27FC236}">
                    <a16:creationId xmlns:a16="http://schemas.microsoft.com/office/drawing/2014/main" id="{5FE6377F-E0FD-125C-6CE4-52D3D626233B}"/>
                  </a:ext>
                </a:extLst>
              </p:cNvPr>
              <p:cNvSpPr txBox="1"/>
              <p:nvPr/>
            </p:nvSpPr>
            <p:spPr>
              <a:xfrm>
                <a:off x="1455776" y="5220409"/>
                <a:ext cx="116298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sz="200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sz="20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10" name="TextBox 135">
                <a:extLst>
                  <a:ext uri="{FF2B5EF4-FFF2-40B4-BE49-F238E27FC236}">
                    <a16:creationId xmlns:a16="http://schemas.microsoft.com/office/drawing/2014/main" id="{5FE6377F-E0FD-125C-6CE4-52D3D6262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5776" y="5220409"/>
                <a:ext cx="1162984" cy="400110"/>
              </a:xfrm>
              <a:prstGeom prst="rect">
                <a:avLst/>
              </a:prstGeom>
              <a:blipFill>
                <a:blip r:embed="rId6"/>
                <a:stretch>
                  <a:fillRect l="-5759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Oval 110">
            <a:extLst>
              <a:ext uri="{FF2B5EF4-FFF2-40B4-BE49-F238E27FC236}">
                <a16:creationId xmlns:a16="http://schemas.microsoft.com/office/drawing/2014/main" id="{42F24F69-7C0C-1DCD-DA19-9F100F5F107E}"/>
              </a:ext>
            </a:extLst>
          </p:cNvPr>
          <p:cNvSpPr/>
          <p:nvPr/>
        </p:nvSpPr>
        <p:spPr>
          <a:xfrm>
            <a:off x="1797009" y="5159262"/>
            <a:ext cx="128065" cy="124114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6C8B344B-968E-7BBC-404F-2791834E324C}"/>
              </a:ext>
            </a:extLst>
          </p:cNvPr>
          <p:cNvCxnSpPr>
            <a:cxnSpLocks/>
          </p:cNvCxnSpPr>
          <p:nvPr/>
        </p:nvCxnSpPr>
        <p:spPr>
          <a:xfrm flipH="1" flipV="1">
            <a:off x="1697825" y="4934928"/>
            <a:ext cx="1008" cy="289980"/>
          </a:xfrm>
          <a:prstGeom prst="straightConnector1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26958F41-9D1F-E09C-E0BC-47D0B7918268}"/>
              </a:ext>
            </a:extLst>
          </p:cNvPr>
          <p:cNvCxnSpPr>
            <a:cxnSpLocks/>
          </p:cNvCxnSpPr>
          <p:nvPr/>
        </p:nvCxnSpPr>
        <p:spPr>
          <a:xfrm>
            <a:off x="1609664" y="4946291"/>
            <a:ext cx="89820" cy="88066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9F3C9257-2108-B135-EC0F-4C9BEE98B8B9}"/>
              </a:ext>
            </a:extLst>
          </p:cNvPr>
          <p:cNvCxnSpPr>
            <a:cxnSpLocks/>
          </p:cNvCxnSpPr>
          <p:nvPr/>
        </p:nvCxnSpPr>
        <p:spPr>
          <a:xfrm flipH="1">
            <a:off x="1699244" y="4946291"/>
            <a:ext cx="93762" cy="88066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3696F3FC-887F-CBEC-217C-F13FC91E173C}"/>
              </a:ext>
            </a:extLst>
          </p:cNvPr>
          <p:cNvCxnSpPr>
            <a:cxnSpLocks/>
            <a:stCxn id="111" idx="2"/>
          </p:cNvCxnSpPr>
          <p:nvPr/>
        </p:nvCxnSpPr>
        <p:spPr>
          <a:xfrm flipH="1">
            <a:off x="1694370" y="5221319"/>
            <a:ext cx="102641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999A175A-0974-AC4F-C580-51F46CA2B8A6}"/>
              </a:ext>
            </a:extLst>
          </p:cNvPr>
          <p:cNvSpPr txBox="1"/>
          <p:nvPr/>
        </p:nvSpPr>
        <p:spPr>
          <a:xfrm rot="5400000">
            <a:off x="1759598" y="4472373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6E917E9F-7460-53E2-A5AA-707CCF248484}"/>
              </a:ext>
            </a:extLst>
          </p:cNvPr>
          <p:cNvCxnSpPr>
            <a:cxnSpLocks/>
          </p:cNvCxnSpPr>
          <p:nvPr/>
        </p:nvCxnSpPr>
        <p:spPr>
          <a:xfrm flipH="1" flipV="1">
            <a:off x="931750" y="4470624"/>
            <a:ext cx="610818" cy="654583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6FB770B3-DDCF-3BF7-22A1-AE921C92E9ED}"/>
              </a:ext>
            </a:extLst>
          </p:cNvPr>
          <p:cNvCxnSpPr>
            <a:cxnSpLocks/>
          </p:cNvCxnSpPr>
          <p:nvPr/>
        </p:nvCxnSpPr>
        <p:spPr>
          <a:xfrm flipH="1">
            <a:off x="931750" y="3390757"/>
            <a:ext cx="610818" cy="654583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66E7CE39-F6F0-A036-9FEC-560E74DDC79C}"/>
              </a:ext>
            </a:extLst>
          </p:cNvPr>
          <p:cNvSpPr txBox="1"/>
          <p:nvPr/>
        </p:nvSpPr>
        <p:spPr>
          <a:xfrm rot="5400000">
            <a:off x="1759598" y="3738817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F67C3A89-0877-3506-F513-02CB1A8B2B78}"/>
              </a:ext>
            </a:extLst>
          </p:cNvPr>
          <p:cNvCxnSpPr>
            <a:cxnSpLocks/>
            <a:stCxn id="121" idx="2"/>
          </p:cNvCxnSpPr>
          <p:nvPr/>
        </p:nvCxnSpPr>
        <p:spPr bwMode="auto">
          <a:xfrm flipH="1">
            <a:off x="3139490" y="3688956"/>
            <a:ext cx="37004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ED7D31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sp>
        <p:nvSpPr>
          <p:cNvPr id="121" name="Flowchart: Summing Junction 120">
            <a:extLst>
              <a:ext uri="{FF2B5EF4-FFF2-40B4-BE49-F238E27FC236}">
                <a16:creationId xmlns:a16="http://schemas.microsoft.com/office/drawing/2014/main" id="{FFF718D8-C181-9CDC-48C0-98050C288A54}"/>
              </a:ext>
            </a:extLst>
          </p:cNvPr>
          <p:cNvSpPr/>
          <p:nvPr/>
        </p:nvSpPr>
        <p:spPr bwMode="auto">
          <a:xfrm>
            <a:off x="3509532" y="3512249"/>
            <a:ext cx="373522" cy="353414"/>
          </a:xfrm>
          <a:prstGeom prst="flowChartSummingJunction">
            <a:avLst/>
          </a:prstGeom>
          <a:noFill/>
          <a:ln w="12700" cap="flat" cmpd="sng" algn="ctr">
            <a:solidFill>
              <a:srgbClr val="ED7D3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22" name="Flowchart: Summing Junction 121">
            <a:extLst>
              <a:ext uri="{FF2B5EF4-FFF2-40B4-BE49-F238E27FC236}">
                <a16:creationId xmlns:a16="http://schemas.microsoft.com/office/drawing/2014/main" id="{540C56EA-966C-CBFC-3B0A-46C5A54DDF28}"/>
              </a:ext>
            </a:extLst>
          </p:cNvPr>
          <p:cNvSpPr/>
          <p:nvPr/>
        </p:nvSpPr>
        <p:spPr bwMode="auto">
          <a:xfrm>
            <a:off x="3516337" y="4860439"/>
            <a:ext cx="373522" cy="353414"/>
          </a:xfrm>
          <a:prstGeom prst="flowChartSummingJunction">
            <a:avLst/>
          </a:prstGeom>
          <a:noFill/>
          <a:ln w="12700" cap="flat" cmpd="sng" algn="ctr">
            <a:solidFill>
              <a:srgbClr val="ED7D3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E5C6BA47-9DD1-925A-616E-BBD3DA91AB9A}"/>
                  </a:ext>
                </a:extLst>
              </p:cNvPr>
              <p:cNvSpPr/>
              <p:nvPr/>
            </p:nvSpPr>
            <p:spPr>
              <a:xfrm>
                <a:off x="2597060" y="3871685"/>
                <a:ext cx="965072" cy="4101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ED7D3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ED7D3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i="0">
                                  <a:solidFill>
                                    <a:srgbClr val="ED7D31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000">
                  <a:solidFill>
                    <a:srgbClr val="ED7D31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E5C6BA47-9DD1-925A-616E-BBD3DA91AB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060" y="3871685"/>
                <a:ext cx="965072" cy="41011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DCB790D9-8B16-7188-D8AF-EC68D193F29E}"/>
              </a:ext>
            </a:extLst>
          </p:cNvPr>
          <p:cNvCxnSpPr>
            <a:cxnSpLocks/>
          </p:cNvCxnSpPr>
          <p:nvPr/>
        </p:nvCxnSpPr>
        <p:spPr bwMode="auto">
          <a:xfrm flipH="1">
            <a:off x="3487982" y="4107966"/>
            <a:ext cx="21283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ED7D3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5BC48AFD-3874-4498-A4AA-D9BA12A21C77}"/>
              </a:ext>
            </a:extLst>
          </p:cNvPr>
          <p:cNvCxnSpPr>
            <a:cxnSpLocks/>
            <a:stCxn id="121" idx="4"/>
            <a:endCxn id="122" idx="0"/>
          </p:cNvCxnSpPr>
          <p:nvPr/>
        </p:nvCxnSpPr>
        <p:spPr bwMode="auto">
          <a:xfrm>
            <a:off x="3696293" y="3865663"/>
            <a:ext cx="6805" cy="9947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ED7D3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B66CBF1B-8E74-171E-05B4-C25F5AFA2B24}"/>
              </a:ext>
            </a:extLst>
          </p:cNvPr>
          <p:cNvCxnSpPr>
            <a:cxnSpLocks/>
          </p:cNvCxnSpPr>
          <p:nvPr/>
        </p:nvCxnSpPr>
        <p:spPr bwMode="auto">
          <a:xfrm>
            <a:off x="3150625" y="5037146"/>
            <a:ext cx="36571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ED7D31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1E357FE-4504-FFDE-7570-384CEEC53F71}"/>
                  </a:ext>
                </a:extLst>
              </p:cNvPr>
              <p:cNvSpPr txBox="1"/>
              <p:nvPr/>
            </p:nvSpPr>
            <p:spPr>
              <a:xfrm>
                <a:off x="2826140" y="3453208"/>
                <a:ext cx="3945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200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1E357FE-4504-FFDE-7570-384CEEC53F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6140" y="3453208"/>
                <a:ext cx="394595" cy="400110"/>
              </a:xfrm>
              <a:prstGeom prst="rect">
                <a:avLst/>
              </a:prstGeom>
              <a:blipFill>
                <a:blip r:embed="rId8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C87B9490-F276-C4F1-98B4-2F489A9AD52E}"/>
                  </a:ext>
                </a:extLst>
              </p:cNvPr>
              <p:cNvSpPr txBox="1"/>
              <p:nvPr/>
            </p:nvSpPr>
            <p:spPr>
              <a:xfrm>
                <a:off x="2805193" y="4844672"/>
                <a:ext cx="45570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C87B9490-F276-C4F1-98B4-2F489A9AD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5193" y="4844672"/>
                <a:ext cx="455702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622091A9-C995-25F1-4568-9BDB9B882C20}"/>
                  </a:ext>
                </a:extLst>
              </p:cNvPr>
              <p:cNvSpPr/>
              <p:nvPr/>
            </p:nvSpPr>
            <p:spPr>
              <a:xfrm>
                <a:off x="4275016" y="3480078"/>
                <a:ext cx="1224047" cy="41775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622091A9-C995-25F1-4568-9BDB9B882C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5016" y="3480078"/>
                <a:ext cx="1224047" cy="41775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9D9AADDA-8C61-AD30-F44E-17301A5DC139}"/>
                  </a:ext>
                </a:extLst>
              </p:cNvPr>
              <p:cNvSpPr/>
              <p:nvPr/>
            </p:nvSpPr>
            <p:spPr>
              <a:xfrm>
                <a:off x="4275016" y="4828267"/>
                <a:ext cx="1224047" cy="41775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u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9D9AADDA-8C61-AD30-F44E-17301A5DC1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5016" y="4828267"/>
                <a:ext cx="1224047" cy="41775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81973286-F0C5-6BCB-FD43-3A8A422BAFDE}"/>
              </a:ext>
            </a:extLst>
          </p:cNvPr>
          <p:cNvCxnSpPr>
            <a:cxnSpLocks/>
            <a:stCxn id="130" idx="1"/>
            <a:endCxn id="122" idx="6"/>
          </p:cNvCxnSpPr>
          <p:nvPr/>
        </p:nvCxnSpPr>
        <p:spPr bwMode="auto">
          <a:xfrm flipH="1">
            <a:off x="3889859" y="5037146"/>
            <a:ext cx="38515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F5D52FB4-87C5-2A4A-1288-E912D8046CCA}"/>
              </a:ext>
            </a:extLst>
          </p:cNvPr>
          <p:cNvCxnSpPr>
            <a:cxnSpLocks/>
            <a:stCxn id="129" idx="1"/>
            <a:endCxn id="121" idx="6"/>
          </p:cNvCxnSpPr>
          <p:nvPr/>
        </p:nvCxnSpPr>
        <p:spPr bwMode="auto">
          <a:xfrm flipH="1">
            <a:off x="3883054" y="3688956"/>
            <a:ext cx="39196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BB0E7E6A-0BE1-BA1D-43EB-BBD24132BFE6}"/>
              </a:ext>
            </a:extLst>
          </p:cNvPr>
          <p:cNvCxnSpPr>
            <a:cxnSpLocks/>
            <a:stCxn id="134" idx="2"/>
            <a:endCxn id="129" idx="3"/>
          </p:cNvCxnSpPr>
          <p:nvPr/>
        </p:nvCxnSpPr>
        <p:spPr bwMode="auto">
          <a:xfrm flipH="1">
            <a:off x="5499063" y="3688956"/>
            <a:ext cx="53843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sp>
        <p:nvSpPr>
          <p:cNvPr id="134" name="Flowchart: Summing Junction 133">
            <a:extLst>
              <a:ext uri="{FF2B5EF4-FFF2-40B4-BE49-F238E27FC236}">
                <a16:creationId xmlns:a16="http://schemas.microsoft.com/office/drawing/2014/main" id="{4BF41E9B-5CFF-77B6-3F28-4C181103AB73}"/>
              </a:ext>
            </a:extLst>
          </p:cNvPr>
          <p:cNvSpPr/>
          <p:nvPr/>
        </p:nvSpPr>
        <p:spPr bwMode="auto">
          <a:xfrm>
            <a:off x="6037496" y="3512249"/>
            <a:ext cx="373522" cy="353414"/>
          </a:xfrm>
          <a:prstGeom prst="flowChartSummingJunction">
            <a:avLst/>
          </a:prstGeom>
          <a:noFill/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35" name="Flowchart: Summing Junction 134">
            <a:extLst>
              <a:ext uri="{FF2B5EF4-FFF2-40B4-BE49-F238E27FC236}">
                <a16:creationId xmlns:a16="http://schemas.microsoft.com/office/drawing/2014/main" id="{027330D5-A736-2B3A-99A6-C741D9B9774E}"/>
              </a:ext>
            </a:extLst>
          </p:cNvPr>
          <p:cNvSpPr/>
          <p:nvPr/>
        </p:nvSpPr>
        <p:spPr bwMode="auto">
          <a:xfrm>
            <a:off x="6037496" y="4860439"/>
            <a:ext cx="373522" cy="353414"/>
          </a:xfrm>
          <a:prstGeom prst="flowChartSummingJunction">
            <a:avLst/>
          </a:prstGeom>
          <a:noFill/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DDE78D38-4515-4EAC-01D1-F05398DD8080}"/>
                  </a:ext>
                </a:extLst>
              </p:cNvPr>
              <p:cNvSpPr/>
              <p:nvPr/>
            </p:nvSpPr>
            <p:spPr>
              <a:xfrm>
                <a:off x="4210957" y="4364972"/>
                <a:ext cx="2088585" cy="4210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000">
                  <a:solidFill>
                    <a:srgbClr val="00B050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DDE78D38-4515-4EAC-01D1-F05398DD80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0957" y="4364972"/>
                <a:ext cx="2088585" cy="42101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0DDF6599-9FFE-1A5A-8D87-C688A1C749EB}"/>
              </a:ext>
            </a:extLst>
          </p:cNvPr>
          <p:cNvCxnSpPr>
            <a:cxnSpLocks/>
            <a:stCxn id="134" idx="4"/>
            <a:endCxn id="135" idx="0"/>
          </p:cNvCxnSpPr>
          <p:nvPr/>
        </p:nvCxnSpPr>
        <p:spPr bwMode="auto">
          <a:xfrm>
            <a:off x="6224257" y="3865663"/>
            <a:ext cx="0" cy="9947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D5441F6C-5267-5204-6417-A81CC296C5FE}"/>
              </a:ext>
            </a:extLst>
          </p:cNvPr>
          <p:cNvCxnSpPr>
            <a:cxnSpLocks/>
            <a:stCxn id="130" idx="3"/>
            <a:endCxn id="135" idx="2"/>
          </p:cNvCxnSpPr>
          <p:nvPr/>
        </p:nvCxnSpPr>
        <p:spPr bwMode="auto">
          <a:xfrm>
            <a:off x="5499063" y="5037146"/>
            <a:ext cx="53843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DE3F84AD-E2B0-15F0-B523-48CC5534E8B3}"/>
                  </a:ext>
                </a:extLst>
              </p:cNvPr>
              <p:cNvSpPr txBox="1"/>
              <p:nvPr/>
            </p:nvSpPr>
            <p:spPr>
              <a:xfrm>
                <a:off x="6557986" y="3453208"/>
                <a:ext cx="4701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DE3F84AD-E2B0-15F0-B523-48CC5534E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7986" y="3453208"/>
                <a:ext cx="470129" cy="400110"/>
              </a:xfrm>
              <a:prstGeom prst="rect">
                <a:avLst/>
              </a:prstGeom>
              <a:blipFill>
                <a:blip r:embed="rId13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4D78EE08-9CC1-FE85-9666-2C004EC830E7}"/>
              </a:ext>
            </a:extLst>
          </p:cNvPr>
          <p:cNvCxnSpPr>
            <a:cxnSpLocks/>
            <a:endCxn id="135" idx="6"/>
          </p:cNvCxnSpPr>
          <p:nvPr/>
        </p:nvCxnSpPr>
        <p:spPr bwMode="auto">
          <a:xfrm flipH="1">
            <a:off x="6411018" y="5037146"/>
            <a:ext cx="21173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FC95E3D7-7403-EA9F-DE16-BF072B476552}"/>
              </a:ext>
            </a:extLst>
          </p:cNvPr>
          <p:cNvCxnSpPr>
            <a:cxnSpLocks/>
            <a:endCxn id="134" idx="6"/>
          </p:cNvCxnSpPr>
          <p:nvPr/>
        </p:nvCxnSpPr>
        <p:spPr bwMode="auto">
          <a:xfrm flipH="1">
            <a:off x="6411018" y="3688956"/>
            <a:ext cx="21854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5CEF06C3-6FC5-E711-6FEB-1C58F7432122}"/>
              </a:ext>
            </a:extLst>
          </p:cNvPr>
          <p:cNvCxnSpPr>
            <a:cxnSpLocks/>
          </p:cNvCxnSpPr>
          <p:nvPr/>
        </p:nvCxnSpPr>
        <p:spPr bwMode="auto">
          <a:xfrm flipH="1">
            <a:off x="6010816" y="4638039"/>
            <a:ext cx="21283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C0F932E2-7461-3829-D798-BE8FED8972C0}"/>
                  </a:ext>
                </a:extLst>
              </p:cNvPr>
              <p:cNvSpPr txBox="1"/>
              <p:nvPr/>
            </p:nvSpPr>
            <p:spPr>
              <a:xfrm>
                <a:off x="6533787" y="4790269"/>
                <a:ext cx="3945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2000">
                  <a:solidFill>
                    <a:srgbClr val="00B0F0"/>
                  </a:solidFill>
                </a:endParaRPr>
              </a:p>
            </p:txBody>
          </p:sp>
        </mc:Choice>
        <mc:Fallback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C0F932E2-7461-3829-D798-BE8FED8972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787" y="4790269"/>
                <a:ext cx="394595" cy="400110"/>
              </a:xfrm>
              <a:prstGeom prst="rect">
                <a:avLst/>
              </a:prstGeom>
              <a:blipFill>
                <a:blip r:embed="rId14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3D4A1BB9-C6E9-2E80-6527-DB4A69DE061E}"/>
              </a:ext>
            </a:extLst>
          </p:cNvPr>
          <p:cNvCxnSpPr>
            <a:cxnSpLocks/>
          </p:cNvCxnSpPr>
          <p:nvPr/>
        </p:nvCxnSpPr>
        <p:spPr>
          <a:xfrm flipH="1">
            <a:off x="4058768" y="3368274"/>
            <a:ext cx="1662273" cy="0"/>
          </a:xfrm>
          <a:prstGeom prst="straightConnector1">
            <a:avLst/>
          </a:prstGeom>
          <a:solidFill>
            <a:schemeClr val="accent1"/>
          </a:solidFill>
          <a:ln w="31750" cap="flat" cmpd="dbl" algn="ctr">
            <a:solidFill>
              <a:schemeClr val="tx1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9A4EB7E3-24C4-2D78-1C21-06D7957F54E0}"/>
              </a:ext>
            </a:extLst>
          </p:cNvPr>
          <p:cNvSpPr txBox="1"/>
          <p:nvPr/>
        </p:nvSpPr>
        <p:spPr>
          <a:xfrm>
            <a:off x="3545784" y="2983954"/>
            <a:ext cx="2524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Downlink (DL) channel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93927ED6-973E-498F-B2AA-BF0C6D225FCD}"/>
              </a:ext>
            </a:extLst>
          </p:cNvPr>
          <p:cNvCxnSpPr>
            <a:cxnSpLocks/>
          </p:cNvCxnSpPr>
          <p:nvPr/>
        </p:nvCxnSpPr>
        <p:spPr>
          <a:xfrm>
            <a:off x="3980463" y="5381200"/>
            <a:ext cx="1917002" cy="0"/>
          </a:xfrm>
          <a:prstGeom prst="straightConnector1">
            <a:avLst/>
          </a:prstGeom>
          <a:solidFill>
            <a:schemeClr val="accent1"/>
          </a:solidFill>
          <a:ln w="31750" cap="flat" cmpd="dbl" algn="ctr">
            <a:solidFill>
              <a:schemeClr val="tx1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87AEF755-8EF3-52B0-A8D9-3488FA070366}"/>
              </a:ext>
            </a:extLst>
          </p:cNvPr>
          <p:cNvSpPr txBox="1"/>
          <p:nvPr/>
        </p:nvSpPr>
        <p:spPr>
          <a:xfrm>
            <a:off x="3737134" y="5381200"/>
            <a:ext cx="2223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Uplink (UL) channel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A27A6736-DA79-D411-68EF-3E6F3B335CEF}"/>
                  </a:ext>
                </a:extLst>
              </p:cNvPr>
              <p:cNvSpPr/>
              <p:nvPr/>
            </p:nvSpPr>
            <p:spPr>
              <a:xfrm>
                <a:off x="3424012" y="4287588"/>
                <a:ext cx="544560" cy="417756"/>
              </a:xfrm>
              <a:prstGeom prst="rect">
                <a:avLst/>
              </a:prstGeom>
              <a:ln>
                <a:solidFill>
                  <a:srgbClr val="ED7D3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A27A6736-DA79-D411-68EF-3E6F3B335C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4012" y="4287588"/>
                <a:ext cx="544560" cy="41775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rgbClr val="ED7D3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15A8C29E-DEC9-D0F6-7AB2-5ACAAE37A689}"/>
                  </a:ext>
                </a:extLst>
              </p:cNvPr>
              <p:cNvSpPr/>
              <p:nvPr/>
            </p:nvSpPr>
            <p:spPr>
              <a:xfrm>
                <a:off x="5980218" y="3972965"/>
                <a:ext cx="544560" cy="417756"/>
              </a:xfrm>
              <a:prstGeom prst="rect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15A8C29E-DEC9-D0F6-7AB2-5ACAAE37A6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0218" y="3972965"/>
                <a:ext cx="544560" cy="41775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6D4D8A25-D62F-93D1-D9D6-AC180BD2363A}"/>
              </a:ext>
            </a:extLst>
          </p:cNvPr>
          <p:cNvSpPr/>
          <p:nvPr/>
        </p:nvSpPr>
        <p:spPr>
          <a:xfrm>
            <a:off x="647920" y="4102521"/>
            <a:ext cx="1409496" cy="242722"/>
          </a:xfrm>
          <a:prstGeom prst="roundRect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922F9529-5EE9-FFC7-385B-F5F139374088}"/>
              </a:ext>
            </a:extLst>
          </p:cNvPr>
          <p:cNvSpPr/>
          <p:nvPr/>
        </p:nvSpPr>
        <p:spPr>
          <a:xfrm>
            <a:off x="1952993" y="3705768"/>
            <a:ext cx="770092" cy="400111"/>
          </a:xfrm>
          <a:custGeom>
            <a:avLst/>
            <a:gdLst>
              <a:gd name="connsiteX0" fmla="*/ 0 w 1073150"/>
              <a:gd name="connsiteY0" fmla="*/ 285750 h 285750"/>
              <a:gd name="connsiteX1" fmla="*/ 196850 w 1073150"/>
              <a:gd name="connsiteY1" fmla="*/ 82550 h 285750"/>
              <a:gd name="connsiteX2" fmla="*/ 1073150 w 1073150"/>
              <a:gd name="connsiteY2" fmla="*/ 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3150" h="285750">
                <a:moveTo>
                  <a:pt x="0" y="285750"/>
                </a:moveTo>
                <a:cubicBezTo>
                  <a:pt x="8996" y="207962"/>
                  <a:pt x="17992" y="130175"/>
                  <a:pt x="196850" y="82550"/>
                </a:cubicBezTo>
                <a:cubicBezTo>
                  <a:pt x="375708" y="34925"/>
                  <a:pt x="1073150" y="0"/>
                  <a:pt x="1073150" y="0"/>
                </a:cubicBezTo>
              </a:path>
            </a:pathLst>
          </a:cu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1166B390-CA55-9613-8154-D93733E1645D}"/>
              </a:ext>
            </a:extLst>
          </p:cNvPr>
          <p:cNvCxnSpPr>
            <a:cxnSpLocks/>
          </p:cNvCxnSpPr>
          <p:nvPr/>
        </p:nvCxnSpPr>
        <p:spPr>
          <a:xfrm>
            <a:off x="888191" y="4279727"/>
            <a:ext cx="696134" cy="0"/>
          </a:xfrm>
          <a:prstGeom prst="straightConnector1">
            <a:avLst/>
          </a:prstGeom>
          <a:solidFill>
            <a:schemeClr val="accent1"/>
          </a:solidFill>
          <a:ln w="31750" cap="flat" cmpd="dbl" algn="ctr">
            <a:solidFill>
              <a:schemeClr val="tx1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5187481C-EDDE-C792-A262-4B4158EF7507}"/>
              </a:ext>
            </a:extLst>
          </p:cNvPr>
          <p:cNvCxnSpPr>
            <a:cxnSpLocks/>
          </p:cNvCxnSpPr>
          <p:nvPr/>
        </p:nvCxnSpPr>
        <p:spPr>
          <a:xfrm rot="10800000">
            <a:off x="888191" y="4181865"/>
            <a:ext cx="696134" cy="0"/>
          </a:xfrm>
          <a:prstGeom prst="straightConnector1">
            <a:avLst/>
          </a:prstGeom>
          <a:solidFill>
            <a:schemeClr val="accent1"/>
          </a:solidFill>
          <a:ln w="31750" cap="flat" cmpd="dbl" algn="ctr">
            <a:solidFill>
              <a:schemeClr val="tx1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19D03EF1-9842-6E49-8806-4D1D5943F8D9}"/>
                  </a:ext>
                </a:extLst>
              </p:cNvPr>
              <p:cNvSpPr txBox="1"/>
              <p:nvPr/>
            </p:nvSpPr>
            <p:spPr>
              <a:xfrm>
                <a:off x="3948121" y="5841238"/>
                <a:ext cx="19123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800">
                    <a:solidFill>
                      <a:schemeClr val="tx1"/>
                    </a:solidFill>
                  </a:rPr>
                  <a:t>: a pilot symbol)</a:t>
                </a:r>
              </a:p>
            </p:txBody>
          </p:sp>
        </mc:Choice>
        <mc:Fallback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19D03EF1-9842-6E49-8806-4D1D5943F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121" y="5841238"/>
                <a:ext cx="1912318" cy="369332"/>
              </a:xfrm>
              <a:prstGeom prst="rect">
                <a:avLst/>
              </a:prstGeom>
              <a:blipFill>
                <a:blip r:embed="rId17"/>
                <a:stretch>
                  <a:fillRect l="-2875" t="-8197" r="-1278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8203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2B31E-11FB-16D2-D4BB-76C6BC58B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C50EB-C041-7B5E-0ACD-B3C9A9320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Closer Look at Phase Errors in UL and DL (2/2)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17607-B99F-84F9-5637-57E2E0ECA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10380"/>
            <a:ext cx="10731499" cy="86078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Observation: The phase errors in UL and DL evolve rapidly due to the CFO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A CFO pre-compensation, e.g. [3], may be used to mitigate the phase evolutions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43F64F-3FB0-79F4-2962-01EBCDA7B8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623C8E-0999-7583-B007-C7A4E29A57AC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March 2025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9E0FA44-1651-875F-C44C-F1555AD0D5C3}"/>
                  </a:ext>
                </a:extLst>
              </p:cNvPr>
              <p:cNvSpPr txBox="1"/>
              <p:nvPr/>
            </p:nvSpPr>
            <p:spPr>
              <a:xfrm>
                <a:off x="7121512" y="4807231"/>
                <a:ext cx="4910512" cy="5386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07000"/>
                  </a:lnSpc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∠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u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u</m:t>
                          </m:r>
                          <m:r>
                            <a:rPr lang="en-US"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𝑘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−</m:t>
                      </m:r>
                      <m:r>
                        <a:rPr lang="en-US" sz="20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2</m:t>
                      </m:r>
                      <m:r>
                        <a:rPr lang="en-US" sz="20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𝜋𝛥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𝑓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𝑘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𝑡</m:t>
                      </m:r>
                      <m:r>
                        <a:rPr lang="en-US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−</m:t>
                      </m:r>
                      <m:r>
                        <a:rPr lang="en-US" sz="20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𝛥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𝜃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𝑘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+∠</m:t>
                      </m:r>
                      <m:r>
                        <a:rPr lang="en-US" sz="200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𝑝</m:t>
                      </m:r>
                    </m:oMath>
                  </m:oMathPara>
                </a14:m>
                <a:endParaRPr lang="en-US" sz="20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Gothic" panose="020B0400000000000000" pitchFamily="34" charset="-128"/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9E0FA44-1651-875F-C44C-F1555AD0D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1512" y="4807231"/>
                <a:ext cx="4910512" cy="53860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BBA19AEE-194D-EF1E-30B9-6E8F87FE3F5A}"/>
                  </a:ext>
                </a:extLst>
              </p:cNvPr>
              <p:cNvSpPr txBox="1"/>
              <p:nvPr/>
            </p:nvSpPr>
            <p:spPr>
              <a:xfrm>
                <a:off x="7195595" y="3404209"/>
                <a:ext cx="4649711" cy="5386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07000"/>
                  </a:lnSpc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∠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d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𝜃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𝑑</m:t>
                          </m:r>
                          <m:r>
                            <a:rPr lang="en-US" sz="2000" i="1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𝑘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ED7D31"/>
                          </a:solidFill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+</m:t>
                      </m:r>
                      <m:r>
                        <a:rPr lang="en-US" sz="2000" i="1">
                          <a:solidFill>
                            <a:srgbClr val="ED7D31"/>
                          </a:solidFill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2</m:t>
                      </m:r>
                      <m:r>
                        <a:rPr lang="en-US" sz="2000" i="1">
                          <a:solidFill>
                            <a:srgbClr val="ED7D31"/>
                          </a:solidFill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𝜋𝛥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𝑓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𝑘</m:t>
                          </m:r>
                        </m:sub>
                      </m:sSub>
                      <m:r>
                        <a:rPr lang="en-US" sz="2000" i="1">
                          <a:solidFill>
                            <a:srgbClr val="ED7D31"/>
                          </a:solidFill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𝑡</m:t>
                      </m:r>
                      <m:r>
                        <a:rPr lang="en-US" sz="2000" i="1">
                          <a:solidFill>
                            <a:srgbClr val="ED7D31"/>
                          </a:solidFill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+</m:t>
                      </m:r>
                      <m:r>
                        <a:rPr lang="en-US" sz="2000" i="1">
                          <a:solidFill>
                            <a:srgbClr val="ED7D31"/>
                          </a:solidFill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𝛥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𝜃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𝑘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+∠</m:t>
                      </m:r>
                      <m:r>
                        <a:rPr lang="en-US" sz="200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𝑝</m:t>
                      </m:r>
                    </m:oMath>
                  </m:oMathPara>
                </a14:m>
                <a:endParaRPr lang="en-US" sz="20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Gothic" panose="020B0400000000000000" pitchFamily="34" charset="-128"/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BBA19AEE-194D-EF1E-30B9-6E8F87FE3F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5595" y="3404209"/>
                <a:ext cx="4649711" cy="53860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Left Brace 79">
            <a:extLst>
              <a:ext uri="{FF2B5EF4-FFF2-40B4-BE49-F238E27FC236}">
                <a16:creationId xmlns:a16="http://schemas.microsoft.com/office/drawing/2014/main" id="{41826B28-55F3-1D9A-1D71-ADE730679E89}"/>
              </a:ext>
            </a:extLst>
          </p:cNvPr>
          <p:cNvSpPr/>
          <p:nvPr/>
        </p:nvSpPr>
        <p:spPr bwMode="auto">
          <a:xfrm rot="16200000">
            <a:off x="9479256" y="2822724"/>
            <a:ext cx="76879" cy="2187798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3FF81CF-4079-80F1-0E03-118ECB93FA1D}"/>
              </a:ext>
            </a:extLst>
          </p:cNvPr>
          <p:cNvSpPr txBox="1"/>
          <p:nvPr/>
        </p:nvSpPr>
        <p:spPr>
          <a:xfrm>
            <a:off x="8764213" y="3969174"/>
            <a:ext cx="1714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 phase error</a:t>
            </a:r>
          </a:p>
        </p:txBody>
      </p:sp>
      <p:sp>
        <p:nvSpPr>
          <p:cNvPr id="85" name="Left Brace 84">
            <a:extLst>
              <a:ext uri="{FF2B5EF4-FFF2-40B4-BE49-F238E27FC236}">
                <a16:creationId xmlns:a16="http://schemas.microsoft.com/office/drawing/2014/main" id="{9B0F3F8F-7CA0-E449-F182-2686AD105DF4}"/>
              </a:ext>
            </a:extLst>
          </p:cNvPr>
          <p:cNvSpPr/>
          <p:nvPr/>
        </p:nvSpPr>
        <p:spPr bwMode="auto">
          <a:xfrm rot="16200000">
            <a:off x="9577867" y="4162309"/>
            <a:ext cx="76879" cy="2187798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D854C9C-7C18-635D-2E1A-CC1A18A94ADF}"/>
              </a:ext>
            </a:extLst>
          </p:cNvPr>
          <p:cNvSpPr txBox="1"/>
          <p:nvPr/>
        </p:nvSpPr>
        <p:spPr>
          <a:xfrm>
            <a:off x="8710425" y="5308759"/>
            <a:ext cx="1722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 phase error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6D008FBF-FCF0-7236-32B7-B0EF59E03C72}"/>
              </a:ext>
            </a:extLst>
          </p:cNvPr>
          <p:cNvCxnSpPr/>
          <p:nvPr/>
        </p:nvCxnSpPr>
        <p:spPr>
          <a:xfrm flipV="1">
            <a:off x="746801" y="3869286"/>
            <a:ext cx="0" cy="269744"/>
          </a:xfrm>
          <a:prstGeom prst="straightConnector1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8CDA339B-AB9F-928E-096E-FE2691FEADE1}"/>
              </a:ext>
            </a:extLst>
          </p:cNvPr>
          <p:cNvCxnSpPr>
            <a:cxnSpLocks/>
          </p:cNvCxnSpPr>
          <p:nvPr/>
        </p:nvCxnSpPr>
        <p:spPr>
          <a:xfrm>
            <a:off x="658640" y="3880651"/>
            <a:ext cx="89820" cy="88066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B3D9DCD2-F28D-8A05-7F83-BDBD413B2437}"/>
              </a:ext>
            </a:extLst>
          </p:cNvPr>
          <p:cNvCxnSpPr>
            <a:cxnSpLocks/>
          </p:cNvCxnSpPr>
          <p:nvPr/>
        </p:nvCxnSpPr>
        <p:spPr>
          <a:xfrm flipH="1">
            <a:off x="748219" y="3880651"/>
            <a:ext cx="93762" cy="88066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E7716CF5-94FE-65DE-4247-EFC6037CC21C}"/>
              </a:ext>
            </a:extLst>
          </p:cNvPr>
          <p:cNvSpPr/>
          <p:nvPr/>
        </p:nvSpPr>
        <p:spPr>
          <a:xfrm>
            <a:off x="681981" y="4155613"/>
            <a:ext cx="128065" cy="124114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EC743A5-B1B5-1182-7ACF-663E7611354C}"/>
              </a:ext>
            </a:extLst>
          </p:cNvPr>
          <p:cNvSpPr/>
          <p:nvPr/>
        </p:nvSpPr>
        <p:spPr>
          <a:xfrm>
            <a:off x="524578" y="4251558"/>
            <a:ext cx="4667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135">
                <a:extLst>
                  <a:ext uri="{FF2B5EF4-FFF2-40B4-BE49-F238E27FC236}">
                    <a16:creationId xmlns:a16="http://schemas.microsoft.com/office/drawing/2014/main" id="{3D250AF8-126F-6B6F-C096-5926A4806106}"/>
                  </a:ext>
                </a:extLst>
              </p:cNvPr>
              <p:cNvSpPr txBox="1"/>
              <p:nvPr/>
            </p:nvSpPr>
            <p:spPr>
              <a:xfrm>
                <a:off x="1454526" y="3339784"/>
                <a:ext cx="10245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sz="200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0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7" name="TextBox 135">
                <a:extLst>
                  <a:ext uri="{FF2B5EF4-FFF2-40B4-BE49-F238E27FC236}">
                    <a16:creationId xmlns:a16="http://schemas.microsoft.com/office/drawing/2014/main" id="{3D250AF8-126F-6B6F-C096-5926A4806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4526" y="3339784"/>
                <a:ext cx="1024519" cy="400110"/>
              </a:xfrm>
              <a:prstGeom prst="rect">
                <a:avLst/>
              </a:prstGeom>
              <a:blipFill>
                <a:blip r:embed="rId4"/>
                <a:stretch>
                  <a:fillRect l="-6548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Oval 98">
            <a:extLst>
              <a:ext uri="{FF2B5EF4-FFF2-40B4-BE49-F238E27FC236}">
                <a16:creationId xmlns:a16="http://schemas.microsoft.com/office/drawing/2014/main" id="{96043475-A723-8902-C5A4-D873AE0150D1}"/>
              </a:ext>
            </a:extLst>
          </p:cNvPr>
          <p:cNvSpPr/>
          <p:nvPr/>
        </p:nvSpPr>
        <p:spPr>
          <a:xfrm>
            <a:off x="1796189" y="3280095"/>
            <a:ext cx="128065" cy="124114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F54E29ED-BDC4-CD43-A539-1D6F880F0686}"/>
              </a:ext>
            </a:extLst>
          </p:cNvPr>
          <p:cNvCxnSpPr>
            <a:cxnSpLocks/>
          </p:cNvCxnSpPr>
          <p:nvPr/>
        </p:nvCxnSpPr>
        <p:spPr>
          <a:xfrm flipH="1" flipV="1">
            <a:off x="1697003" y="3055761"/>
            <a:ext cx="1008" cy="289980"/>
          </a:xfrm>
          <a:prstGeom prst="straightConnector1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C8213736-BA3D-0589-95B1-5E93B136E6AE}"/>
              </a:ext>
            </a:extLst>
          </p:cNvPr>
          <p:cNvCxnSpPr>
            <a:cxnSpLocks/>
          </p:cNvCxnSpPr>
          <p:nvPr/>
        </p:nvCxnSpPr>
        <p:spPr>
          <a:xfrm>
            <a:off x="1608842" y="3067125"/>
            <a:ext cx="89820" cy="88066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82D22C9C-907C-F4D2-EF61-7CA29A41D166}"/>
              </a:ext>
            </a:extLst>
          </p:cNvPr>
          <p:cNvCxnSpPr>
            <a:cxnSpLocks/>
          </p:cNvCxnSpPr>
          <p:nvPr/>
        </p:nvCxnSpPr>
        <p:spPr>
          <a:xfrm flipH="1">
            <a:off x="1698422" y="3067125"/>
            <a:ext cx="93762" cy="88066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E1F7C1CB-6332-C5C0-405E-F3834CF316BC}"/>
              </a:ext>
            </a:extLst>
          </p:cNvPr>
          <p:cNvCxnSpPr>
            <a:cxnSpLocks/>
            <a:stCxn id="99" idx="2"/>
          </p:cNvCxnSpPr>
          <p:nvPr/>
        </p:nvCxnSpPr>
        <p:spPr>
          <a:xfrm flipH="1">
            <a:off x="1693550" y="3342153"/>
            <a:ext cx="102641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35">
                <a:extLst>
                  <a:ext uri="{FF2B5EF4-FFF2-40B4-BE49-F238E27FC236}">
                    <a16:creationId xmlns:a16="http://schemas.microsoft.com/office/drawing/2014/main" id="{768653C4-AF40-B992-ADC7-AECB46BF2B09}"/>
                  </a:ext>
                </a:extLst>
              </p:cNvPr>
              <p:cNvSpPr txBox="1"/>
              <p:nvPr/>
            </p:nvSpPr>
            <p:spPr>
              <a:xfrm>
                <a:off x="1454526" y="4246175"/>
                <a:ext cx="10245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sz="200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sz="20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4" name="TextBox 135">
                <a:extLst>
                  <a:ext uri="{FF2B5EF4-FFF2-40B4-BE49-F238E27FC236}">
                    <a16:creationId xmlns:a16="http://schemas.microsoft.com/office/drawing/2014/main" id="{768653C4-AF40-B992-ADC7-AECB46BF2B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4526" y="4246175"/>
                <a:ext cx="1024519" cy="400110"/>
              </a:xfrm>
              <a:prstGeom prst="rect">
                <a:avLst/>
              </a:prstGeom>
              <a:blipFill>
                <a:blip r:embed="rId5"/>
                <a:stretch>
                  <a:fillRect l="-6548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Oval 104">
            <a:extLst>
              <a:ext uri="{FF2B5EF4-FFF2-40B4-BE49-F238E27FC236}">
                <a16:creationId xmlns:a16="http://schemas.microsoft.com/office/drawing/2014/main" id="{70815826-93C6-B1B4-DD43-988558500FCC}"/>
              </a:ext>
            </a:extLst>
          </p:cNvPr>
          <p:cNvSpPr/>
          <p:nvPr/>
        </p:nvSpPr>
        <p:spPr>
          <a:xfrm>
            <a:off x="1798249" y="4181865"/>
            <a:ext cx="128065" cy="124114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142DFF10-3564-7D00-F730-E05830616525}"/>
              </a:ext>
            </a:extLst>
          </p:cNvPr>
          <p:cNvCxnSpPr>
            <a:cxnSpLocks/>
          </p:cNvCxnSpPr>
          <p:nvPr/>
        </p:nvCxnSpPr>
        <p:spPr>
          <a:xfrm flipH="1" flipV="1">
            <a:off x="1699064" y="3957530"/>
            <a:ext cx="1008" cy="289980"/>
          </a:xfrm>
          <a:prstGeom prst="straightConnector1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645C2D39-8037-47FD-3713-ADFD93093D18}"/>
              </a:ext>
            </a:extLst>
          </p:cNvPr>
          <p:cNvCxnSpPr>
            <a:cxnSpLocks/>
          </p:cNvCxnSpPr>
          <p:nvPr/>
        </p:nvCxnSpPr>
        <p:spPr>
          <a:xfrm>
            <a:off x="1610904" y="3968894"/>
            <a:ext cx="89820" cy="88066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D71B11D2-1DF8-1AA1-1681-D1A1CFC40F18}"/>
              </a:ext>
            </a:extLst>
          </p:cNvPr>
          <p:cNvCxnSpPr>
            <a:cxnSpLocks/>
          </p:cNvCxnSpPr>
          <p:nvPr/>
        </p:nvCxnSpPr>
        <p:spPr>
          <a:xfrm flipH="1">
            <a:off x="1700483" y="3968894"/>
            <a:ext cx="93762" cy="88066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14CCF2FA-E6E1-7459-F179-C981C450A94A}"/>
              </a:ext>
            </a:extLst>
          </p:cNvPr>
          <p:cNvCxnSpPr>
            <a:cxnSpLocks/>
            <a:stCxn id="105" idx="2"/>
          </p:cNvCxnSpPr>
          <p:nvPr/>
        </p:nvCxnSpPr>
        <p:spPr>
          <a:xfrm flipH="1">
            <a:off x="1695609" y="4243922"/>
            <a:ext cx="102641" cy="0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35">
                <a:extLst>
                  <a:ext uri="{FF2B5EF4-FFF2-40B4-BE49-F238E27FC236}">
                    <a16:creationId xmlns:a16="http://schemas.microsoft.com/office/drawing/2014/main" id="{CD4A48AD-D9CF-CCAB-E8B3-ED9FCD441323}"/>
                  </a:ext>
                </a:extLst>
              </p:cNvPr>
              <p:cNvSpPr txBox="1"/>
              <p:nvPr/>
            </p:nvSpPr>
            <p:spPr>
              <a:xfrm>
                <a:off x="1455776" y="5220409"/>
                <a:ext cx="116298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sz="200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sz="20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0" name="TextBox 135">
                <a:extLst>
                  <a:ext uri="{FF2B5EF4-FFF2-40B4-BE49-F238E27FC236}">
                    <a16:creationId xmlns:a16="http://schemas.microsoft.com/office/drawing/2014/main" id="{CD4A48AD-D9CF-CCAB-E8B3-ED9FCD4413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5776" y="5220409"/>
                <a:ext cx="1162984" cy="400110"/>
              </a:xfrm>
              <a:prstGeom prst="rect">
                <a:avLst/>
              </a:prstGeom>
              <a:blipFill>
                <a:blip r:embed="rId6"/>
                <a:stretch>
                  <a:fillRect l="-5759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Oval 110">
            <a:extLst>
              <a:ext uri="{FF2B5EF4-FFF2-40B4-BE49-F238E27FC236}">
                <a16:creationId xmlns:a16="http://schemas.microsoft.com/office/drawing/2014/main" id="{7BCE76B4-79B3-36A5-97AD-467A7B56FB37}"/>
              </a:ext>
            </a:extLst>
          </p:cNvPr>
          <p:cNvSpPr/>
          <p:nvPr/>
        </p:nvSpPr>
        <p:spPr>
          <a:xfrm>
            <a:off x="1797009" y="5159262"/>
            <a:ext cx="128065" cy="124114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E029726A-B4B1-17DA-A05E-906AFB54A108}"/>
              </a:ext>
            </a:extLst>
          </p:cNvPr>
          <p:cNvCxnSpPr>
            <a:cxnSpLocks/>
          </p:cNvCxnSpPr>
          <p:nvPr/>
        </p:nvCxnSpPr>
        <p:spPr>
          <a:xfrm flipH="1" flipV="1">
            <a:off x="1697825" y="4934928"/>
            <a:ext cx="1008" cy="289980"/>
          </a:xfrm>
          <a:prstGeom prst="straightConnector1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C2907E4D-F087-3ED3-491D-74DD4DCFFC50}"/>
              </a:ext>
            </a:extLst>
          </p:cNvPr>
          <p:cNvCxnSpPr>
            <a:cxnSpLocks/>
          </p:cNvCxnSpPr>
          <p:nvPr/>
        </p:nvCxnSpPr>
        <p:spPr>
          <a:xfrm>
            <a:off x="1609664" y="4946291"/>
            <a:ext cx="89820" cy="88066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19292E03-1EFB-46B7-75E0-47128E0B02D1}"/>
              </a:ext>
            </a:extLst>
          </p:cNvPr>
          <p:cNvCxnSpPr>
            <a:cxnSpLocks/>
          </p:cNvCxnSpPr>
          <p:nvPr/>
        </p:nvCxnSpPr>
        <p:spPr>
          <a:xfrm flipH="1">
            <a:off x="1699244" y="4946291"/>
            <a:ext cx="93762" cy="88066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EC725ACB-6010-20F8-5893-EA19BDE34EAB}"/>
              </a:ext>
            </a:extLst>
          </p:cNvPr>
          <p:cNvCxnSpPr>
            <a:cxnSpLocks/>
            <a:stCxn id="111" idx="2"/>
          </p:cNvCxnSpPr>
          <p:nvPr/>
        </p:nvCxnSpPr>
        <p:spPr>
          <a:xfrm flipH="1">
            <a:off x="1694370" y="5221319"/>
            <a:ext cx="102641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033A2077-B49D-28B5-5162-AC0501476300}"/>
              </a:ext>
            </a:extLst>
          </p:cNvPr>
          <p:cNvSpPr txBox="1"/>
          <p:nvPr/>
        </p:nvSpPr>
        <p:spPr>
          <a:xfrm rot="5400000">
            <a:off x="1759598" y="4472373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D48A048E-A5A7-4743-5F08-874161BC05BB}"/>
              </a:ext>
            </a:extLst>
          </p:cNvPr>
          <p:cNvCxnSpPr>
            <a:cxnSpLocks/>
          </p:cNvCxnSpPr>
          <p:nvPr/>
        </p:nvCxnSpPr>
        <p:spPr>
          <a:xfrm flipH="1" flipV="1">
            <a:off x="931750" y="4470624"/>
            <a:ext cx="610818" cy="654583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783A9CD2-B15C-FE89-CF81-0ECA6EFDAB7A}"/>
              </a:ext>
            </a:extLst>
          </p:cNvPr>
          <p:cNvCxnSpPr>
            <a:cxnSpLocks/>
          </p:cNvCxnSpPr>
          <p:nvPr/>
        </p:nvCxnSpPr>
        <p:spPr>
          <a:xfrm flipH="1">
            <a:off x="931750" y="3390757"/>
            <a:ext cx="610818" cy="654583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0EFB9E23-11C1-CF48-7D2D-5E7D7BE48BB2}"/>
              </a:ext>
            </a:extLst>
          </p:cNvPr>
          <p:cNvSpPr txBox="1"/>
          <p:nvPr/>
        </p:nvSpPr>
        <p:spPr>
          <a:xfrm rot="5400000">
            <a:off x="1759598" y="3738817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F6C89DD5-C5C1-4F98-1F2B-0306E5EE524B}"/>
              </a:ext>
            </a:extLst>
          </p:cNvPr>
          <p:cNvCxnSpPr>
            <a:cxnSpLocks/>
            <a:stCxn id="121" idx="2"/>
          </p:cNvCxnSpPr>
          <p:nvPr/>
        </p:nvCxnSpPr>
        <p:spPr bwMode="auto">
          <a:xfrm flipH="1">
            <a:off x="3139490" y="3688956"/>
            <a:ext cx="37004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ED7D31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sp>
        <p:nvSpPr>
          <p:cNvPr id="121" name="Flowchart: Summing Junction 120">
            <a:extLst>
              <a:ext uri="{FF2B5EF4-FFF2-40B4-BE49-F238E27FC236}">
                <a16:creationId xmlns:a16="http://schemas.microsoft.com/office/drawing/2014/main" id="{D21EB9AE-2074-9D27-A564-2F95976D04D4}"/>
              </a:ext>
            </a:extLst>
          </p:cNvPr>
          <p:cNvSpPr/>
          <p:nvPr/>
        </p:nvSpPr>
        <p:spPr bwMode="auto">
          <a:xfrm>
            <a:off x="3509532" y="3512249"/>
            <a:ext cx="373522" cy="353414"/>
          </a:xfrm>
          <a:prstGeom prst="flowChartSummingJunction">
            <a:avLst/>
          </a:prstGeom>
          <a:noFill/>
          <a:ln w="12700" cap="flat" cmpd="sng" algn="ctr">
            <a:solidFill>
              <a:srgbClr val="ED7D3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22" name="Flowchart: Summing Junction 121">
            <a:extLst>
              <a:ext uri="{FF2B5EF4-FFF2-40B4-BE49-F238E27FC236}">
                <a16:creationId xmlns:a16="http://schemas.microsoft.com/office/drawing/2014/main" id="{B1A45856-AF0F-2387-5C76-10CE7A393628}"/>
              </a:ext>
            </a:extLst>
          </p:cNvPr>
          <p:cNvSpPr/>
          <p:nvPr/>
        </p:nvSpPr>
        <p:spPr bwMode="auto">
          <a:xfrm>
            <a:off x="3516337" y="4860439"/>
            <a:ext cx="373522" cy="353414"/>
          </a:xfrm>
          <a:prstGeom prst="flowChartSummingJunction">
            <a:avLst/>
          </a:prstGeom>
          <a:noFill/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BD442E08-0DB9-6ED5-4A2D-9FFBA19FB915}"/>
                  </a:ext>
                </a:extLst>
              </p:cNvPr>
              <p:cNvSpPr/>
              <p:nvPr/>
            </p:nvSpPr>
            <p:spPr>
              <a:xfrm>
                <a:off x="2597060" y="3871685"/>
                <a:ext cx="965072" cy="4101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000">
                  <a:solidFill>
                    <a:schemeClr val="tx1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BD442E08-0DB9-6ED5-4A2D-9FFBA19FB9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060" y="3871685"/>
                <a:ext cx="965072" cy="41011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46F36A45-4FA4-AA82-3CA6-FBDB4112A920}"/>
              </a:ext>
            </a:extLst>
          </p:cNvPr>
          <p:cNvCxnSpPr>
            <a:cxnSpLocks/>
          </p:cNvCxnSpPr>
          <p:nvPr/>
        </p:nvCxnSpPr>
        <p:spPr bwMode="auto">
          <a:xfrm flipH="1">
            <a:off x="3487982" y="4107966"/>
            <a:ext cx="21283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F2D9E706-B319-5380-34E0-4E5E692A7749}"/>
              </a:ext>
            </a:extLst>
          </p:cNvPr>
          <p:cNvCxnSpPr>
            <a:cxnSpLocks/>
            <a:stCxn id="121" idx="4"/>
            <a:endCxn id="122" idx="0"/>
          </p:cNvCxnSpPr>
          <p:nvPr/>
        </p:nvCxnSpPr>
        <p:spPr bwMode="auto">
          <a:xfrm>
            <a:off x="3696293" y="3865663"/>
            <a:ext cx="6805" cy="9947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8BCDC4A-CD6F-E9BF-B475-C12B4FDD0313}"/>
              </a:ext>
            </a:extLst>
          </p:cNvPr>
          <p:cNvCxnSpPr>
            <a:cxnSpLocks/>
          </p:cNvCxnSpPr>
          <p:nvPr/>
        </p:nvCxnSpPr>
        <p:spPr bwMode="auto">
          <a:xfrm>
            <a:off x="3150625" y="5037146"/>
            <a:ext cx="36571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E0CF56E2-00C9-832B-3AE1-4D4BE9053D57}"/>
                  </a:ext>
                </a:extLst>
              </p:cNvPr>
              <p:cNvSpPr txBox="1"/>
              <p:nvPr/>
            </p:nvSpPr>
            <p:spPr>
              <a:xfrm>
                <a:off x="2826140" y="3453208"/>
                <a:ext cx="3945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E0CF56E2-00C9-832B-3AE1-4D4BE9053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6140" y="3453208"/>
                <a:ext cx="394595" cy="400110"/>
              </a:xfrm>
              <a:prstGeom prst="rect">
                <a:avLst/>
              </a:prstGeom>
              <a:blipFill>
                <a:blip r:embed="rId8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0C4ECE5E-C429-4513-B8EB-DD6F207D1ED8}"/>
                  </a:ext>
                </a:extLst>
              </p:cNvPr>
              <p:cNvSpPr txBox="1"/>
              <p:nvPr/>
            </p:nvSpPr>
            <p:spPr>
              <a:xfrm>
                <a:off x="2805193" y="4844672"/>
                <a:ext cx="45570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0C4ECE5E-C429-4513-B8EB-DD6F207D1E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5193" y="4844672"/>
                <a:ext cx="455702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6F6365C2-1A46-85EB-D9A8-AB792937C586}"/>
                  </a:ext>
                </a:extLst>
              </p:cNvPr>
              <p:cNvSpPr/>
              <p:nvPr/>
            </p:nvSpPr>
            <p:spPr>
              <a:xfrm>
                <a:off x="4275016" y="3480078"/>
                <a:ext cx="1224047" cy="417756"/>
              </a:xfrm>
              <a:prstGeom prst="rect">
                <a:avLst/>
              </a:prstGeom>
              <a:ln>
                <a:solidFill>
                  <a:srgbClr val="ED7D3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6F6365C2-1A46-85EB-D9A8-AB792937C5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5016" y="3480078"/>
                <a:ext cx="1224047" cy="41775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ED7D3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CA138294-3402-2532-7ED5-27EA24C1C1B7}"/>
                  </a:ext>
                </a:extLst>
              </p:cNvPr>
              <p:cNvSpPr/>
              <p:nvPr/>
            </p:nvSpPr>
            <p:spPr>
              <a:xfrm>
                <a:off x="4275016" y="4828267"/>
                <a:ext cx="1224047" cy="417756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u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CA138294-3402-2532-7ED5-27EA24C1C1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5016" y="4828267"/>
                <a:ext cx="1224047" cy="41775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415F8654-3DAE-E6FC-67B0-B365CBA493CA}"/>
              </a:ext>
            </a:extLst>
          </p:cNvPr>
          <p:cNvCxnSpPr>
            <a:cxnSpLocks/>
            <a:stCxn id="130" idx="1"/>
            <a:endCxn id="122" idx="6"/>
          </p:cNvCxnSpPr>
          <p:nvPr/>
        </p:nvCxnSpPr>
        <p:spPr bwMode="auto">
          <a:xfrm flipH="1">
            <a:off x="3889859" y="5037146"/>
            <a:ext cx="38515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C46F63AA-E1C8-FCA5-A046-E58E0283932B}"/>
              </a:ext>
            </a:extLst>
          </p:cNvPr>
          <p:cNvCxnSpPr>
            <a:cxnSpLocks/>
            <a:stCxn id="129" idx="1"/>
            <a:endCxn id="121" idx="6"/>
          </p:cNvCxnSpPr>
          <p:nvPr/>
        </p:nvCxnSpPr>
        <p:spPr bwMode="auto">
          <a:xfrm flipH="1">
            <a:off x="3883054" y="3688956"/>
            <a:ext cx="39196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ED7D3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658FF33A-9474-E2DE-B17D-5D33CBA54D1E}"/>
              </a:ext>
            </a:extLst>
          </p:cNvPr>
          <p:cNvCxnSpPr>
            <a:cxnSpLocks/>
            <a:stCxn id="134" idx="2"/>
            <a:endCxn id="129" idx="3"/>
          </p:cNvCxnSpPr>
          <p:nvPr/>
        </p:nvCxnSpPr>
        <p:spPr bwMode="auto">
          <a:xfrm flipH="1">
            <a:off x="5499063" y="3688956"/>
            <a:ext cx="53843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ED7D31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sp>
        <p:nvSpPr>
          <p:cNvPr id="134" name="Flowchart: Summing Junction 133">
            <a:extLst>
              <a:ext uri="{FF2B5EF4-FFF2-40B4-BE49-F238E27FC236}">
                <a16:creationId xmlns:a16="http://schemas.microsoft.com/office/drawing/2014/main" id="{A9DF7BDB-83D0-B58F-45DB-B96CAD46C9D6}"/>
              </a:ext>
            </a:extLst>
          </p:cNvPr>
          <p:cNvSpPr/>
          <p:nvPr/>
        </p:nvSpPr>
        <p:spPr bwMode="auto">
          <a:xfrm>
            <a:off x="6037496" y="3512249"/>
            <a:ext cx="373522" cy="353414"/>
          </a:xfrm>
          <a:prstGeom prst="flowChartSummingJunction">
            <a:avLst/>
          </a:prstGeom>
          <a:noFill/>
          <a:ln w="12700" cap="flat" cmpd="sng" algn="ctr">
            <a:solidFill>
              <a:srgbClr val="ED7D3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35" name="Flowchart: Summing Junction 134">
            <a:extLst>
              <a:ext uri="{FF2B5EF4-FFF2-40B4-BE49-F238E27FC236}">
                <a16:creationId xmlns:a16="http://schemas.microsoft.com/office/drawing/2014/main" id="{B1AF6C5C-4D77-CAD7-1047-ACD3E93423E2}"/>
              </a:ext>
            </a:extLst>
          </p:cNvPr>
          <p:cNvSpPr/>
          <p:nvPr/>
        </p:nvSpPr>
        <p:spPr bwMode="auto">
          <a:xfrm>
            <a:off x="6037496" y="4860439"/>
            <a:ext cx="373522" cy="353414"/>
          </a:xfrm>
          <a:prstGeom prst="flowChartSummingJunction">
            <a:avLst/>
          </a:prstGeom>
          <a:noFill/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A506923C-F174-B832-AC64-7CF30AACAE68}"/>
                  </a:ext>
                </a:extLst>
              </p:cNvPr>
              <p:cNvSpPr/>
              <p:nvPr/>
            </p:nvSpPr>
            <p:spPr>
              <a:xfrm>
                <a:off x="4210957" y="4364972"/>
                <a:ext cx="2088585" cy="4210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000">
                  <a:solidFill>
                    <a:schemeClr val="tx1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A506923C-F174-B832-AC64-7CF30AACAE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0957" y="4364972"/>
                <a:ext cx="2088585" cy="42101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661FB55A-41DB-0B9A-501A-CD699C1A765B}"/>
              </a:ext>
            </a:extLst>
          </p:cNvPr>
          <p:cNvCxnSpPr>
            <a:cxnSpLocks/>
            <a:stCxn id="134" idx="4"/>
            <a:endCxn id="135" idx="0"/>
          </p:cNvCxnSpPr>
          <p:nvPr/>
        </p:nvCxnSpPr>
        <p:spPr bwMode="auto">
          <a:xfrm>
            <a:off x="6224257" y="3865663"/>
            <a:ext cx="0" cy="9947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1E679C83-4590-B442-02D2-CA45AF333079}"/>
              </a:ext>
            </a:extLst>
          </p:cNvPr>
          <p:cNvCxnSpPr>
            <a:cxnSpLocks/>
            <a:stCxn id="130" idx="3"/>
            <a:endCxn id="135" idx="2"/>
          </p:cNvCxnSpPr>
          <p:nvPr/>
        </p:nvCxnSpPr>
        <p:spPr bwMode="auto">
          <a:xfrm>
            <a:off x="5499063" y="5037146"/>
            <a:ext cx="53843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EE194111-3D1E-6A8D-BBA8-FFEEF4C8F2A2}"/>
                  </a:ext>
                </a:extLst>
              </p:cNvPr>
              <p:cNvSpPr txBox="1"/>
              <p:nvPr/>
            </p:nvSpPr>
            <p:spPr>
              <a:xfrm>
                <a:off x="6557986" y="3453208"/>
                <a:ext cx="4701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EE194111-3D1E-6A8D-BBA8-FFEEF4C8F2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7986" y="3453208"/>
                <a:ext cx="470129" cy="400110"/>
              </a:xfrm>
              <a:prstGeom prst="rect">
                <a:avLst/>
              </a:prstGeom>
              <a:blipFill>
                <a:blip r:embed="rId13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8B0024E2-9A21-B812-7B5C-5CC25932B928}"/>
              </a:ext>
            </a:extLst>
          </p:cNvPr>
          <p:cNvCxnSpPr>
            <a:cxnSpLocks/>
            <a:endCxn id="135" idx="6"/>
          </p:cNvCxnSpPr>
          <p:nvPr/>
        </p:nvCxnSpPr>
        <p:spPr bwMode="auto">
          <a:xfrm flipH="1">
            <a:off x="6411018" y="5037146"/>
            <a:ext cx="21173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744AC2E3-1594-2F98-66E0-47F01E9FD4A3}"/>
              </a:ext>
            </a:extLst>
          </p:cNvPr>
          <p:cNvCxnSpPr>
            <a:cxnSpLocks/>
            <a:endCxn id="134" idx="6"/>
          </p:cNvCxnSpPr>
          <p:nvPr/>
        </p:nvCxnSpPr>
        <p:spPr bwMode="auto">
          <a:xfrm flipH="1">
            <a:off x="6411018" y="3688956"/>
            <a:ext cx="21854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ED7D3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053A1978-D670-626E-DB47-A62863891742}"/>
              </a:ext>
            </a:extLst>
          </p:cNvPr>
          <p:cNvCxnSpPr>
            <a:cxnSpLocks/>
          </p:cNvCxnSpPr>
          <p:nvPr/>
        </p:nvCxnSpPr>
        <p:spPr bwMode="auto">
          <a:xfrm flipH="1">
            <a:off x="6010816" y="4638039"/>
            <a:ext cx="21283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C8ADBCB9-091A-C23A-A065-D8A0EB9D6365}"/>
                  </a:ext>
                </a:extLst>
              </p:cNvPr>
              <p:cNvSpPr txBox="1"/>
              <p:nvPr/>
            </p:nvSpPr>
            <p:spPr>
              <a:xfrm>
                <a:off x="6533787" y="4790269"/>
                <a:ext cx="3945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C8ADBCB9-091A-C23A-A065-D8A0EB9D6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787" y="4790269"/>
                <a:ext cx="394595" cy="400110"/>
              </a:xfrm>
              <a:prstGeom prst="rect">
                <a:avLst/>
              </a:prstGeom>
              <a:blipFill>
                <a:blip r:embed="rId14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C77D44A5-2060-1FB9-EFBF-684B6ABA7539}"/>
              </a:ext>
            </a:extLst>
          </p:cNvPr>
          <p:cNvCxnSpPr>
            <a:cxnSpLocks/>
          </p:cNvCxnSpPr>
          <p:nvPr/>
        </p:nvCxnSpPr>
        <p:spPr>
          <a:xfrm flipH="1">
            <a:off x="4058768" y="3368274"/>
            <a:ext cx="1662273" cy="0"/>
          </a:xfrm>
          <a:prstGeom prst="straightConnector1">
            <a:avLst/>
          </a:prstGeom>
          <a:solidFill>
            <a:schemeClr val="accent1"/>
          </a:solidFill>
          <a:ln w="31750" cap="flat" cmpd="dbl" algn="ctr">
            <a:solidFill>
              <a:srgbClr val="ED7D31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FA03A138-B49E-4C74-93D6-3F10871DFBA7}"/>
              </a:ext>
            </a:extLst>
          </p:cNvPr>
          <p:cNvSpPr txBox="1"/>
          <p:nvPr/>
        </p:nvSpPr>
        <p:spPr>
          <a:xfrm>
            <a:off x="3545784" y="2983954"/>
            <a:ext cx="2524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Downlink (DL) channel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4B267A86-DBF6-657E-3291-4168A33F59FA}"/>
              </a:ext>
            </a:extLst>
          </p:cNvPr>
          <p:cNvCxnSpPr>
            <a:cxnSpLocks/>
          </p:cNvCxnSpPr>
          <p:nvPr/>
        </p:nvCxnSpPr>
        <p:spPr>
          <a:xfrm>
            <a:off x="3980463" y="5381200"/>
            <a:ext cx="1917002" cy="0"/>
          </a:xfrm>
          <a:prstGeom prst="straightConnector1">
            <a:avLst/>
          </a:prstGeom>
          <a:solidFill>
            <a:schemeClr val="accent1"/>
          </a:solidFill>
          <a:ln w="31750" cap="flat" cmpd="dbl" algn="ctr">
            <a:solidFill>
              <a:srgbClr val="00B0F0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7C2C5788-FD93-021F-46B5-086F98C8462A}"/>
              </a:ext>
            </a:extLst>
          </p:cNvPr>
          <p:cNvSpPr txBox="1"/>
          <p:nvPr/>
        </p:nvSpPr>
        <p:spPr>
          <a:xfrm>
            <a:off x="3737134" y="5381200"/>
            <a:ext cx="2223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Uplink (UL)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8CF98417-023A-6446-4E95-F9A1C2880207}"/>
                  </a:ext>
                </a:extLst>
              </p:cNvPr>
              <p:cNvSpPr/>
              <p:nvPr/>
            </p:nvSpPr>
            <p:spPr>
              <a:xfrm>
                <a:off x="3424012" y="4287588"/>
                <a:ext cx="544560" cy="41775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8CF98417-023A-6446-4E95-F9A1C28802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4012" y="4287588"/>
                <a:ext cx="544560" cy="41775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2E3620F7-8321-36BF-CA81-E693CBB2D040}"/>
                  </a:ext>
                </a:extLst>
              </p:cNvPr>
              <p:cNvSpPr/>
              <p:nvPr/>
            </p:nvSpPr>
            <p:spPr>
              <a:xfrm>
                <a:off x="5980218" y="3972965"/>
                <a:ext cx="544560" cy="41775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2E3620F7-8321-36BF-CA81-E693CBB2D0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0218" y="3972965"/>
                <a:ext cx="544560" cy="41775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1CE0A7EE-FD3D-7BE2-62C8-1C437B94290D}"/>
              </a:ext>
            </a:extLst>
          </p:cNvPr>
          <p:cNvSpPr/>
          <p:nvPr/>
        </p:nvSpPr>
        <p:spPr>
          <a:xfrm>
            <a:off x="647920" y="4102521"/>
            <a:ext cx="1409496" cy="242722"/>
          </a:xfrm>
          <a:prstGeom prst="round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7570B692-93B8-0AF1-D572-F7F0ADC3FD12}"/>
              </a:ext>
            </a:extLst>
          </p:cNvPr>
          <p:cNvSpPr/>
          <p:nvPr/>
        </p:nvSpPr>
        <p:spPr>
          <a:xfrm>
            <a:off x="1952993" y="3705768"/>
            <a:ext cx="770092" cy="400111"/>
          </a:xfrm>
          <a:custGeom>
            <a:avLst/>
            <a:gdLst>
              <a:gd name="connsiteX0" fmla="*/ 0 w 1073150"/>
              <a:gd name="connsiteY0" fmla="*/ 285750 h 285750"/>
              <a:gd name="connsiteX1" fmla="*/ 196850 w 1073150"/>
              <a:gd name="connsiteY1" fmla="*/ 82550 h 285750"/>
              <a:gd name="connsiteX2" fmla="*/ 1073150 w 1073150"/>
              <a:gd name="connsiteY2" fmla="*/ 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3150" h="285750">
                <a:moveTo>
                  <a:pt x="0" y="285750"/>
                </a:moveTo>
                <a:cubicBezTo>
                  <a:pt x="8996" y="207962"/>
                  <a:pt x="17992" y="130175"/>
                  <a:pt x="196850" y="82550"/>
                </a:cubicBezTo>
                <a:cubicBezTo>
                  <a:pt x="375708" y="34925"/>
                  <a:pt x="1073150" y="0"/>
                  <a:pt x="1073150" y="0"/>
                </a:cubicBezTo>
              </a:path>
            </a:pathLst>
          </a:cu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525747A5-B791-F3B1-717F-C6E2DED37C30}"/>
              </a:ext>
            </a:extLst>
          </p:cNvPr>
          <p:cNvCxnSpPr>
            <a:cxnSpLocks/>
          </p:cNvCxnSpPr>
          <p:nvPr/>
        </p:nvCxnSpPr>
        <p:spPr>
          <a:xfrm>
            <a:off x="888191" y="4279727"/>
            <a:ext cx="696134" cy="0"/>
          </a:xfrm>
          <a:prstGeom prst="straightConnector1">
            <a:avLst/>
          </a:prstGeom>
          <a:solidFill>
            <a:schemeClr val="accent1"/>
          </a:solidFill>
          <a:ln w="31750" cap="flat" cmpd="dbl" algn="ctr">
            <a:solidFill>
              <a:schemeClr val="tx1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E1DE564F-A76B-F3C1-6718-160E5297E8C5}"/>
              </a:ext>
            </a:extLst>
          </p:cNvPr>
          <p:cNvCxnSpPr>
            <a:cxnSpLocks/>
          </p:cNvCxnSpPr>
          <p:nvPr/>
        </p:nvCxnSpPr>
        <p:spPr>
          <a:xfrm rot="10800000">
            <a:off x="888191" y="4181865"/>
            <a:ext cx="696134" cy="0"/>
          </a:xfrm>
          <a:prstGeom prst="straightConnector1">
            <a:avLst/>
          </a:prstGeom>
          <a:solidFill>
            <a:schemeClr val="accent1"/>
          </a:solidFill>
          <a:ln w="31750" cap="flat" cmpd="dbl" algn="ctr">
            <a:solidFill>
              <a:schemeClr val="tx1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7BADF20F-40BA-CC4B-A34C-1A37C283C80C}"/>
                  </a:ext>
                </a:extLst>
              </p:cNvPr>
              <p:cNvSpPr txBox="1"/>
              <p:nvPr/>
            </p:nvSpPr>
            <p:spPr>
              <a:xfrm>
                <a:off x="3948121" y="5841238"/>
                <a:ext cx="19123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800">
                    <a:solidFill>
                      <a:schemeClr val="tx1"/>
                    </a:solidFill>
                  </a:rPr>
                  <a:t>: a pilot symbol)</a:t>
                </a:r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7BADF20F-40BA-CC4B-A34C-1A37C283C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121" y="5841238"/>
                <a:ext cx="1912318" cy="369332"/>
              </a:xfrm>
              <a:prstGeom prst="rect">
                <a:avLst/>
              </a:prstGeom>
              <a:blipFill>
                <a:blip r:embed="rId17"/>
                <a:stretch>
                  <a:fillRect l="-2875" t="-8197" r="-1278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2795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04489-1F51-A975-2F6C-20F144107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5DDB9-756B-4D93-C290-9ECE3C959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Phase-Coded Pilots (1/4)</a:t>
            </a:r>
          </a:p>
        </p:txBody>
      </p:sp>
      <p:sp>
        <p:nvSpPr>
          <p:cNvPr id="69" name="Content Placeholder 68">
            <a:extLst>
              <a:ext uri="{FF2B5EF4-FFF2-40B4-BE49-F238E27FC236}">
                <a16:creationId xmlns:a16="http://schemas.microsoft.com/office/drawing/2014/main" id="{2C816B95-9B1F-4BE2-486B-9E360AD1C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81202"/>
            <a:ext cx="10477499" cy="81357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/>
              <a:t>An example procedure to correct the UL phase error for OAC is as follows: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0EA4C1-1C30-13BC-B706-FB8836D47C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31E51E-6C01-5728-453D-F7357EFEAA88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March 2025</a:t>
            </a:r>
            <a:endParaRPr lang="en-GB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9528702-BA35-CE92-8F26-E935C5354F7D}"/>
              </a:ext>
            </a:extLst>
          </p:cNvPr>
          <p:cNvCxnSpPr>
            <a:cxnSpLocks/>
          </p:cNvCxnSpPr>
          <p:nvPr/>
        </p:nvCxnSpPr>
        <p:spPr>
          <a:xfrm>
            <a:off x="1940596" y="3646171"/>
            <a:ext cx="0" cy="1156167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8059C07C-040F-A09F-9675-5C7D2EF215B1}"/>
                  </a:ext>
                </a:extLst>
              </p:cNvPr>
              <p:cNvSpPr/>
              <p:nvPr/>
            </p:nvSpPr>
            <p:spPr>
              <a:xfrm>
                <a:off x="1000070" y="3745174"/>
                <a:ext cx="940974" cy="274320"/>
              </a:xfrm>
              <a:prstGeom prst="rect">
                <a:avLst/>
              </a:prstGeom>
              <a:solidFill>
                <a:srgbClr val="FFC000"/>
              </a:solidFill>
              <a:ln w="952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1800">
                  <a:solidFill>
                    <a:srgbClr val="00B05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8059C07C-040F-A09F-9675-5C7D2EF215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070" y="3745174"/>
                <a:ext cx="940974" cy="274320"/>
              </a:xfrm>
              <a:prstGeom prst="rect">
                <a:avLst/>
              </a:prstGeom>
              <a:blipFill>
                <a:blip r:embed="rId2"/>
                <a:stretch>
                  <a:fillRect b="-23404"/>
                </a:stretch>
              </a:blipFill>
              <a:ln w="952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4FD4FE6-F741-9215-41D5-40D3CF6BB817}"/>
              </a:ext>
            </a:extLst>
          </p:cNvPr>
          <p:cNvCxnSpPr>
            <a:cxnSpLocks/>
          </p:cNvCxnSpPr>
          <p:nvPr/>
        </p:nvCxnSpPr>
        <p:spPr>
          <a:xfrm>
            <a:off x="873983" y="4810767"/>
            <a:ext cx="6677111" cy="0"/>
          </a:xfrm>
          <a:prstGeom prst="line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4B6B4D1-3856-6DF9-2380-13416934195F}"/>
              </a:ext>
            </a:extLst>
          </p:cNvPr>
          <p:cNvCxnSpPr>
            <a:cxnSpLocks/>
          </p:cNvCxnSpPr>
          <p:nvPr/>
        </p:nvCxnSpPr>
        <p:spPr>
          <a:xfrm>
            <a:off x="873983" y="4019494"/>
            <a:ext cx="6677111" cy="0"/>
          </a:xfrm>
          <a:prstGeom prst="line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75C59559-E7F5-A5C6-75C4-F568AFFF9C33}"/>
              </a:ext>
            </a:extLst>
          </p:cNvPr>
          <p:cNvSpPr txBox="1"/>
          <p:nvPr/>
        </p:nvSpPr>
        <p:spPr>
          <a:xfrm>
            <a:off x="580937" y="3699436"/>
            <a:ext cx="466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15ED8E11-3C42-3E12-0EA3-D37F750227CB}"/>
                  </a:ext>
                </a:extLst>
              </p:cNvPr>
              <p:cNvSpPr txBox="1"/>
              <p:nvPr/>
            </p:nvSpPr>
            <p:spPr>
              <a:xfrm>
                <a:off x="225449" y="4494206"/>
                <a:ext cx="813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80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 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80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</p:txBody>
          </p:sp>
        </mc:Choice>
        <mc:Fallback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15ED8E11-3C42-3E12-0EA3-D37F75022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449" y="4494206"/>
                <a:ext cx="813917" cy="369332"/>
              </a:xfrm>
              <a:prstGeom prst="rect">
                <a:avLst/>
              </a:prstGeom>
              <a:blipFill>
                <a:blip r:embed="rId3"/>
                <a:stretch>
                  <a:fillRect t="-8197" r="-6015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236C9675-C2F6-4653-E96C-EEF706C9F615}"/>
              </a:ext>
            </a:extLst>
          </p:cNvPr>
          <p:cNvCxnSpPr>
            <a:cxnSpLocks/>
          </p:cNvCxnSpPr>
          <p:nvPr/>
        </p:nvCxnSpPr>
        <p:spPr>
          <a:xfrm>
            <a:off x="999559" y="3699790"/>
            <a:ext cx="0" cy="1175558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80FE273D-A4CD-7809-C1C3-1A5BECE41923}"/>
                  </a:ext>
                </a:extLst>
              </p:cNvPr>
              <p:cNvSpPr txBox="1"/>
              <p:nvPr/>
            </p:nvSpPr>
            <p:spPr>
              <a:xfrm>
                <a:off x="1782270" y="3319060"/>
                <a:ext cx="29601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8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80FE273D-A4CD-7809-C1C3-1A5BECE41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270" y="3319060"/>
                <a:ext cx="296013" cy="369332"/>
              </a:xfrm>
              <a:prstGeom prst="rect">
                <a:avLst/>
              </a:prstGeom>
              <a:blipFill>
                <a:blip r:embed="rId4"/>
                <a:stretch>
                  <a:fillRect r="-122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C697BF9F-B4BF-AE9D-FD32-A61A6C7F7DAB}"/>
                  </a:ext>
                </a:extLst>
              </p:cNvPr>
              <p:cNvSpPr txBox="1"/>
              <p:nvPr/>
            </p:nvSpPr>
            <p:spPr>
              <a:xfrm>
                <a:off x="1085955" y="4112725"/>
                <a:ext cx="931018" cy="3315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p>
                        <m:sSup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14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C697BF9F-B4BF-AE9D-FD32-A61A6C7F7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955" y="4112725"/>
                <a:ext cx="931018" cy="3315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3D3BCB55-B97D-D4C9-38E0-ADB9EECEA97C}"/>
              </a:ext>
            </a:extLst>
          </p:cNvPr>
          <p:cNvCxnSpPr>
            <a:cxnSpLocks/>
          </p:cNvCxnSpPr>
          <p:nvPr/>
        </p:nvCxnSpPr>
        <p:spPr>
          <a:xfrm flipV="1">
            <a:off x="1979403" y="4073760"/>
            <a:ext cx="0" cy="507885"/>
          </a:xfrm>
          <a:prstGeom prst="straightConnector1">
            <a:avLst/>
          </a:prstGeom>
          <a:solidFill>
            <a:schemeClr val="accent1"/>
          </a:solidFill>
          <a:ln w="31750" cap="flat" cmpd="dbl" algn="ctr">
            <a:solidFill>
              <a:schemeClr val="tx1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sp>
        <p:nvSpPr>
          <p:cNvPr id="116" name="Rectangle 115">
            <a:extLst>
              <a:ext uri="{FF2B5EF4-FFF2-40B4-BE49-F238E27FC236}">
                <a16:creationId xmlns:a16="http://schemas.microsoft.com/office/drawing/2014/main" id="{0B4EFC7B-6C14-D0E8-75B8-CCD1A0958CF5}"/>
              </a:ext>
            </a:extLst>
          </p:cNvPr>
          <p:cNvSpPr/>
          <p:nvPr/>
        </p:nvSpPr>
        <p:spPr>
          <a:xfrm>
            <a:off x="2169070" y="4904969"/>
            <a:ext cx="959464" cy="269079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est.</a:t>
            </a:r>
          </a:p>
        </p:txBody>
      </p:sp>
      <p:sp>
        <p:nvSpPr>
          <p:cNvPr id="125" name="Flowchart: Summing Junction 124">
            <a:extLst>
              <a:ext uri="{FF2B5EF4-FFF2-40B4-BE49-F238E27FC236}">
                <a16:creationId xmlns:a16="http://schemas.microsoft.com/office/drawing/2014/main" id="{584B08C8-E17E-820E-418B-5E28F28D3CF5}"/>
              </a:ext>
            </a:extLst>
          </p:cNvPr>
          <p:cNvSpPr/>
          <p:nvPr/>
        </p:nvSpPr>
        <p:spPr>
          <a:xfrm>
            <a:off x="1850893" y="4949466"/>
            <a:ext cx="182880" cy="182880"/>
          </a:xfrm>
          <a:prstGeom prst="flowChartSummingJunction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EDBD005A-80A5-CB72-40B0-402DDA2B74A7}"/>
                  </a:ext>
                </a:extLst>
              </p:cNvPr>
              <p:cNvSpPr txBox="1"/>
              <p:nvPr/>
            </p:nvSpPr>
            <p:spPr>
              <a:xfrm>
                <a:off x="1398751" y="4788935"/>
                <a:ext cx="42047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180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EDBD005A-80A5-CB72-40B0-402DDA2B7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8751" y="4788935"/>
                <a:ext cx="420479" cy="369332"/>
              </a:xfrm>
              <a:prstGeom prst="rect">
                <a:avLst/>
              </a:prstGeom>
              <a:blipFill>
                <a:blip r:embed="rId6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BB0E1965-69F5-91A7-AC99-198CD27FE526}"/>
                  </a:ext>
                </a:extLst>
              </p:cNvPr>
              <p:cNvSpPr txBox="1"/>
              <p:nvPr/>
            </p:nvSpPr>
            <p:spPr>
              <a:xfrm>
                <a:off x="3179202" y="4824637"/>
                <a:ext cx="4150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80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BB0E1965-69F5-91A7-AC99-198CD27FE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9202" y="4824637"/>
                <a:ext cx="41508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Left Brace 136">
            <a:extLst>
              <a:ext uri="{FF2B5EF4-FFF2-40B4-BE49-F238E27FC236}">
                <a16:creationId xmlns:a16="http://schemas.microsoft.com/office/drawing/2014/main" id="{B39DE84C-BC0E-6A09-3476-8FB69879BE97}"/>
              </a:ext>
            </a:extLst>
          </p:cNvPr>
          <p:cNvSpPr/>
          <p:nvPr/>
        </p:nvSpPr>
        <p:spPr>
          <a:xfrm rot="5400000">
            <a:off x="1411007" y="2729735"/>
            <a:ext cx="125235" cy="958136"/>
          </a:xfrm>
          <a:prstGeom prst="leftBrac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BBA3861-22E0-4560-A91F-5D8904C836CA}"/>
              </a:ext>
            </a:extLst>
          </p:cNvPr>
          <p:cNvSpPr txBox="1"/>
          <p:nvPr/>
        </p:nvSpPr>
        <p:spPr>
          <a:xfrm>
            <a:off x="1039596" y="2810090"/>
            <a:ext cx="882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Step 1a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428A49B-8174-3CF3-7482-3FEFD0929F2E}"/>
              </a:ext>
            </a:extLst>
          </p:cNvPr>
          <p:cNvCxnSpPr>
            <a:cxnSpLocks/>
            <a:stCxn id="125" idx="0"/>
          </p:cNvCxnSpPr>
          <p:nvPr/>
        </p:nvCxnSpPr>
        <p:spPr>
          <a:xfrm flipV="1">
            <a:off x="1942333" y="4807745"/>
            <a:ext cx="0" cy="1417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2E4A0FB-5836-EBB2-A1A2-3D90CAC3B529}"/>
              </a:ext>
            </a:extLst>
          </p:cNvPr>
          <p:cNvCxnSpPr>
            <a:cxnSpLocks/>
            <a:stCxn id="125" idx="2"/>
          </p:cNvCxnSpPr>
          <p:nvPr/>
        </p:nvCxnSpPr>
        <p:spPr>
          <a:xfrm flipH="1">
            <a:off x="1773044" y="5040906"/>
            <a:ext cx="778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45FD1B9-7673-3361-10D1-50B92D7F2F8A}"/>
              </a:ext>
            </a:extLst>
          </p:cNvPr>
          <p:cNvCxnSpPr>
            <a:cxnSpLocks/>
            <a:stCxn id="125" idx="6"/>
            <a:endCxn id="116" idx="1"/>
          </p:cNvCxnSpPr>
          <p:nvPr/>
        </p:nvCxnSpPr>
        <p:spPr bwMode="auto">
          <a:xfrm flipV="1">
            <a:off x="2033773" y="5039509"/>
            <a:ext cx="135297" cy="13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8506B193-7112-B5EF-71C4-58B51FA37EF0}"/>
                  </a:ext>
                </a:extLst>
              </p:cNvPr>
              <p:cNvSpPr txBox="1"/>
              <p:nvPr/>
            </p:nvSpPr>
            <p:spPr>
              <a:xfrm>
                <a:off x="7928273" y="2801438"/>
                <a:ext cx="3847775" cy="2903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  <a:tabLst>
                    <a:tab pos="285750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Step</m:t>
                    </m:r>
                    <m:r>
                      <m:rPr>
                        <m:nor/>
                      </m:rPr>
                      <a:rPr lang="en-US" sz="20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1</m:t>
                    </m:r>
                    <m:r>
                      <m:rPr>
                        <m:nor/>
                      </m:rPr>
                      <a:rPr lang="en-US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a</m:t>
                    </m:r>
                  </m:oMath>
                </a14:m>
                <a:r>
                  <a:rPr lang="en-US" sz="2000">
                    <a:solidFill>
                      <a:schemeClr val="tx1"/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: Transmit a pilot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000">
                    <a:solidFill>
                      <a:schemeClr val="tx1"/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 from AP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  <a:tabLst>
                    <a:tab pos="285750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i="0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Step</m:t>
                    </m:r>
                    <m:r>
                      <m:rPr>
                        <m:nor/>
                      </m:rPr>
                      <a:rPr lang="en-US" sz="2000" i="0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1</m:t>
                    </m:r>
                    <m:r>
                      <m:rPr>
                        <m:nor/>
                      </m:rPr>
                      <a:rPr lang="en-US" sz="2000" b="0" i="0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b</m:t>
                    </m:r>
                  </m:oMath>
                </a14:m>
                <a:r>
                  <a:rPr lang="en-US" sz="2000">
                    <a:solidFill>
                      <a:schemeClr val="bg2">
                        <a:lumMod val="20000"/>
                        <a:lumOff val="80000"/>
                      </a:schemeClr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: Transmit a phase-coded pilot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p>
                    </m:sSup>
                    <m:r>
                      <a:rPr lang="en-US" sz="2000" i="1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>
                    <a:solidFill>
                      <a:schemeClr val="bg2">
                        <a:lumMod val="20000"/>
                        <a:lumOff val="80000"/>
                      </a:schemeClr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from STA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  <a:tabLst>
                    <a:tab pos="285750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i="0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Step</m:t>
                    </m:r>
                    <m:r>
                      <m:rPr>
                        <m:nor/>
                      </m:rPr>
                      <a:rPr lang="en-US" sz="2000" i="0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1</m:t>
                    </m:r>
                    <m:r>
                      <m:rPr>
                        <m:nor/>
                      </m:rPr>
                      <a:rPr lang="en-US" sz="2000" b="0" i="0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c</m:t>
                    </m:r>
                  </m:oMath>
                </a14:m>
                <a:r>
                  <a:rPr lang="en-US" sz="2000">
                    <a:solidFill>
                      <a:schemeClr val="bg2">
                        <a:lumMod val="20000"/>
                        <a:lumOff val="80000"/>
                      </a:schemeClr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: Transmit a phase-coded pilot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sz="2000">
                    <a:solidFill>
                      <a:schemeClr val="bg2">
                        <a:lumMod val="20000"/>
                        <a:lumOff val="80000"/>
                      </a:schemeClr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 from AP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  <a:tabLst>
                    <a:tab pos="285750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i="0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Step</m:t>
                    </m:r>
                    <m:r>
                      <m:rPr>
                        <m:nor/>
                      </m:rPr>
                      <a:rPr lang="en-US" sz="2000" b="0" i="0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2</m:t>
                    </m:r>
                  </m:oMath>
                </a14:m>
                <a:r>
                  <a:rPr lang="en-US" sz="2000">
                    <a:solidFill>
                      <a:schemeClr val="bg2">
                        <a:lumMod val="20000"/>
                        <a:lumOff val="80000"/>
                      </a:schemeClr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 (Aggregation) : Transmit a phase-coded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p>
                      <m:sSupPr>
                        <m:ctrlPr>
                          <a:rPr lang="en-US" sz="200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n-US" sz="2000" i="1" smtClean="0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sz="2000">
                    <a:solidFill>
                      <a:schemeClr val="bg2">
                        <a:lumMod val="20000"/>
                        <a:lumOff val="80000"/>
                      </a:schemeClr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 (e.g.,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000">
                    <a:solidFill>
                      <a:schemeClr val="bg2">
                        <a:lumMod val="20000"/>
                        <a:lumOff val="80000"/>
                      </a:schemeClr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 is a gradient) from STA</a:t>
                </a:r>
              </a:p>
            </p:txBody>
          </p:sp>
        </mc:Choice>
        <mc:Fallback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8506B193-7112-B5EF-71C4-58B51FA37E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8273" y="2801438"/>
                <a:ext cx="3847775" cy="2903102"/>
              </a:xfrm>
              <a:prstGeom prst="rect">
                <a:avLst/>
              </a:prstGeom>
              <a:blipFill>
                <a:blip r:embed="rId8"/>
                <a:stretch>
                  <a:fillRect l="-1426" t="-1261" r="-1902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3927083-46A9-5A70-39D6-2AE21EBBEFE1}"/>
              </a:ext>
            </a:extLst>
          </p:cNvPr>
          <p:cNvCxnSpPr>
            <a:cxnSpLocks/>
            <a:stCxn id="116" idx="3"/>
          </p:cNvCxnSpPr>
          <p:nvPr/>
        </p:nvCxnSpPr>
        <p:spPr bwMode="auto">
          <a:xfrm>
            <a:off x="3128534" y="5039509"/>
            <a:ext cx="116316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C8F34F9-9BA5-37E0-A15D-46B0FE927DE4}"/>
                  </a:ext>
                </a:extLst>
              </p:cNvPr>
              <p:cNvSpPr txBox="1"/>
              <p:nvPr/>
            </p:nvSpPr>
            <p:spPr>
              <a:xfrm>
                <a:off x="765705" y="5477384"/>
                <a:ext cx="6815646" cy="4135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tabLst>
                    <a:tab pos="28575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STA estimates the phase in DL: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sz="2000">
                  <a:solidFill>
                    <a:schemeClr val="tx1"/>
                  </a:solidFill>
                  <a:latin typeface="+mj-lt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C8F34F9-9BA5-37E0-A15D-46B0FE927D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705" y="5477384"/>
                <a:ext cx="6815646" cy="413511"/>
              </a:xfrm>
              <a:prstGeom prst="rect">
                <a:avLst/>
              </a:prstGeom>
              <a:blipFill>
                <a:blip r:embed="rId9"/>
                <a:stretch>
                  <a:fillRect t="-8955" b="-23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DF2B469-8213-78B9-62F4-E7C5F5D11DD2}"/>
                  </a:ext>
                </a:extLst>
              </p:cNvPr>
              <p:cNvSpPr txBox="1"/>
              <p:nvPr/>
            </p:nvSpPr>
            <p:spPr>
              <a:xfrm>
                <a:off x="8803341" y="6115186"/>
                <a:ext cx="2677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b="0">
                    <a:solidFill>
                      <a:schemeClr val="tx1"/>
                    </a:solidFill>
                  </a:rPr>
                  <a:t>Note: We assume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18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DF2B469-8213-78B9-62F4-E7C5F5D11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3341" y="6115186"/>
                <a:ext cx="2677458" cy="369332"/>
              </a:xfrm>
              <a:prstGeom prst="rect">
                <a:avLst/>
              </a:prstGeom>
              <a:blipFill>
                <a:blip r:embed="rId10"/>
                <a:stretch>
                  <a:fillRect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7473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144A1-5A5E-4EBF-8DAC-93F13F511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0514-8B9D-4944-041A-E8102504F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Phase-Coded Pilots (2/4)</a:t>
            </a:r>
          </a:p>
        </p:txBody>
      </p:sp>
      <p:sp>
        <p:nvSpPr>
          <p:cNvPr id="69" name="Content Placeholder 68">
            <a:extLst>
              <a:ext uri="{FF2B5EF4-FFF2-40B4-BE49-F238E27FC236}">
                <a16:creationId xmlns:a16="http://schemas.microsoft.com/office/drawing/2014/main" id="{6D0453A4-D588-C78E-BD80-0827E06AB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81202"/>
            <a:ext cx="10477499" cy="81357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/>
              <a:t>An example procedure to correct the UL phase error for OAC is as follows: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FD617-9FA3-895D-B446-60193857C3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E458AD-9420-CD4A-E3A8-2D30564510B4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March 2025</a:t>
            </a:r>
            <a:endParaRPr lang="en-GB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BB36EB1-2D52-4330-D8C9-1C1403A042DF}"/>
              </a:ext>
            </a:extLst>
          </p:cNvPr>
          <p:cNvCxnSpPr>
            <a:cxnSpLocks/>
          </p:cNvCxnSpPr>
          <p:nvPr/>
        </p:nvCxnSpPr>
        <p:spPr>
          <a:xfrm>
            <a:off x="1940596" y="3646171"/>
            <a:ext cx="0" cy="1156167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C4A9BAF7-EEAE-6637-5B86-3092C747123D}"/>
                  </a:ext>
                </a:extLst>
              </p:cNvPr>
              <p:cNvSpPr/>
              <p:nvPr/>
            </p:nvSpPr>
            <p:spPr>
              <a:xfrm>
                <a:off x="1000070" y="3745174"/>
                <a:ext cx="940974" cy="274320"/>
              </a:xfrm>
              <a:prstGeom prst="rect">
                <a:avLst/>
              </a:prstGeom>
              <a:solidFill>
                <a:srgbClr val="FFC000"/>
              </a:solidFill>
              <a:ln w="952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18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C4A9BAF7-EEAE-6637-5B86-3092C74712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070" y="3745174"/>
                <a:ext cx="940974" cy="274320"/>
              </a:xfrm>
              <a:prstGeom prst="rect">
                <a:avLst/>
              </a:prstGeom>
              <a:blipFill>
                <a:blip r:embed="rId2"/>
                <a:stretch>
                  <a:fillRect b="-23404"/>
                </a:stretch>
              </a:blipFill>
              <a:ln w="952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880D59B4-C280-8CB8-E827-0CD8FE6E3BC0}"/>
              </a:ext>
            </a:extLst>
          </p:cNvPr>
          <p:cNvCxnSpPr>
            <a:cxnSpLocks/>
          </p:cNvCxnSpPr>
          <p:nvPr/>
        </p:nvCxnSpPr>
        <p:spPr>
          <a:xfrm>
            <a:off x="3696939" y="4014102"/>
            <a:ext cx="0" cy="93479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614514F-87DA-B358-3B58-7DE9461E394D}"/>
              </a:ext>
            </a:extLst>
          </p:cNvPr>
          <p:cNvCxnSpPr>
            <a:cxnSpLocks/>
          </p:cNvCxnSpPr>
          <p:nvPr/>
        </p:nvCxnSpPr>
        <p:spPr>
          <a:xfrm>
            <a:off x="873983" y="4810767"/>
            <a:ext cx="6677111" cy="0"/>
          </a:xfrm>
          <a:prstGeom prst="line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6C230EEA-B4E6-E036-CE78-AFBFCD53CF8E}"/>
              </a:ext>
            </a:extLst>
          </p:cNvPr>
          <p:cNvCxnSpPr>
            <a:cxnSpLocks/>
          </p:cNvCxnSpPr>
          <p:nvPr/>
        </p:nvCxnSpPr>
        <p:spPr>
          <a:xfrm>
            <a:off x="873983" y="4019494"/>
            <a:ext cx="6677111" cy="0"/>
          </a:xfrm>
          <a:prstGeom prst="line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4E569A89-0E99-7A7D-A8DB-1CB64622D420}"/>
              </a:ext>
            </a:extLst>
          </p:cNvPr>
          <p:cNvSpPr txBox="1"/>
          <p:nvPr/>
        </p:nvSpPr>
        <p:spPr>
          <a:xfrm>
            <a:off x="580937" y="3699436"/>
            <a:ext cx="466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DE9C378D-54D8-4E62-9B5A-4C96E4EE0495}"/>
                  </a:ext>
                </a:extLst>
              </p:cNvPr>
              <p:cNvSpPr txBox="1"/>
              <p:nvPr/>
            </p:nvSpPr>
            <p:spPr>
              <a:xfrm>
                <a:off x="225449" y="4494206"/>
                <a:ext cx="813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80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 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80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</p:txBody>
          </p:sp>
        </mc:Choice>
        <mc:Fallback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DE9C378D-54D8-4E62-9B5A-4C96E4EE0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449" y="4494206"/>
                <a:ext cx="813917" cy="369332"/>
              </a:xfrm>
              <a:prstGeom prst="rect">
                <a:avLst/>
              </a:prstGeom>
              <a:blipFill>
                <a:blip r:embed="rId3"/>
                <a:stretch>
                  <a:fillRect t="-8197" r="-6015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3914C63-CDE9-3181-7C15-020DDA3DD719}"/>
              </a:ext>
            </a:extLst>
          </p:cNvPr>
          <p:cNvCxnSpPr>
            <a:cxnSpLocks/>
          </p:cNvCxnSpPr>
          <p:nvPr/>
        </p:nvCxnSpPr>
        <p:spPr>
          <a:xfrm>
            <a:off x="999559" y="3699790"/>
            <a:ext cx="0" cy="1175558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DA6F82B4-F76E-EBC4-2322-D637F9D11B5B}"/>
                  </a:ext>
                </a:extLst>
              </p:cNvPr>
              <p:cNvSpPr/>
              <p:nvPr/>
            </p:nvSpPr>
            <p:spPr>
              <a:xfrm>
                <a:off x="2756012" y="4536447"/>
                <a:ext cx="940974" cy="274320"/>
              </a:xfrm>
              <a:prstGeom prst="rect">
                <a:avLst/>
              </a:prstGeom>
              <a:solidFill>
                <a:srgbClr val="FFC000"/>
              </a:solidFill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1800" i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DA6F82B4-F76E-EBC4-2322-D637F9D11B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012" y="4536447"/>
                <a:ext cx="940974" cy="274320"/>
              </a:xfrm>
              <a:prstGeom prst="rect">
                <a:avLst/>
              </a:prstGeom>
              <a:blipFill>
                <a:blip r:embed="rId4"/>
                <a:stretch>
                  <a:fillRect t="-8511" b="-25532"/>
                </a:stretch>
              </a:blipFill>
              <a:ln w="952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5AF68EA8-066D-3F97-D95D-79044AF553F1}"/>
                  </a:ext>
                </a:extLst>
              </p:cNvPr>
              <p:cNvSpPr txBox="1"/>
              <p:nvPr/>
            </p:nvSpPr>
            <p:spPr>
              <a:xfrm>
                <a:off x="1782270" y="3319060"/>
                <a:ext cx="29601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8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5AF68EA8-066D-3F97-D95D-79044AF55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270" y="3319060"/>
                <a:ext cx="296013" cy="369332"/>
              </a:xfrm>
              <a:prstGeom prst="rect">
                <a:avLst/>
              </a:prstGeom>
              <a:blipFill>
                <a:blip r:embed="rId5"/>
                <a:stretch>
                  <a:fillRect r="-122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9B2D798-0093-0C0D-078E-FB4C825791C8}"/>
                  </a:ext>
                </a:extLst>
              </p:cNvPr>
              <p:cNvSpPr txBox="1"/>
              <p:nvPr/>
            </p:nvSpPr>
            <p:spPr>
              <a:xfrm>
                <a:off x="3548458" y="4821735"/>
                <a:ext cx="29601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8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9B2D798-0093-0C0D-078E-FB4C82579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458" y="4821735"/>
                <a:ext cx="296013" cy="369332"/>
              </a:xfrm>
              <a:prstGeom prst="rect">
                <a:avLst/>
              </a:prstGeom>
              <a:blipFill>
                <a:blip r:embed="rId6"/>
                <a:stretch>
                  <a:fillRect r="-102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8A1E2470-2F04-7A5D-E30B-E03451FDCA83}"/>
                  </a:ext>
                </a:extLst>
              </p:cNvPr>
              <p:cNvSpPr txBox="1"/>
              <p:nvPr/>
            </p:nvSpPr>
            <p:spPr>
              <a:xfrm>
                <a:off x="1085955" y="4112725"/>
                <a:ext cx="931018" cy="3315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p>
                        <m:sSup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14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8A1E2470-2F04-7A5D-E30B-E03451FDC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955" y="4112725"/>
                <a:ext cx="931018" cy="3315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9F4488CF-0E4A-574F-D7DA-E52A8D403629}"/>
                  </a:ext>
                </a:extLst>
              </p:cNvPr>
              <p:cNvSpPr txBox="1"/>
              <p:nvPr/>
            </p:nvSpPr>
            <p:spPr>
              <a:xfrm>
                <a:off x="2820126" y="4112725"/>
                <a:ext cx="931018" cy="3315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u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p>
                        <m:sSup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14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9F4488CF-0E4A-574F-D7DA-E52A8D4036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126" y="4112725"/>
                <a:ext cx="931018" cy="33156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790A49B3-23D8-156C-C9BF-8851A567EE45}"/>
              </a:ext>
            </a:extLst>
          </p:cNvPr>
          <p:cNvCxnSpPr>
            <a:cxnSpLocks/>
          </p:cNvCxnSpPr>
          <p:nvPr/>
        </p:nvCxnSpPr>
        <p:spPr>
          <a:xfrm flipV="1">
            <a:off x="1979403" y="4073760"/>
            <a:ext cx="0" cy="507885"/>
          </a:xfrm>
          <a:prstGeom prst="straightConnector1">
            <a:avLst/>
          </a:prstGeom>
          <a:solidFill>
            <a:schemeClr val="accent1"/>
          </a:solidFill>
          <a:ln w="31750" cap="flat" cmpd="dbl" algn="ctr">
            <a:solidFill>
              <a:schemeClr val="tx1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BE2BC88F-51DE-02F0-C53B-3DE274DC9C71}"/>
              </a:ext>
            </a:extLst>
          </p:cNvPr>
          <p:cNvCxnSpPr>
            <a:cxnSpLocks/>
          </p:cNvCxnSpPr>
          <p:nvPr/>
        </p:nvCxnSpPr>
        <p:spPr>
          <a:xfrm rot="10800000" flipV="1">
            <a:off x="3750293" y="4042067"/>
            <a:ext cx="0" cy="507885"/>
          </a:xfrm>
          <a:prstGeom prst="straightConnector1">
            <a:avLst/>
          </a:prstGeom>
          <a:solidFill>
            <a:schemeClr val="accent1"/>
          </a:solidFill>
          <a:ln w="31750" cap="flat" cmpd="dbl" algn="ctr">
            <a:solidFill>
              <a:schemeClr val="tx1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sp>
        <p:nvSpPr>
          <p:cNvPr id="116" name="Rectangle 115">
            <a:extLst>
              <a:ext uri="{FF2B5EF4-FFF2-40B4-BE49-F238E27FC236}">
                <a16:creationId xmlns:a16="http://schemas.microsoft.com/office/drawing/2014/main" id="{68280F6B-21B9-D639-C796-81966EDBF8E5}"/>
              </a:ext>
            </a:extLst>
          </p:cNvPr>
          <p:cNvSpPr/>
          <p:nvPr/>
        </p:nvSpPr>
        <p:spPr>
          <a:xfrm>
            <a:off x="2169070" y="4904969"/>
            <a:ext cx="959464" cy="269079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est.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AACF5A1E-62DC-5296-2C89-D83B2A83FC7F}"/>
                  </a:ext>
                </a:extLst>
              </p:cNvPr>
              <p:cNvSpPr txBox="1"/>
              <p:nvPr/>
            </p:nvSpPr>
            <p:spPr>
              <a:xfrm>
                <a:off x="3121533" y="3282540"/>
                <a:ext cx="57437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180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AACF5A1E-62DC-5296-2C89-D83B2A83FC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533" y="3282540"/>
                <a:ext cx="574371" cy="369332"/>
              </a:xfrm>
              <a:prstGeom prst="rect">
                <a:avLst/>
              </a:prstGeom>
              <a:blipFill>
                <a:blip r:embed="rId9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F6B8958E-BD47-4C04-1237-F6BEFF562330}"/>
                  </a:ext>
                </a:extLst>
              </p:cNvPr>
              <p:cNvSpPr txBox="1"/>
              <p:nvPr/>
            </p:nvSpPr>
            <p:spPr>
              <a:xfrm>
                <a:off x="4870210" y="3349927"/>
                <a:ext cx="5701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80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F6B8958E-BD47-4C04-1237-F6BEFF562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210" y="3349927"/>
                <a:ext cx="570150" cy="369332"/>
              </a:xfrm>
              <a:prstGeom prst="rect">
                <a:avLst/>
              </a:prstGeom>
              <a:blipFill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Flowchart: Summing Junction 124">
            <a:extLst>
              <a:ext uri="{FF2B5EF4-FFF2-40B4-BE49-F238E27FC236}">
                <a16:creationId xmlns:a16="http://schemas.microsoft.com/office/drawing/2014/main" id="{E3376D82-68A4-0D97-0974-871B861DB92A}"/>
              </a:ext>
            </a:extLst>
          </p:cNvPr>
          <p:cNvSpPr/>
          <p:nvPr/>
        </p:nvSpPr>
        <p:spPr>
          <a:xfrm>
            <a:off x="1850893" y="4949466"/>
            <a:ext cx="182880" cy="182880"/>
          </a:xfrm>
          <a:prstGeom prst="flowChartSummingJunction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26E7170A-15AC-2911-6EA7-4C91B8D40EC8}"/>
                  </a:ext>
                </a:extLst>
              </p:cNvPr>
              <p:cNvSpPr txBox="1"/>
              <p:nvPr/>
            </p:nvSpPr>
            <p:spPr>
              <a:xfrm>
                <a:off x="1398751" y="4788935"/>
                <a:ext cx="42047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180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26E7170A-15AC-2911-6EA7-4C91B8D40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8751" y="4788935"/>
                <a:ext cx="420479" cy="369332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5D5B93AF-9ACC-DCFA-F808-5FCD15985F4A}"/>
                  </a:ext>
                </a:extLst>
              </p:cNvPr>
              <p:cNvSpPr txBox="1"/>
              <p:nvPr/>
            </p:nvSpPr>
            <p:spPr>
              <a:xfrm>
                <a:off x="3179202" y="4824637"/>
                <a:ext cx="4150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80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5D5B93AF-9ACC-DCFA-F808-5FCD15985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9202" y="4824637"/>
                <a:ext cx="41508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" name="Left Brace 135">
            <a:extLst>
              <a:ext uri="{FF2B5EF4-FFF2-40B4-BE49-F238E27FC236}">
                <a16:creationId xmlns:a16="http://schemas.microsoft.com/office/drawing/2014/main" id="{42C59CB2-06E1-FE23-025D-DF41774D5FE2}"/>
              </a:ext>
            </a:extLst>
          </p:cNvPr>
          <p:cNvSpPr/>
          <p:nvPr/>
        </p:nvSpPr>
        <p:spPr>
          <a:xfrm rot="5400000">
            <a:off x="2762299" y="2342006"/>
            <a:ext cx="124957" cy="1733316"/>
          </a:xfrm>
          <a:prstGeom prst="leftBrace">
            <a:avLst>
              <a:gd name="adj1" fmla="val 0"/>
              <a:gd name="adj2" fmla="val 50000"/>
            </a:avLst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7" name="Left Brace 136">
            <a:extLst>
              <a:ext uri="{FF2B5EF4-FFF2-40B4-BE49-F238E27FC236}">
                <a16:creationId xmlns:a16="http://schemas.microsoft.com/office/drawing/2014/main" id="{1A576D97-7A3F-B7C7-2B80-543CB202AD2B}"/>
              </a:ext>
            </a:extLst>
          </p:cNvPr>
          <p:cNvSpPr/>
          <p:nvPr/>
        </p:nvSpPr>
        <p:spPr>
          <a:xfrm rot="5400000">
            <a:off x="1411007" y="2729735"/>
            <a:ext cx="125235" cy="958136"/>
          </a:xfrm>
          <a:prstGeom prst="leftBrac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A1982C0F-44B1-2764-8594-4BAA47325019}"/>
              </a:ext>
            </a:extLst>
          </p:cNvPr>
          <p:cNvSpPr txBox="1"/>
          <p:nvPr/>
        </p:nvSpPr>
        <p:spPr>
          <a:xfrm>
            <a:off x="2362508" y="2800260"/>
            <a:ext cx="99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Step 1b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0011B6F7-3720-D4A1-8744-4EC70A682C05}"/>
              </a:ext>
            </a:extLst>
          </p:cNvPr>
          <p:cNvSpPr txBox="1"/>
          <p:nvPr/>
        </p:nvSpPr>
        <p:spPr>
          <a:xfrm>
            <a:off x="1039596" y="2810090"/>
            <a:ext cx="882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Step 1a</a:t>
            </a:r>
          </a:p>
        </p:txBody>
      </p:sp>
      <p:cxnSp>
        <p:nvCxnSpPr>
          <p:cNvPr id="153" name="Connector: Elbow 152">
            <a:extLst>
              <a:ext uri="{FF2B5EF4-FFF2-40B4-BE49-F238E27FC236}">
                <a16:creationId xmlns:a16="http://schemas.microsoft.com/office/drawing/2014/main" id="{8FF92074-4AA3-2F4C-32B6-4C085DDF11BD}"/>
              </a:ext>
            </a:extLst>
          </p:cNvPr>
          <p:cNvCxnSpPr>
            <a:cxnSpLocks/>
            <a:stCxn id="116" idx="3"/>
            <a:endCxn id="87" idx="2"/>
          </p:cNvCxnSpPr>
          <p:nvPr/>
        </p:nvCxnSpPr>
        <p:spPr bwMode="auto">
          <a:xfrm flipV="1">
            <a:off x="3128534" y="4810767"/>
            <a:ext cx="97965" cy="228742"/>
          </a:xfrm>
          <a:prstGeom prst="bentConnector2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817FD6-A91B-9904-90DF-4841ACB5A501}"/>
              </a:ext>
            </a:extLst>
          </p:cNvPr>
          <p:cNvCxnSpPr>
            <a:cxnSpLocks/>
            <a:stCxn id="125" idx="0"/>
          </p:cNvCxnSpPr>
          <p:nvPr/>
        </p:nvCxnSpPr>
        <p:spPr>
          <a:xfrm flipV="1">
            <a:off x="1942333" y="4807745"/>
            <a:ext cx="0" cy="1417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2ABEAB9-8390-E1E1-49BF-59CA798A976A}"/>
              </a:ext>
            </a:extLst>
          </p:cNvPr>
          <p:cNvCxnSpPr>
            <a:cxnSpLocks/>
            <a:stCxn id="125" idx="2"/>
          </p:cNvCxnSpPr>
          <p:nvPr/>
        </p:nvCxnSpPr>
        <p:spPr>
          <a:xfrm flipH="1">
            <a:off x="1773044" y="5040906"/>
            <a:ext cx="778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D5562AB-0AF3-132E-1A7C-A3B318289322}"/>
              </a:ext>
            </a:extLst>
          </p:cNvPr>
          <p:cNvCxnSpPr>
            <a:cxnSpLocks/>
            <a:stCxn id="125" idx="6"/>
            <a:endCxn id="116" idx="1"/>
          </p:cNvCxnSpPr>
          <p:nvPr/>
        </p:nvCxnSpPr>
        <p:spPr bwMode="auto">
          <a:xfrm flipV="1">
            <a:off x="2033773" y="5039509"/>
            <a:ext cx="135297" cy="13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64D8BA5-CF03-83C2-1CAC-FE26D09E7AEF}"/>
              </a:ext>
            </a:extLst>
          </p:cNvPr>
          <p:cNvCxnSpPr>
            <a:cxnSpLocks/>
            <a:endCxn id="45" idx="4"/>
          </p:cNvCxnSpPr>
          <p:nvPr/>
        </p:nvCxnSpPr>
        <p:spPr>
          <a:xfrm flipV="1">
            <a:off x="3690786" y="3603398"/>
            <a:ext cx="0" cy="40662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2E3BE8E2-CBD2-F130-BA31-92FC85299070}"/>
              </a:ext>
            </a:extLst>
          </p:cNvPr>
          <p:cNvSpPr/>
          <p:nvPr/>
        </p:nvSpPr>
        <p:spPr>
          <a:xfrm>
            <a:off x="3917522" y="3376021"/>
            <a:ext cx="959464" cy="269079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est.</a:t>
            </a:r>
          </a:p>
        </p:txBody>
      </p:sp>
      <p:sp>
        <p:nvSpPr>
          <p:cNvPr id="45" name="Flowchart: Summing Junction 44">
            <a:extLst>
              <a:ext uri="{FF2B5EF4-FFF2-40B4-BE49-F238E27FC236}">
                <a16:creationId xmlns:a16="http://schemas.microsoft.com/office/drawing/2014/main" id="{37F93CC5-66CF-A42D-48F8-66ECE10999B5}"/>
              </a:ext>
            </a:extLst>
          </p:cNvPr>
          <p:cNvSpPr/>
          <p:nvPr/>
        </p:nvSpPr>
        <p:spPr>
          <a:xfrm>
            <a:off x="3599346" y="3420518"/>
            <a:ext cx="182880" cy="182880"/>
          </a:xfrm>
          <a:prstGeom prst="flowChartSummingJunction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F20F14A-2EE0-053A-3B9F-CC4DF65E0FA2}"/>
              </a:ext>
            </a:extLst>
          </p:cNvPr>
          <p:cNvCxnSpPr>
            <a:cxnSpLocks/>
            <a:stCxn id="45" idx="2"/>
          </p:cNvCxnSpPr>
          <p:nvPr/>
        </p:nvCxnSpPr>
        <p:spPr>
          <a:xfrm flipH="1">
            <a:off x="3521497" y="3511958"/>
            <a:ext cx="778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807E7FF-439C-3CF7-0369-46B9DB4DC3F7}"/>
              </a:ext>
            </a:extLst>
          </p:cNvPr>
          <p:cNvCxnSpPr>
            <a:cxnSpLocks/>
            <a:stCxn id="45" idx="6"/>
            <a:endCxn id="44" idx="1"/>
          </p:cNvCxnSpPr>
          <p:nvPr/>
        </p:nvCxnSpPr>
        <p:spPr bwMode="auto">
          <a:xfrm flipV="1">
            <a:off x="3782226" y="3510561"/>
            <a:ext cx="135296" cy="13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73A76A40-3830-BDB5-1542-A79296A73495}"/>
                  </a:ext>
                </a:extLst>
              </p:cNvPr>
              <p:cNvSpPr txBox="1"/>
              <p:nvPr/>
            </p:nvSpPr>
            <p:spPr>
              <a:xfrm>
                <a:off x="7928273" y="2801438"/>
                <a:ext cx="3847775" cy="2903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  <a:tabLst>
                    <a:tab pos="285750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Step</m:t>
                    </m:r>
                    <m:r>
                      <m:rPr>
                        <m:nor/>
                      </m:rPr>
                      <a:rPr lang="en-US" sz="20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1</m:t>
                    </m:r>
                    <m:r>
                      <m:rPr>
                        <m:nor/>
                      </m:rPr>
                      <a:rPr lang="en-US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a</m:t>
                    </m:r>
                  </m:oMath>
                </a14:m>
                <a:r>
                  <a:rPr lang="en-US" sz="2000">
                    <a:solidFill>
                      <a:schemeClr val="tx1"/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: Transmit a pilot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000">
                    <a:solidFill>
                      <a:schemeClr val="tx1"/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 from AP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  <a:tabLst>
                    <a:tab pos="285750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Step</m:t>
                    </m:r>
                    <m:r>
                      <m:rPr>
                        <m:nor/>
                      </m:rPr>
                      <a:rPr lang="en-US" sz="20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1</m:t>
                    </m:r>
                    <m:r>
                      <m:rPr>
                        <m:nor/>
                      </m:rPr>
                      <a:rPr lang="en-US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b</m:t>
                    </m:r>
                  </m:oMath>
                </a14:m>
                <a:r>
                  <a:rPr lang="en-US" sz="2000">
                    <a:solidFill>
                      <a:schemeClr val="tx1"/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: Transmit a phase-coded pilot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p>
                    </m:sSup>
                    <m:r>
                      <a:rPr lang="en-US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>
                    <a:solidFill>
                      <a:schemeClr val="tx1"/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from STA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  <a:tabLst>
                    <a:tab pos="285750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i="0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Step</m:t>
                    </m:r>
                    <m:r>
                      <m:rPr>
                        <m:nor/>
                      </m:rPr>
                      <a:rPr lang="en-US" sz="2000" i="0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1</m:t>
                    </m:r>
                    <m:r>
                      <m:rPr>
                        <m:nor/>
                      </m:rPr>
                      <a:rPr lang="en-US" sz="2000" b="0" i="0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c</m:t>
                    </m:r>
                  </m:oMath>
                </a14:m>
                <a:r>
                  <a:rPr lang="en-US" sz="2000">
                    <a:solidFill>
                      <a:schemeClr val="bg2">
                        <a:lumMod val="20000"/>
                        <a:lumOff val="80000"/>
                      </a:schemeClr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: Transmit a phase-coded pilot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sz="2000">
                    <a:solidFill>
                      <a:schemeClr val="bg2">
                        <a:lumMod val="20000"/>
                        <a:lumOff val="80000"/>
                      </a:schemeClr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 from AP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  <a:tabLst>
                    <a:tab pos="285750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i="0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Step</m:t>
                    </m:r>
                    <m:r>
                      <m:rPr>
                        <m:nor/>
                      </m:rPr>
                      <a:rPr lang="en-US" sz="2000" b="0" i="0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2</m:t>
                    </m:r>
                  </m:oMath>
                </a14:m>
                <a:r>
                  <a:rPr lang="en-US" sz="2000">
                    <a:solidFill>
                      <a:schemeClr val="bg2">
                        <a:lumMod val="20000"/>
                        <a:lumOff val="80000"/>
                      </a:schemeClr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 (Aggregation) : Transmit a phase-coded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p>
                      <m:sSupPr>
                        <m:ctrlPr>
                          <a:rPr lang="en-US" sz="200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n-US" sz="2000" i="1" smtClean="0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sz="2000">
                    <a:solidFill>
                      <a:schemeClr val="bg2">
                        <a:lumMod val="20000"/>
                        <a:lumOff val="80000"/>
                      </a:schemeClr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 (e.g.,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000">
                    <a:solidFill>
                      <a:schemeClr val="bg2">
                        <a:lumMod val="20000"/>
                        <a:lumOff val="80000"/>
                      </a:schemeClr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 is a gradient) from STA</a:t>
                </a:r>
              </a:p>
            </p:txBody>
          </p:sp>
        </mc:Choice>
        <mc:Fallback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73A76A40-3830-BDB5-1542-A79296A73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8273" y="2801438"/>
                <a:ext cx="3847775" cy="2903102"/>
              </a:xfrm>
              <a:prstGeom prst="rect">
                <a:avLst/>
              </a:prstGeom>
              <a:blipFill>
                <a:blip r:embed="rId13"/>
                <a:stretch>
                  <a:fillRect l="-1426" t="-1261" r="-1902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51BFFA6-4CC0-3F8E-7314-859E4630BA4C}"/>
              </a:ext>
            </a:extLst>
          </p:cNvPr>
          <p:cNvCxnSpPr>
            <a:cxnSpLocks/>
            <a:stCxn id="44" idx="3"/>
          </p:cNvCxnSpPr>
          <p:nvPr/>
        </p:nvCxnSpPr>
        <p:spPr bwMode="auto">
          <a:xfrm>
            <a:off x="4876986" y="3510561"/>
            <a:ext cx="111733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2FBFE5-D428-F8E6-6E03-856010B32ED7}"/>
                  </a:ext>
                </a:extLst>
              </p:cNvPr>
              <p:cNvSpPr txBox="1"/>
              <p:nvPr/>
            </p:nvSpPr>
            <p:spPr>
              <a:xfrm>
                <a:off x="597354" y="5494803"/>
                <a:ext cx="7230367" cy="4135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tabLst>
                    <a:tab pos="28575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AP estimates the phase in UL:</a:t>
                </a:r>
                <a:r>
                  <a:rPr lang="en-US" sz="2000">
                    <a:solidFill>
                      <a:srgbClr val="FF0000"/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sz="200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2FBFE5-D428-F8E6-6E03-856010B32E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354" y="5494803"/>
                <a:ext cx="7230367" cy="413511"/>
              </a:xfrm>
              <a:prstGeom prst="rect">
                <a:avLst/>
              </a:prstGeom>
              <a:blipFill>
                <a:blip r:embed="rId14"/>
                <a:stretch>
                  <a:fillRect t="-7353" b="-22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5631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6ED95-F01E-7AD5-41F8-0EAD722D5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5B74E-02B9-4843-02F0-D414972CE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Phase-Coded Pilots (3/4)</a:t>
            </a:r>
          </a:p>
        </p:txBody>
      </p:sp>
      <p:sp>
        <p:nvSpPr>
          <p:cNvPr id="69" name="Content Placeholder 68">
            <a:extLst>
              <a:ext uri="{FF2B5EF4-FFF2-40B4-BE49-F238E27FC236}">
                <a16:creationId xmlns:a16="http://schemas.microsoft.com/office/drawing/2014/main" id="{335FBFF7-C3EF-3C91-8C9A-C4461FBBA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81202"/>
            <a:ext cx="10477499" cy="81357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/>
              <a:t>An example procedure to correct the UL phase error for OAC is as follows: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FA741-BAEE-D407-B9E6-FFAE7611E8D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3360CC-B9B7-1DD6-6D83-89C6A7485E63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March 2025</a:t>
            </a:r>
            <a:endParaRPr lang="en-GB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11B5F472-9E07-1993-B78D-2DF54AB3DBDD}"/>
              </a:ext>
            </a:extLst>
          </p:cNvPr>
          <p:cNvCxnSpPr>
            <a:cxnSpLocks/>
          </p:cNvCxnSpPr>
          <p:nvPr/>
        </p:nvCxnSpPr>
        <p:spPr>
          <a:xfrm>
            <a:off x="1940596" y="3646171"/>
            <a:ext cx="0" cy="1156167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AD90C748-DE82-E3D5-47F7-0CDE4BC9E5AB}"/>
                  </a:ext>
                </a:extLst>
              </p:cNvPr>
              <p:cNvSpPr/>
              <p:nvPr/>
            </p:nvSpPr>
            <p:spPr>
              <a:xfrm>
                <a:off x="1000070" y="3745174"/>
                <a:ext cx="940974" cy="274320"/>
              </a:xfrm>
              <a:prstGeom prst="rect">
                <a:avLst/>
              </a:prstGeom>
              <a:solidFill>
                <a:srgbClr val="FFC000"/>
              </a:solidFill>
              <a:ln w="952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18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AD90C748-DE82-E3D5-47F7-0CDE4BC9E5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070" y="3745174"/>
                <a:ext cx="940974" cy="274320"/>
              </a:xfrm>
              <a:prstGeom prst="rect">
                <a:avLst/>
              </a:prstGeom>
              <a:blipFill>
                <a:blip r:embed="rId2"/>
                <a:stretch>
                  <a:fillRect b="-23404"/>
                </a:stretch>
              </a:blipFill>
              <a:ln w="952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A9AC070-7420-8CAD-FCC2-73763DAB2AD8}"/>
              </a:ext>
            </a:extLst>
          </p:cNvPr>
          <p:cNvCxnSpPr>
            <a:cxnSpLocks/>
          </p:cNvCxnSpPr>
          <p:nvPr/>
        </p:nvCxnSpPr>
        <p:spPr>
          <a:xfrm>
            <a:off x="3696939" y="4014102"/>
            <a:ext cx="0" cy="93479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9ADBA97-DAB4-08CA-8FCE-F6599BAEAC4E}"/>
              </a:ext>
            </a:extLst>
          </p:cNvPr>
          <p:cNvCxnSpPr>
            <a:cxnSpLocks/>
          </p:cNvCxnSpPr>
          <p:nvPr/>
        </p:nvCxnSpPr>
        <p:spPr>
          <a:xfrm>
            <a:off x="5490102" y="3646171"/>
            <a:ext cx="0" cy="1156167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FD0F3D2-B03C-B2C3-3EB5-702FE9324479}"/>
              </a:ext>
            </a:extLst>
          </p:cNvPr>
          <p:cNvCxnSpPr>
            <a:cxnSpLocks/>
          </p:cNvCxnSpPr>
          <p:nvPr/>
        </p:nvCxnSpPr>
        <p:spPr>
          <a:xfrm>
            <a:off x="873983" y="4810767"/>
            <a:ext cx="6677111" cy="0"/>
          </a:xfrm>
          <a:prstGeom prst="line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C250C79-E42E-E3D0-3E6A-64BA940AE595}"/>
              </a:ext>
            </a:extLst>
          </p:cNvPr>
          <p:cNvCxnSpPr>
            <a:cxnSpLocks/>
          </p:cNvCxnSpPr>
          <p:nvPr/>
        </p:nvCxnSpPr>
        <p:spPr>
          <a:xfrm>
            <a:off x="873983" y="4019494"/>
            <a:ext cx="6677111" cy="0"/>
          </a:xfrm>
          <a:prstGeom prst="line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C92EF4BE-ED43-BE12-CA41-FB22ED4D7979}"/>
              </a:ext>
            </a:extLst>
          </p:cNvPr>
          <p:cNvSpPr txBox="1"/>
          <p:nvPr/>
        </p:nvSpPr>
        <p:spPr>
          <a:xfrm>
            <a:off x="580937" y="3699436"/>
            <a:ext cx="466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F8F8B87-558F-F48F-1310-2E801D722082}"/>
                  </a:ext>
                </a:extLst>
              </p:cNvPr>
              <p:cNvSpPr txBox="1"/>
              <p:nvPr/>
            </p:nvSpPr>
            <p:spPr>
              <a:xfrm>
                <a:off x="225449" y="4494206"/>
                <a:ext cx="813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80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 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80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F8F8B87-558F-F48F-1310-2E801D722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449" y="4494206"/>
                <a:ext cx="813917" cy="369332"/>
              </a:xfrm>
              <a:prstGeom prst="rect">
                <a:avLst/>
              </a:prstGeom>
              <a:blipFill>
                <a:blip r:embed="rId3"/>
                <a:stretch>
                  <a:fillRect t="-8197" r="-6015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013344E7-76C2-EEB7-6FB6-94EE6B3A8F17}"/>
              </a:ext>
            </a:extLst>
          </p:cNvPr>
          <p:cNvCxnSpPr>
            <a:cxnSpLocks/>
          </p:cNvCxnSpPr>
          <p:nvPr/>
        </p:nvCxnSpPr>
        <p:spPr>
          <a:xfrm>
            <a:off x="999559" y="3699790"/>
            <a:ext cx="0" cy="1175558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A94B80E9-5DD0-7181-51ED-B81E793031A6}"/>
                  </a:ext>
                </a:extLst>
              </p:cNvPr>
              <p:cNvSpPr/>
              <p:nvPr/>
            </p:nvSpPr>
            <p:spPr>
              <a:xfrm>
                <a:off x="2756012" y="4536447"/>
                <a:ext cx="940974" cy="274320"/>
              </a:xfrm>
              <a:prstGeom prst="rect">
                <a:avLst/>
              </a:prstGeom>
              <a:solidFill>
                <a:srgbClr val="FFC000"/>
              </a:solidFill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1800" i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A94B80E9-5DD0-7181-51ED-B81E793031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012" y="4536447"/>
                <a:ext cx="940974" cy="274320"/>
              </a:xfrm>
              <a:prstGeom prst="rect">
                <a:avLst/>
              </a:prstGeom>
              <a:blipFill>
                <a:blip r:embed="rId4"/>
                <a:stretch>
                  <a:fillRect t="-8511" b="-25532"/>
                </a:stretch>
              </a:blipFill>
              <a:ln w="952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13A3D1CC-B193-D263-C7EA-AFC7AD84A6B5}"/>
                  </a:ext>
                </a:extLst>
              </p:cNvPr>
              <p:cNvSpPr txBox="1"/>
              <p:nvPr/>
            </p:nvSpPr>
            <p:spPr>
              <a:xfrm>
                <a:off x="1782270" y="3319060"/>
                <a:ext cx="29601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8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13A3D1CC-B193-D263-C7EA-AFC7AD84A6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270" y="3319060"/>
                <a:ext cx="296013" cy="369332"/>
              </a:xfrm>
              <a:prstGeom prst="rect">
                <a:avLst/>
              </a:prstGeom>
              <a:blipFill>
                <a:blip r:embed="rId5"/>
                <a:stretch>
                  <a:fillRect r="-122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6CF4B9DD-90D9-42E6-E521-37C37903D8DE}"/>
                  </a:ext>
                </a:extLst>
              </p:cNvPr>
              <p:cNvSpPr txBox="1"/>
              <p:nvPr/>
            </p:nvSpPr>
            <p:spPr>
              <a:xfrm>
                <a:off x="3548458" y="4821735"/>
                <a:ext cx="29601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8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6CF4B9DD-90D9-42E6-E521-37C37903D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458" y="4821735"/>
                <a:ext cx="296013" cy="369332"/>
              </a:xfrm>
              <a:prstGeom prst="rect">
                <a:avLst/>
              </a:prstGeom>
              <a:blipFill>
                <a:blip r:embed="rId6"/>
                <a:stretch>
                  <a:fillRect r="-102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CE9B7155-3583-6891-7CD7-DD3AEC639A47}"/>
                  </a:ext>
                </a:extLst>
              </p:cNvPr>
              <p:cNvSpPr txBox="1"/>
              <p:nvPr/>
            </p:nvSpPr>
            <p:spPr>
              <a:xfrm>
                <a:off x="5329346" y="3312216"/>
                <a:ext cx="29601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CE9B7155-3583-6891-7CD7-DD3AEC639A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9346" y="3312216"/>
                <a:ext cx="296013" cy="369332"/>
              </a:xfrm>
              <a:prstGeom prst="rect">
                <a:avLst/>
              </a:prstGeom>
              <a:blipFill>
                <a:blip r:embed="rId7"/>
                <a:stretch>
                  <a:fillRect r="-122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6331D786-A58C-5575-6C2E-BCEA3004DD65}"/>
                  </a:ext>
                </a:extLst>
              </p:cNvPr>
              <p:cNvSpPr txBox="1"/>
              <p:nvPr/>
            </p:nvSpPr>
            <p:spPr>
              <a:xfrm>
                <a:off x="1085955" y="4112725"/>
                <a:ext cx="931018" cy="3315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p>
                        <m:sSup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14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6331D786-A58C-5575-6C2E-BCEA3004DD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955" y="4112725"/>
                <a:ext cx="931018" cy="33156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73AAD381-E5A5-D65E-00C6-D256AE1DD6DB}"/>
                  </a:ext>
                </a:extLst>
              </p:cNvPr>
              <p:cNvSpPr txBox="1"/>
              <p:nvPr/>
            </p:nvSpPr>
            <p:spPr>
              <a:xfrm>
                <a:off x="2820126" y="4112725"/>
                <a:ext cx="931018" cy="3315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u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p>
                        <m:sSup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14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73AAD381-E5A5-D65E-00C6-D256AE1DD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126" y="4112725"/>
                <a:ext cx="931018" cy="3315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69C5E56D-4FEE-5E01-B205-BD21AAF38FEE}"/>
                  </a:ext>
                </a:extLst>
              </p:cNvPr>
              <p:cNvSpPr/>
              <p:nvPr/>
            </p:nvSpPr>
            <p:spPr>
              <a:xfrm>
                <a:off x="4550424" y="3745174"/>
                <a:ext cx="940974" cy="274320"/>
              </a:xfrm>
              <a:prstGeom prst="rect">
                <a:avLst/>
              </a:prstGeom>
              <a:solidFill>
                <a:srgbClr val="FFC000"/>
              </a:solidFill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lang="en-US" sz="18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18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69C5E56D-4FEE-5E01-B205-BD21AAF38F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0424" y="3745174"/>
                <a:ext cx="940974" cy="274320"/>
              </a:xfrm>
              <a:prstGeom prst="rect">
                <a:avLst/>
              </a:prstGeom>
              <a:blipFill>
                <a:blip r:embed="rId10"/>
                <a:stretch>
                  <a:fillRect t="-6383" b="-25532"/>
                </a:stretch>
              </a:blipFill>
              <a:ln w="952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0A3FDE3A-063E-0AF2-C04C-F58D33878443}"/>
                  </a:ext>
                </a:extLst>
              </p:cNvPr>
              <p:cNvSpPr txBox="1"/>
              <p:nvPr/>
            </p:nvSpPr>
            <p:spPr>
              <a:xfrm>
                <a:off x="4479175" y="4082588"/>
                <a:ext cx="931018" cy="3785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sSup>
                        <m:sSup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sSubSup>
                            <m:sSubSup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p>
                      </m:sSup>
                    </m:oMath>
                  </m:oMathPara>
                </a14:m>
                <a:endParaRPr lang="en-US" sz="14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0A3FDE3A-063E-0AF2-C04C-F58D338784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175" y="4082588"/>
                <a:ext cx="931018" cy="37850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4EA3088C-08C3-00AD-F776-A2A922CAA17E}"/>
              </a:ext>
            </a:extLst>
          </p:cNvPr>
          <p:cNvCxnSpPr>
            <a:cxnSpLocks/>
          </p:cNvCxnSpPr>
          <p:nvPr/>
        </p:nvCxnSpPr>
        <p:spPr>
          <a:xfrm flipV="1">
            <a:off x="1979403" y="4073760"/>
            <a:ext cx="0" cy="507885"/>
          </a:xfrm>
          <a:prstGeom prst="straightConnector1">
            <a:avLst/>
          </a:prstGeom>
          <a:solidFill>
            <a:schemeClr val="accent1"/>
          </a:solidFill>
          <a:ln w="31750" cap="flat" cmpd="dbl" algn="ctr">
            <a:solidFill>
              <a:schemeClr val="tx1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3A9B107C-85E3-86F4-E9C9-6914AC270A20}"/>
              </a:ext>
            </a:extLst>
          </p:cNvPr>
          <p:cNvCxnSpPr>
            <a:cxnSpLocks/>
          </p:cNvCxnSpPr>
          <p:nvPr/>
        </p:nvCxnSpPr>
        <p:spPr>
          <a:xfrm rot="10800000" flipV="1">
            <a:off x="3750293" y="4042067"/>
            <a:ext cx="0" cy="507885"/>
          </a:xfrm>
          <a:prstGeom prst="straightConnector1">
            <a:avLst/>
          </a:prstGeom>
          <a:solidFill>
            <a:schemeClr val="accent1"/>
          </a:solidFill>
          <a:ln w="31750" cap="flat" cmpd="dbl" algn="ctr">
            <a:solidFill>
              <a:schemeClr val="tx1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1937D032-54B8-E9E4-FC91-24866C2EDD7D}"/>
              </a:ext>
            </a:extLst>
          </p:cNvPr>
          <p:cNvCxnSpPr>
            <a:cxnSpLocks/>
          </p:cNvCxnSpPr>
          <p:nvPr/>
        </p:nvCxnSpPr>
        <p:spPr>
          <a:xfrm flipV="1">
            <a:off x="5531732" y="4073760"/>
            <a:ext cx="0" cy="507885"/>
          </a:xfrm>
          <a:prstGeom prst="straightConnector1">
            <a:avLst/>
          </a:prstGeom>
          <a:solidFill>
            <a:schemeClr val="accent1"/>
          </a:solidFill>
          <a:ln w="31750" cap="flat" cmpd="dbl" algn="ctr">
            <a:solidFill>
              <a:schemeClr val="tx1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sp>
        <p:nvSpPr>
          <p:cNvPr id="116" name="Rectangle 115">
            <a:extLst>
              <a:ext uri="{FF2B5EF4-FFF2-40B4-BE49-F238E27FC236}">
                <a16:creationId xmlns:a16="http://schemas.microsoft.com/office/drawing/2014/main" id="{9A5707BA-2728-F942-28A2-2FA2F5EF8810}"/>
              </a:ext>
            </a:extLst>
          </p:cNvPr>
          <p:cNvSpPr/>
          <p:nvPr/>
        </p:nvSpPr>
        <p:spPr>
          <a:xfrm>
            <a:off x="2169070" y="4904969"/>
            <a:ext cx="959464" cy="269079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est.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5451C00A-2DC3-58F2-66B0-EC580841FBAE}"/>
                  </a:ext>
                </a:extLst>
              </p:cNvPr>
              <p:cNvSpPr txBox="1"/>
              <p:nvPr/>
            </p:nvSpPr>
            <p:spPr>
              <a:xfrm>
                <a:off x="3121533" y="3282540"/>
                <a:ext cx="57437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18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5451C00A-2DC3-58F2-66B0-EC580841F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533" y="3282540"/>
                <a:ext cx="574371" cy="369332"/>
              </a:xfrm>
              <a:prstGeom prst="rect">
                <a:avLst/>
              </a:prstGeom>
              <a:blipFill>
                <a:blip r:embed="rId12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426126D2-745C-906F-946D-A793DC00CB61}"/>
                  </a:ext>
                </a:extLst>
              </p:cNvPr>
              <p:cNvSpPr txBox="1"/>
              <p:nvPr/>
            </p:nvSpPr>
            <p:spPr>
              <a:xfrm>
                <a:off x="4870210" y="3349927"/>
                <a:ext cx="5701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8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426126D2-745C-906F-946D-A793DC00C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210" y="3349927"/>
                <a:ext cx="570150" cy="369332"/>
              </a:xfrm>
              <a:prstGeom prst="rect">
                <a:avLst/>
              </a:prstGeom>
              <a:blipFill>
                <a:blip r:embed="rId13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Flowchart: Summing Junction 124">
            <a:extLst>
              <a:ext uri="{FF2B5EF4-FFF2-40B4-BE49-F238E27FC236}">
                <a16:creationId xmlns:a16="http://schemas.microsoft.com/office/drawing/2014/main" id="{C44FEE10-1E9B-948B-255B-93B04A38A1B2}"/>
              </a:ext>
            </a:extLst>
          </p:cNvPr>
          <p:cNvSpPr/>
          <p:nvPr/>
        </p:nvSpPr>
        <p:spPr>
          <a:xfrm>
            <a:off x="1850893" y="4949466"/>
            <a:ext cx="182880" cy="182880"/>
          </a:xfrm>
          <a:prstGeom prst="flowChartSummingJunction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0F3EA195-3C0E-579F-EFF5-660AE389A271}"/>
                  </a:ext>
                </a:extLst>
              </p:cNvPr>
              <p:cNvSpPr txBox="1"/>
              <p:nvPr/>
            </p:nvSpPr>
            <p:spPr>
              <a:xfrm>
                <a:off x="1398751" y="4788935"/>
                <a:ext cx="42047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18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0F3EA195-3C0E-579F-EFF5-660AE389A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8751" y="4788935"/>
                <a:ext cx="420479" cy="369332"/>
              </a:xfrm>
              <a:prstGeom prst="rect">
                <a:avLst/>
              </a:prstGeom>
              <a:blipFill>
                <a:blip r:embed="rId14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70CC78BB-8788-F507-EA20-4070FDC3E46F}"/>
                  </a:ext>
                </a:extLst>
              </p:cNvPr>
              <p:cNvSpPr txBox="1"/>
              <p:nvPr/>
            </p:nvSpPr>
            <p:spPr>
              <a:xfrm>
                <a:off x="3179202" y="4824637"/>
                <a:ext cx="4150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8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70CC78BB-8788-F507-EA20-4070FDC3E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9202" y="4824637"/>
                <a:ext cx="415086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547E95D6-56FF-73F2-DA6E-24FB3E6AA519}"/>
                  </a:ext>
                </a:extLst>
              </p:cNvPr>
              <p:cNvSpPr txBox="1"/>
              <p:nvPr/>
            </p:nvSpPr>
            <p:spPr>
              <a:xfrm>
                <a:off x="6631370" y="4860584"/>
                <a:ext cx="5701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</m:oMath>
                  </m:oMathPara>
                </a14:m>
                <a:endParaRPr lang="en-US" sz="18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547E95D6-56FF-73F2-DA6E-24FB3E6AA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370" y="4860584"/>
                <a:ext cx="570150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Left Brace 134">
            <a:extLst>
              <a:ext uri="{FF2B5EF4-FFF2-40B4-BE49-F238E27FC236}">
                <a16:creationId xmlns:a16="http://schemas.microsoft.com/office/drawing/2014/main" id="{85248641-1F1A-0ACE-AE6A-1B5B8E1A47A9}"/>
              </a:ext>
            </a:extLst>
          </p:cNvPr>
          <p:cNvSpPr/>
          <p:nvPr/>
        </p:nvSpPr>
        <p:spPr>
          <a:xfrm rot="5400000">
            <a:off x="4528149" y="2309466"/>
            <a:ext cx="125235" cy="1798665"/>
          </a:xfrm>
          <a:prstGeom prst="leftBrac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6" name="Left Brace 135">
            <a:extLst>
              <a:ext uri="{FF2B5EF4-FFF2-40B4-BE49-F238E27FC236}">
                <a16:creationId xmlns:a16="http://schemas.microsoft.com/office/drawing/2014/main" id="{A93D29BC-10AD-AA82-B6DE-2446B1D05348}"/>
              </a:ext>
            </a:extLst>
          </p:cNvPr>
          <p:cNvSpPr/>
          <p:nvPr/>
        </p:nvSpPr>
        <p:spPr>
          <a:xfrm rot="5400000">
            <a:off x="2762299" y="2342006"/>
            <a:ext cx="124957" cy="1733316"/>
          </a:xfrm>
          <a:prstGeom prst="leftBrace">
            <a:avLst>
              <a:gd name="adj1" fmla="val 0"/>
              <a:gd name="adj2" fmla="val 50000"/>
            </a:avLst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7" name="Left Brace 136">
            <a:extLst>
              <a:ext uri="{FF2B5EF4-FFF2-40B4-BE49-F238E27FC236}">
                <a16:creationId xmlns:a16="http://schemas.microsoft.com/office/drawing/2014/main" id="{71061C39-463B-E397-AEB1-9AA75CA75E55}"/>
              </a:ext>
            </a:extLst>
          </p:cNvPr>
          <p:cNvSpPr/>
          <p:nvPr/>
        </p:nvSpPr>
        <p:spPr>
          <a:xfrm rot="5400000">
            <a:off x="1411007" y="2729735"/>
            <a:ext cx="125235" cy="958136"/>
          </a:xfrm>
          <a:prstGeom prst="leftBrac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063D8DDD-14B6-BEA2-7EEF-63433FFD4F04}"/>
              </a:ext>
            </a:extLst>
          </p:cNvPr>
          <p:cNvSpPr txBox="1"/>
          <p:nvPr/>
        </p:nvSpPr>
        <p:spPr>
          <a:xfrm>
            <a:off x="4103790" y="2811015"/>
            <a:ext cx="89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Step 1c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EA425A47-A10A-627D-AA0D-B53692F74D26}"/>
              </a:ext>
            </a:extLst>
          </p:cNvPr>
          <p:cNvSpPr txBox="1"/>
          <p:nvPr/>
        </p:nvSpPr>
        <p:spPr>
          <a:xfrm>
            <a:off x="2362508" y="2800260"/>
            <a:ext cx="99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Step 1b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8A64CF4-F944-D677-5670-D76BCF67797E}"/>
              </a:ext>
            </a:extLst>
          </p:cNvPr>
          <p:cNvSpPr txBox="1"/>
          <p:nvPr/>
        </p:nvSpPr>
        <p:spPr>
          <a:xfrm>
            <a:off x="1039596" y="2810090"/>
            <a:ext cx="882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Step 1a</a:t>
            </a:r>
          </a:p>
        </p:txBody>
      </p:sp>
      <p:cxnSp>
        <p:nvCxnSpPr>
          <p:cNvPr id="153" name="Connector: Elbow 152">
            <a:extLst>
              <a:ext uri="{FF2B5EF4-FFF2-40B4-BE49-F238E27FC236}">
                <a16:creationId xmlns:a16="http://schemas.microsoft.com/office/drawing/2014/main" id="{3FE45171-92CF-E13A-DFA7-89DA38184B84}"/>
              </a:ext>
            </a:extLst>
          </p:cNvPr>
          <p:cNvCxnSpPr>
            <a:cxnSpLocks/>
            <a:stCxn id="116" idx="3"/>
            <a:endCxn id="87" idx="2"/>
          </p:cNvCxnSpPr>
          <p:nvPr/>
        </p:nvCxnSpPr>
        <p:spPr bwMode="auto">
          <a:xfrm flipV="1">
            <a:off x="3128534" y="4810767"/>
            <a:ext cx="97965" cy="228742"/>
          </a:xfrm>
          <a:prstGeom prst="bentConnector2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ED4192-6289-1096-B442-EB25FE3B8B35}"/>
              </a:ext>
            </a:extLst>
          </p:cNvPr>
          <p:cNvCxnSpPr>
            <a:cxnSpLocks/>
            <a:stCxn id="125" idx="0"/>
          </p:cNvCxnSpPr>
          <p:nvPr/>
        </p:nvCxnSpPr>
        <p:spPr>
          <a:xfrm flipV="1">
            <a:off x="1942333" y="4807745"/>
            <a:ext cx="0" cy="1417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E41762-9744-ACEC-3ADD-8FFC0AADCA4B}"/>
              </a:ext>
            </a:extLst>
          </p:cNvPr>
          <p:cNvCxnSpPr>
            <a:cxnSpLocks/>
            <a:stCxn id="125" idx="2"/>
          </p:cNvCxnSpPr>
          <p:nvPr/>
        </p:nvCxnSpPr>
        <p:spPr>
          <a:xfrm flipH="1">
            <a:off x="1773044" y="5040906"/>
            <a:ext cx="778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2035DD9-14DD-3A0E-E26C-B5D5B3F01796}"/>
              </a:ext>
            </a:extLst>
          </p:cNvPr>
          <p:cNvCxnSpPr>
            <a:cxnSpLocks/>
            <a:stCxn id="125" idx="6"/>
            <a:endCxn id="116" idx="1"/>
          </p:cNvCxnSpPr>
          <p:nvPr/>
        </p:nvCxnSpPr>
        <p:spPr bwMode="auto">
          <a:xfrm flipV="1">
            <a:off x="2033773" y="5039509"/>
            <a:ext cx="135297" cy="13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67F49B7-E79A-042C-A0CD-78C3D3117B57}"/>
              </a:ext>
            </a:extLst>
          </p:cNvPr>
          <p:cNvCxnSpPr>
            <a:cxnSpLocks/>
            <a:endCxn id="45" idx="4"/>
          </p:cNvCxnSpPr>
          <p:nvPr/>
        </p:nvCxnSpPr>
        <p:spPr>
          <a:xfrm flipV="1">
            <a:off x="3690786" y="3603398"/>
            <a:ext cx="0" cy="40662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48E8169F-94D4-B463-60C0-82899DA7594E}"/>
              </a:ext>
            </a:extLst>
          </p:cNvPr>
          <p:cNvSpPr/>
          <p:nvPr/>
        </p:nvSpPr>
        <p:spPr>
          <a:xfrm>
            <a:off x="5721625" y="4904969"/>
            <a:ext cx="959464" cy="269079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est.</a:t>
            </a:r>
          </a:p>
        </p:txBody>
      </p:sp>
      <p:sp>
        <p:nvSpPr>
          <p:cNvPr id="34" name="Flowchart: Summing Junction 33">
            <a:extLst>
              <a:ext uri="{FF2B5EF4-FFF2-40B4-BE49-F238E27FC236}">
                <a16:creationId xmlns:a16="http://schemas.microsoft.com/office/drawing/2014/main" id="{5FD9CD91-734B-2C2E-908E-991B043B5EE0}"/>
              </a:ext>
            </a:extLst>
          </p:cNvPr>
          <p:cNvSpPr/>
          <p:nvPr/>
        </p:nvSpPr>
        <p:spPr>
          <a:xfrm>
            <a:off x="5403448" y="4949466"/>
            <a:ext cx="182880" cy="182880"/>
          </a:xfrm>
          <a:prstGeom prst="flowChartSummingJunction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9F1A9A0-0AFA-A08A-CB6A-3D2F9927D89A}"/>
                  </a:ext>
                </a:extLst>
              </p:cNvPr>
              <p:cNvSpPr txBox="1"/>
              <p:nvPr/>
            </p:nvSpPr>
            <p:spPr>
              <a:xfrm>
                <a:off x="4951307" y="4788935"/>
                <a:ext cx="38080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18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9F1A9A0-0AFA-A08A-CB6A-3D2F9927D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307" y="4788935"/>
                <a:ext cx="380808" cy="369332"/>
              </a:xfrm>
              <a:prstGeom prst="rect">
                <a:avLst/>
              </a:prstGeom>
              <a:blipFill>
                <a:blip r:embed="rId17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F18AB0D-28E7-C2D6-123A-8A0962927BF1}"/>
              </a:ext>
            </a:extLst>
          </p:cNvPr>
          <p:cNvCxnSpPr>
            <a:cxnSpLocks/>
            <a:stCxn id="34" idx="0"/>
          </p:cNvCxnSpPr>
          <p:nvPr/>
        </p:nvCxnSpPr>
        <p:spPr>
          <a:xfrm flipV="1">
            <a:off x="5494888" y="4842511"/>
            <a:ext cx="0" cy="10695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D67E95-EA11-C918-4702-93103C00DD66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5325600" y="5040906"/>
            <a:ext cx="7784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F57A31E-1823-1128-5973-03F32B121ACE}"/>
              </a:ext>
            </a:extLst>
          </p:cNvPr>
          <p:cNvCxnSpPr>
            <a:cxnSpLocks/>
            <a:stCxn id="34" idx="6"/>
            <a:endCxn id="33" idx="1"/>
          </p:cNvCxnSpPr>
          <p:nvPr/>
        </p:nvCxnSpPr>
        <p:spPr bwMode="auto">
          <a:xfrm flipV="1">
            <a:off x="5586328" y="5039509"/>
            <a:ext cx="135297" cy="13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6556E996-F6A7-4807-92C8-49DA2D505F5A}"/>
              </a:ext>
            </a:extLst>
          </p:cNvPr>
          <p:cNvSpPr/>
          <p:nvPr/>
        </p:nvSpPr>
        <p:spPr>
          <a:xfrm>
            <a:off x="3917522" y="3376021"/>
            <a:ext cx="959464" cy="269079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est.</a:t>
            </a:r>
          </a:p>
        </p:txBody>
      </p:sp>
      <p:sp>
        <p:nvSpPr>
          <p:cNvPr id="45" name="Flowchart: Summing Junction 44">
            <a:extLst>
              <a:ext uri="{FF2B5EF4-FFF2-40B4-BE49-F238E27FC236}">
                <a16:creationId xmlns:a16="http://schemas.microsoft.com/office/drawing/2014/main" id="{2A2CDBDC-0C0D-1F7F-5C5F-A6AF2A37EF7E}"/>
              </a:ext>
            </a:extLst>
          </p:cNvPr>
          <p:cNvSpPr/>
          <p:nvPr/>
        </p:nvSpPr>
        <p:spPr>
          <a:xfrm>
            <a:off x="3599346" y="3420518"/>
            <a:ext cx="182880" cy="182880"/>
          </a:xfrm>
          <a:prstGeom prst="flowChartSummingJunction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1E8E7DCA-3888-AABE-96B4-7C11F90FB70F}"/>
              </a:ext>
            </a:extLst>
          </p:cNvPr>
          <p:cNvCxnSpPr>
            <a:cxnSpLocks/>
            <a:stCxn id="44" idx="3"/>
            <a:endCxn id="96" idx="0"/>
          </p:cNvCxnSpPr>
          <p:nvPr/>
        </p:nvCxnSpPr>
        <p:spPr bwMode="auto">
          <a:xfrm>
            <a:off x="4876986" y="3510561"/>
            <a:ext cx="143925" cy="234613"/>
          </a:xfrm>
          <a:prstGeom prst="bentConnector2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6BE8D92-1D2A-D49E-4A06-11F3179BAB37}"/>
              </a:ext>
            </a:extLst>
          </p:cNvPr>
          <p:cNvCxnSpPr>
            <a:cxnSpLocks/>
            <a:stCxn id="45" idx="2"/>
          </p:cNvCxnSpPr>
          <p:nvPr/>
        </p:nvCxnSpPr>
        <p:spPr>
          <a:xfrm flipH="1">
            <a:off x="3521497" y="3511958"/>
            <a:ext cx="778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1EE1D74-1E7E-14BF-DE97-8BF25F8A2971}"/>
              </a:ext>
            </a:extLst>
          </p:cNvPr>
          <p:cNvCxnSpPr>
            <a:cxnSpLocks/>
            <a:stCxn id="45" idx="6"/>
            <a:endCxn id="44" idx="1"/>
          </p:cNvCxnSpPr>
          <p:nvPr/>
        </p:nvCxnSpPr>
        <p:spPr bwMode="auto">
          <a:xfrm flipV="1">
            <a:off x="3782226" y="3510561"/>
            <a:ext cx="135296" cy="13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A9882910-542D-CA77-92B9-930F0640E184}"/>
                  </a:ext>
                </a:extLst>
              </p:cNvPr>
              <p:cNvSpPr txBox="1"/>
              <p:nvPr/>
            </p:nvSpPr>
            <p:spPr>
              <a:xfrm>
                <a:off x="7928273" y="2801438"/>
                <a:ext cx="3847775" cy="2903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  <a:tabLst>
                    <a:tab pos="285750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Step</m:t>
                    </m:r>
                    <m:r>
                      <m:rPr>
                        <m:nor/>
                      </m:rPr>
                      <a:rPr lang="en-US" sz="20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1</m:t>
                    </m:r>
                    <m:r>
                      <m:rPr>
                        <m:nor/>
                      </m:rPr>
                      <a:rPr lang="en-US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a</m:t>
                    </m:r>
                  </m:oMath>
                </a14:m>
                <a:r>
                  <a:rPr lang="en-US" sz="2000">
                    <a:solidFill>
                      <a:schemeClr val="tx1"/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: Transmit a pilot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000">
                    <a:solidFill>
                      <a:schemeClr val="tx1"/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 from AP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  <a:tabLst>
                    <a:tab pos="285750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Step</m:t>
                    </m:r>
                    <m:r>
                      <m:rPr>
                        <m:nor/>
                      </m:rPr>
                      <a:rPr lang="en-US" sz="20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1</m:t>
                    </m:r>
                    <m:r>
                      <m:rPr>
                        <m:nor/>
                      </m:rPr>
                      <a:rPr lang="en-US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b</m:t>
                    </m:r>
                  </m:oMath>
                </a14:m>
                <a:r>
                  <a:rPr lang="en-US" sz="2000">
                    <a:solidFill>
                      <a:schemeClr val="tx1"/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: Transmit a phase-coded pilot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p>
                    </m:sSup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>
                    <a:solidFill>
                      <a:schemeClr val="tx1"/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from STA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  <a:tabLst>
                    <a:tab pos="285750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Step</m:t>
                    </m:r>
                    <m:r>
                      <m:rPr>
                        <m:nor/>
                      </m:rPr>
                      <a:rPr lang="en-US" sz="20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1</m:t>
                    </m:r>
                    <m:r>
                      <m:rPr>
                        <m:nor/>
                      </m:rPr>
                      <a:rPr lang="en-US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c</m:t>
                    </m:r>
                  </m:oMath>
                </a14:m>
                <a:r>
                  <a:rPr lang="en-US" sz="2000">
                    <a:solidFill>
                      <a:schemeClr val="tx1"/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: Transmit a phase-coded pilot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sz="2000">
                    <a:solidFill>
                      <a:schemeClr val="tx1"/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 from AP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  <a:tabLst>
                    <a:tab pos="285750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i="0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Step</m:t>
                    </m:r>
                    <m:r>
                      <m:rPr>
                        <m:nor/>
                      </m:rPr>
                      <a:rPr lang="en-US" sz="2000" b="0" i="0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2</m:t>
                    </m:r>
                  </m:oMath>
                </a14:m>
                <a:r>
                  <a:rPr lang="en-US" sz="2000">
                    <a:solidFill>
                      <a:schemeClr val="bg2">
                        <a:lumMod val="20000"/>
                        <a:lumOff val="80000"/>
                      </a:schemeClr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 (Aggregation) : Transmit a phase-coded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p>
                      <m:sSupPr>
                        <m:ctrlPr>
                          <a:rPr lang="en-US" sz="200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n-US" sz="2000" i="1" smtClean="0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sz="2000">
                    <a:solidFill>
                      <a:schemeClr val="bg2">
                        <a:lumMod val="20000"/>
                        <a:lumOff val="80000"/>
                      </a:schemeClr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 (e.g.,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000">
                    <a:solidFill>
                      <a:schemeClr val="bg2">
                        <a:lumMod val="20000"/>
                        <a:lumOff val="80000"/>
                      </a:schemeClr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 is a gradient) from STA`</a:t>
                </a:r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A9882910-542D-CA77-92B9-930F0640E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8273" y="2801438"/>
                <a:ext cx="3847775" cy="2903102"/>
              </a:xfrm>
              <a:prstGeom prst="rect">
                <a:avLst/>
              </a:prstGeom>
              <a:blipFill>
                <a:blip r:embed="rId18"/>
                <a:stretch>
                  <a:fillRect l="-1426" t="-1261" r="-1902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D3E61CD-9C82-568A-375A-F9AEBDB79986}"/>
                  </a:ext>
                </a:extLst>
              </p:cNvPr>
              <p:cNvSpPr txBox="1"/>
              <p:nvPr/>
            </p:nvSpPr>
            <p:spPr>
              <a:xfrm>
                <a:off x="292532" y="5432587"/>
                <a:ext cx="8277726" cy="669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>
                    <a:solidFill>
                      <a:schemeClr val="tx1"/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STA estimates the phase in DL: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m:rPr>
                          <m:sty m:val="p"/>
                        </m:rPr>
                        <a:rPr lang="en-US" sz="18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1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u</m:t>
                          </m:r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1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18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1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80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D3E61CD-9C82-568A-375A-F9AEBDB79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532" y="5432587"/>
                <a:ext cx="8277726" cy="669479"/>
              </a:xfrm>
              <a:prstGeom prst="rect">
                <a:avLst/>
              </a:prstGeom>
              <a:blipFill>
                <a:blip r:embed="rId19"/>
                <a:stretch>
                  <a:fillRect t="-4545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F453FB2-9571-6938-3087-287548A7F4C5}"/>
              </a:ext>
            </a:extLst>
          </p:cNvPr>
          <p:cNvCxnSpPr>
            <a:cxnSpLocks/>
            <a:stCxn id="33" idx="3"/>
          </p:cNvCxnSpPr>
          <p:nvPr/>
        </p:nvCxnSpPr>
        <p:spPr bwMode="auto">
          <a:xfrm flipV="1">
            <a:off x="6681089" y="5038725"/>
            <a:ext cx="119761" cy="78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245990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77ED6-4885-3883-7416-A790DDEC9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CA25F-F2DF-C5A1-E58A-90D441476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Phase-Coded Pilots (4/4)</a:t>
            </a:r>
          </a:p>
        </p:txBody>
      </p:sp>
      <p:sp>
        <p:nvSpPr>
          <p:cNvPr id="69" name="Content Placeholder 68">
            <a:extLst>
              <a:ext uri="{FF2B5EF4-FFF2-40B4-BE49-F238E27FC236}">
                <a16:creationId xmlns:a16="http://schemas.microsoft.com/office/drawing/2014/main" id="{79D072A2-B9D1-5545-8F68-6ACC86391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81202"/>
            <a:ext cx="10477499" cy="81357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/>
              <a:t>An example procedure to correct the UL phase error for OAC is as follows: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CCB0C9-E33E-01A4-98AE-2960A83BE6D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D5260B-9C91-FE4A-C220-92F03BBFA1B2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March 2025</a:t>
            </a:r>
            <a:endParaRPr lang="en-GB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E23AF9DD-F71C-2A77-68FB-5CF0D8A1485E}"/>
              </a:ext>
            </a:extLst>
          </p:cNvPr>
          <p:cNvCxnSpPr>
            <a:cxnSpLocks/>
          </p:cNvCxnSpPr>
          <p:nvPr/>
        </p:nvCxnSpPr>
        <p:spPr>
          <a:xfrm>
            <a:off x="1940596" y="3646171"/>
            <a:ext cx="0" cy="1156167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6E44E7C-CC54-4946-00C2-B7279655FB44}"/>
              </a:ext>
            </a:extLst>
          </p:cNvPr>
          <p:cNvCxnSpPr>
            <a:cxnSpLocks/>
          </p:cNvCxnSpPr>
          <p:nvPr/>
        </p:nvCxnSpPr>
        <p:spPr>
          <a:xfrm>
            <a:off x="7267043" y="4017360"/>
            <a:ext cx="0" cy="87690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D5E6DBF-BF76-E85D-2674-31D616B1663A}"/>
                  </a:ext>
                </a:extLst>
              </p:cNvPr>
              <p:cNvSpPr txBox="1"/>
              <p:nvPr/>
            </p:nvSpPr>
            <p:spPr>
              <a:xfrm>
                <a:off x="7122613" y="4836081"/>
                <a:ext cx="29601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8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D5E6DBF-BF76-E85D-2674-31D616B166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2613" y="4836081"/>
                <a:ext cx="296013" cy="369332"/>
              </a:xfrm>
              <a:prstGeom prst="rect">
                <a:avLst/>
              </a:prstGeom>
              <a:blipFill>
                <a:blip r:embed="rId2"/>
                <a:stretch>
                  <a:fillRect r="-122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7388C132-487F-412D-F6FC-9FDDD1156696}"/>
                  </a:ext>
                </a:extLst>
              </p:cNvPr>
              <p:cNvSpPr txBox="1"/>
              <p:nvPr/>
            </p:nvSpPr>
            <p:spPr>
              <a:xfrm>
                <a:off x="6349790" y="4085474"/>
                <a:ext cx="931018" cy="374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u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sSup>
                        <m:sSup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sSubSup>
                            <m:sSubSup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p>
                      </m:sSup>
                    </m:oMath>
                  </m:oMathPara>
                </a14:m>
                <a:endParaRPr lang="en-US" sz="14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7388C132-487F-412D-F6FC-9FDDD1156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790" y="4085474"/>
                <a:ext cx="931018" cy="3740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433E939-6665-56FB-2853-2D63E07C25EF}"/>
                  </a:ext>
                </a:extLst>
              </p:cNvPr>
              <p:cNvSpPr/>
              <p:nvPr/>
            </p:nvSpPr>
            <p:spPr>
              <a:xfrm>
                <a:off x="1000070" y="3745174"/>
                <a:ext cx="940974" cy="274320"/>
              </a:xfrm>
              <a:prstGeom prst="rect">
                <a:avLst/>
              </a:prstGeom>
              <a:solidFill>
                <a:srgbClr val="FFC000"/>
              </a:solidFill>
              <a:ln w="952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18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433E939-6665-56FB-2853-2D63E07C25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070" y="3745174"/>
                <a:ext cx="940974" cy="274320"/>
              </a:xfrm>
              <a:prstGeom prst="rect">
                <a:avLst/>
              </a:prstGeom>
              <a:blipFill>
                <a:blip r:embed="rId4"/>
                <a:stretch>
                  <a:fillRect b="-23404"/>
                </a:stretch>
              </a:blipFill>
              <a:ln w="952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003D2C12-557B-6CD7-F506-E2661F3278FA}"/>
              </a:ext>
            </a:extLst>
          </p:cNvPr>
          <p:cNvCxnSpPr>
            <a:cxnSpLocks/>
          </p:cNvCxnSpPr>
          <p:nvPr/>
        </p:nvCxnSpPr>
        <p:spPr>
          <a:xfrm>
            <a:off x="3696939" y="4014102"/>
            <a:ext cx="0" cy="93479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7F0A363-FA50-236B-AA4F-F0883167DCC3}"/>
              </a:ext>
            </a:extLst>
          </p:cNvPr>
          <p:cNvCxnSpPr>
            <a:cxnSpLocks/>
          </p:cNvCxnSpPr>
          <p:nvPr/>
        </p:nvCxnSpPr>
        <p:spPr>
          <a:xfrm>
            <a:off x="5490102" y="3646171"/>
            <a:ext cx="0" cy="1156167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7D77526-ADFA-A9FA-FCAF-8F75536C4841}"/>
              </a:ext>
            </a:extLst>
          </p:cNvPr>
          <p:cNvCxnSpPr>
            <a:cxnSpLocks/>
          </p:cNvCxnSpPr>
          <p:nvPr/>
        </p:nvCxnSpPr>
        <p:spPr>
          <a:xfrm>
            <a:off x="873983" y="4810767"/>
            <a:ext cx="6677111" cy="0"/>
          </a:xfrm>
          <a:prstGeom prst="line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E656F22-BA4A-2991-2E51-DF4B4388736E}"/>
              </a:ext>
            </a:extLst>
          </p:cNvPr>
          <p:cNvCxnSpPr>
            <a:cxnSpLocks/>
          </p:cNvCxnSpPr>
          <p:nvPr/>
        </p:nvCxnSpPr>
        <p:spPr>
          <a:xfrm>
            <a:off x="873983" y="4019494"/>
            <a:ext cx="6677111" cy="0"/>
          </a:xfrm>
          <a:prstGeom prst="line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06D86B4F-832D-3E99-531F-0C7D73AEFA7E}"/>
              </a:ext>
            </a:extLst>
          </p:cNvPr>
          <p:cNvSpPr txBox="1"/>
          <p:nvPr/>
        </p:nvSpPr>
        <p:spPr>
          <a:xfrm>
            <a:off x="580937" y="3699436"/>
            <a:ext cx="466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E26F1F28-2D53-1ABF-B26E-78A938970229}"/>
                  </a:ext>
                </a:extLst>
              </p:cNvPr>
              <p:cNvSpPr txBox="1"/>
              <p:nvPr/>
            </p:nvSpPr>
            <p:spPr>
              <a:xfrm>
                <a:off x="225449" y="4494206"/>
                <a:ext cx="813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80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 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80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</p:txBody>
          </p:sp>
        </mc:Choice>
        <mc:Fallback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E26F1F28-2D53-1ABF-B26E-78A938970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449" y="4494206"/>
                <a:ext cx="813917" cy="369332"/>
              </a:xfrm>
              <a:prstGeom prst="rect">
                <a:avLst/>
              </a:prstGeom>
              <a:blipFill>
                <a:blip r:embed="rId5"/>
                <a:stretch>
                  <a:fillRect t="-8197" r="-6015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31D32910-53C0-DB36-2C3D-1ED034C9C172}"/>
              </a:ext>
            </a:extLst>
          </p:cNvPr>
          <p:cNvCxnSpPr>
            <a:cxnSpLocks/>
          </p:cNvCxnSpPr>
          <p:nvPr/>
        </p:nvCxnSpPr>
        <p:spPr>
          <a:xfrm>
            <a:off x="999559" y="3699790"/>
            <a:ext cx="0" cy="1175558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96C049F9-695B-D649-6F09-CA0F5561F2BB}"/>
                  </a:ext>
                </a:extLst>
              </p:cNvPr>
              <p:cNvSpPr/>
              <p:nvPr/>
            </p:nvSpPr>
            <p:spPr>
              <a:xfrm>
                <a:off x="2756012" y="4536447"/>
                <a:ext cx="940974" cy="274320"/>
              </a:xfrm>
              <a:prstGeom prst="rect">
                <a:avLst/>
              </a:prstGeom>
              <a:solidFill>
                <a:srgbClr val="FFC000"/>
              </a:solidFill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1800" i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96C049F9-695B-D649-6F09-CA0F5561F2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012" y="4536447"/>
                <a:ext cx="940974" cy="274320"/>
              </a:xfrm>
              <a:prstGeom prst="rect">
                <a:avLst/>
              </a:prstGeom>
              <a:blipFill>
                <a:blip r:embed="rId6"/>
                <a:stretch>
                  <a:fillRect t="-8511" b="-25532"/>
                </a:stretch>
              </a:blipFill>
              <a:ln w="952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E4BFE946-763B-1B89-5436-7082AC6F8359}"/>
                  </a:ext>
                </a:extLst>
              </p:cNvPr>
              <p:cNvSpPr txBox="1"/>
              <p:nvPr/>
            </p:nvSpPr>
            <p:spPr>
              <a:xfrm>
                <a:off x="1782270" y="3319060"/>
                <a:ext cx="29601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8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E4BFE946-763B-1B89-5436-7082AC6F8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270" y="3319060"/>
                <a:ext cx="296013" cy="369332"/>
              </a:xfrm>
              <a:prstGeom prst="rect">
                <a:avLst/>
              </a:prstGeom>
              <a:blipFill>
                <a:blip r:embed="rId7"/>
                <a:stretch>
                  <a:fillRect r="-122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A5503F0-EEC1-6101-96A9-EDCEF304BE2C}"/>
                  </a:ext>
                </a:extLst>
              </p:cNvPr>
              <p:cNvSpPr txBox="1"/>
              <p:nvPr/>
            </p:nvSpPr>
            <p:spPr>
              <a:xfrm>
                <a:off x="3548458" y="4821735"/>
                <a:ext cx="29601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8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A5503F0-EEC1-6101-96A9-EDCEF304B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458" y="4821735"/>
                <a:ext cx="296013" cy="369332"/>
              </a:xfrm>
              <a:prstGeom prst="rect">
                <a:avLst/>
              </a:prstGeom>
              <a:blipFill>
                <a:blip r:embed="rId8"/>
                <a:stretch>
                  <a:fillRect r="-102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1B0BF4AD-C503-0E48-B7CF-1E0327A9171E}"/>
                  </a:ext>
                </a:extLst>
              </p:cNvPr>
              <p:cNvSpPr txBox="1"/>
              <p:nvPr/>
            </p:nvSpPr>
            <p:spPr>
              <a:xfrm>
                <a:off x="5329346" y="3312216"/>
                <a:ext cx="29601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1B0BF4AD-C503-0E48-B7CF-1E0327A917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9346" y="3312216"/>
                <a:ext cx="296013" cy="369332"/>
              </a:xfrm>
              <a:prstGeom prst="rect">
                <a:avLst/>
              </a:prstGeom>
              <a:blipFill>
                <a:blip r:embed="rId9"/>
                <a:stretch>
                  <a:fillRect r="-122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B13BF946-D1E5-066B-4ECC-BB59CFA240B8}"/>
                  </a:ext>
                </a:extLst>
              </p:cNvPr>
              <p:cNvSpPr txBox="1"/>
              <p:nvPr/>
            </p:nvSpPr>
            <p:spPr>
              <a:xfrm>
                <a:off x="1085955" y="4112725"/>
                <a:ext cx="931018" cy="3315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p>
                        <m:sSup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14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B13BF946-D1E5-066B-4ECC-BB59CFA24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955" y="4112725"/>
                <a:ext cx="931018" cy="33156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F540C92A-9DC9-3A82-F3AD-F6F41D540909}"/>
                  </a:ext>
                </a:extLst>
              </p:cNvPr>
              <p:cNvSpPr txBox="1"/>
              <p:nvPr/>
            </p:nvSpPr>
            <p:spPr>
              <a:xfrm>
                <a:off x="2820126" y="4112725"/>
                <a:ext cx="931018" cy="3315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u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p>
                        <m:sSup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14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F540C92A-9DC9-3A82-F3AD-F6F41D5409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126" y="4112725"/>
                <a:ext cx="931018" cy="33156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1954FC5C-3813-F7AE-342C-4494302DCAE8}"/>
                  </a:ext>
                </a:extLst>
              </p:cNvPr>
              <p:cNvSpPr/>
              <p:nvPr/>
            </p:nvSpPr>
            <p:spPr>
              <a:xfrm>
                <a:off x="4550424" y="3745174"/>
                <a:ext cx="940974" cy="274320"/>
              </a:xfrm>
              <a:prstGeom prst="rect">
                <a:avLst/>
              </a:prstGeom>
              <a:solidFill>
                <a:srgbClr val="FFC000"/>
              </a:solidFill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18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1954FC5C-3813-F7AE-342C-4494302DCA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0424" y="3745174"/>
                <a:ext cx="940974" cy="274320"/>
              </a:xfrm>
              <a:prstGeom prst="rect">
                <a:avLst/>
              </a:prstGeom>
              <a:blipFill>
                <a:blip r:embed="rId12"/>
                <a:stretch>
                  <a:fillRect t="-6383" b="-25532"/>
                </a:stretch>
              </a:blipFill>
              <a:ln w="952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E99130F-578B-A7AB-40A1-2034D7F565F8}"/>
                  </a:ext>
                </a:extLst>
              </p:cNvPr>
              <p:cNvSpPr txBox="1"/>
              <p:nvPr/>
            </p:nvSpPr>
            <p:spPr>
              <a:xfrm>
                <a:off x="4479175" y="4082588"/>
                <a:ext cx="931018" cy="3785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sSup>
                        <m:sSup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sSubSup>
                            <m:sSubSup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p>
                      </m:sSup>
                    </m:oMath>
                  </m:oMathPara>
                </a14:m>
                <a:endParaRPr lang="en-US" sz="14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E99130F-578B-A7AB-40A1-2034D7F56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175" y="4082588"/>
                <a:ext cx="931018" cy="37850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90C0A626-4427-97E4-25B6-B0E9ADDA547E}"/>
                  </a:ext>
                </a:extLst>
              </p:cNvPr>
              <p:cNvSpPr txBox="1"/>
              <p:nvPr/>
            </p:nvSpPr>
            <p:spPr>
              <a:xfrm>
                <a:off x="5970862" y="3583735"/>
                <a:ext cx="187346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∠</m:t>
                      </m:r>
                      <m:sSub>
                        <m:sSubPr>
                          <m:ctrlPr>
                            <a:rPr lang="en-US" sz="1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sz="1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∠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err</m:t>
                          </m:r>
                        </m:sub>
                      </m:sSub>
                    </m:oMath>
                  </m:oMathPara>
                </a14:m>
                <a:endParaRPr lang="en-US" sz="18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90C0A626-4427-97E4-25B6-B0E9ADDA54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0862" y="3583735"/>
                <a:ext cx="1873467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50CC1ECE-92A9-5ED3-C985-B0BECB917815}"/>
              </a:ext>
            </a:extLst>
          </p:cNvPr>
          <p:cNvCxnSpPr>
            <a:cxnSpLocks/>
          </p:cNvCxnSpPr>
          <p:nvPr/>
        </p:nvCxnSpPr>
        <p:spPr>
          <a:xfrm flipV="1">
            <a:off x="1979403" y="4073760"/>
            <a:ext cx="0" cy="507885"/>
          </a:xfrm>
          <a:prstGeom prst="straightConnector1">
            <a:avLst/>
          </a:prstGeom>
          <a:solidFill>
            <a:schemeClr val="accent1"/>
          </a:solidFill>
          <a:ln w="31750" cap="flat" cmpd="dbl" algn="ctr">
            <a:solidFill>
              <a:schemeClr val="tx1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F0F8125C-F28A-2035-10DB-9229E88E7A76}"/>
              </a:ext>
            </a:extLst>
          </p:cNvPr>
          <p:cNvCxnSpPr>
            <a:cxnSpLocks/>
          </p:cNvCxnSpPr>
          <p:nvPr/>
        </p:nvCxnSpPr>
        <p:spPr>
          <a:xfrm rot="10800000" flipV="1">
            <a:off x="3750293" y="4042067"/>
            <a:ext cx="0" cy="507885"/>
          </a:xfrm>
          <a:prstGeom prst="straightConnector1">
            <a:avLst/>
          </a:prstGeom>
          <a:solidFill>
            <a:schemeClr val="accent1"/>
          </a:solidFill>
          <a:ln w="31750" cap="flat" cmpd="dbl" algn="ctr">
            <a:solidFill>
              <a:schemeClr val="tx1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85F9E1DC-90CB-045B-FFA6-47428B3D50C3}"/>
              </a:ext>
            </a:extLst>
          </p:cNvPr>
          <p:cNvCxnSpPr>
            <a:cxnSpLocks/>
          </p:cNvCxnSpPr>
          <p:nvPr/>
        </p:nvCxnSpPr>
        <p:spPr>
          <a:xfrm flipV="1">
            <a:off x="5531732" y="4073760"/>
            <a:ext cx="0" cy="507885"/>
          </a:xfrm>
          <a:prstGeom prst="straightConnector1">
            <a:avLst/>
          </a:prstGeom>
          <a:solidFill>
            <a:schemeClr val="accent1"/>
          </a:solidFill>
          <a:ln w="31750" cap="flat" cmpd="dbl" algn="ctr">
            <a:solidFill>
              <a:schemeClr val="tx1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FD768154-A5C2-CEBE-4190-582735D899C1}"/>
              </a:ext>
            </a:extLst>
          </p:cNvPr>
          <p:cNvCxnSpPr>
            <a:cxnSpLocks/>
          </p:cNvCxnSpPr>
          <p:nvPr/>
        </p:nvCxnSpPr>
        <p:spPr>
          <a:xfrm rot="10800000" flipV="1">
            <a:off x="7321099" y="4042067"/>
            <a:ext cx="0" cy="507885"/>
          </a:xfrm>
          <a:prstGeom prst="straightConnector1">
            <a:avLst/>
          </a:prstGeom>
          <a:solidFill>
            <a:schemeClr val="accent1"/>
          </a:solidFill>
          <a:ln w="31750" cap="flat" cmpd="dbl" algn="ctr">
            <a:solidFill>
              <a:schemeClr val="tx1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8A6C30A-E67A-5EBE-199B-578AD7CF648F}"/>
              </a:ext>
            </a:extLst>
          </p:cNvPr>
          <p:cNvSpPr/>
          <p:nvPr/>
        </p:nvSpPr>
        <p:spPr>
          <a:xfrm>
            <a:off x="2169070" y="4904969"/>
            <a:ext cx="959464" cy="269079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est.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3F40FC59-0CAF-2D24-67D5-5E12F1DBDABF}"/>
                  </a:ext>
                </a:extLst>
              </p:cNvPr>
              <p:cNvSpPr txBox="1"/>
              <p:nvPr/>
            </p:nvSpPr>
            <p:spPr>
              <a:xfrm>
                <a:off x="3121533" y="3282540"/>
                <a:ext cx="57437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180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3F40FC59-0CAF-2D24-67D5-5E12F1DBD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533" y="3282540"/>
                <a:ext cx="574371" cy="369332"/>
              </a:xfrm>
              <a:prstGeom prst="rect">
                <a:avLst/>
              </a:prstGeom>
              <a:blipFill>
                <a:blip r:embed="rId15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F7E9B6D2-66D8-9959-F9F8-EE07FEA024FE}"/>
                  </a:ext>
                </a:extLst>
              </p:cNvPr>
              <p:cNvSpPr txBox="1"/>
              <p:nvPr/>
            </p:nvSpPr>
            <p:spPr>
              <a:xfrm>
                <a:off x="4870210" y="3349927"/>
                <a:ext cx="5701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80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F7E9B6D2-66D8-9959-F9F8-EE07FEA02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210" y="3349927"/>
                <a:ext cx="570150" cy="369332"/>
              </a:xfrm>
              <a:prstGeom prst="rect">
                <a:avLst/>
              </a:prstGeom>
              <a:blipFill>
                <a:blip r:embed="rId1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Flowchart: Summing Junction 124">
            <a:extLst>
              <a:ext uri="{FF2B5EF4-FFF2-40B4-BE49-F238E27FC236}">
                <a16:creationId xmlns:a16="http://schemas.microsoft.com/office/drawing/2014/main" id="{1997FDF0-8EE9-1CAB-D9E1-9829B553F082}"/>
              </a:ext>
            </a:extLst>
          </p:cNvPr>
          <p:cNvSpPr/>
          <p:nvPr/>
        </p:nvSpPr>
        <p:spPr>
          <a:xfrm>
            <a:off x="1850893" y="4949466"/>
            <a:ext cx="182880" cy="182880"/>
          </a:xfrm>
          <a:prstGeom prst="flowChartSummingJunction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7A30A062-86B8-662F-A3E4-F0BBE2893423}"/>
                  </a:ext>
                </a:extLst>
              </p:cNvPr>
              <p:cNvSpPr txBox="1"/>
              <p:nvPr/>
            </p:nvSpPr>
            <p:spPr>
              <a:xfrm>
                <a:off x="1398751" y="4788935"/>
                <a:ext cx="42047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180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7A30A062-86B8-662F-A3E4-F0BBE2893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8751" y="4788935"/>
                <a:ext cx="420479" cy="369332"/>
              </a:xfrm>
              <a:prstGeom prst="rect">
                <a:avLst/>
              </a:prstGeom>
              <a:blipFill>
                <a:blip r:embed="rId17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DC6C0625-ABE7-ED2D-E337-7D06352751C4}"/>
                  </a:ext>
                </a:extLst>
              </p:cNvPr>
              <p:cNvSpPr txBox="1"/>
              <p:nvPr/>
            </p:nvSpPr>
            <p:spPr>
              <a:xfrm>
                <a:off x="3179202" y="4824637"/>
                <a:ext cx="4150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80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DC6C0625-ABE7-ED2D-E337-7D0635275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9202" y="4824637"/>
                <a:ext cx="415086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1D3DC910-E302-B4AE-E659-BDF4AF60B236}"/>
                  </a:ext>
                </a:extLst>
              </p:cNvPr>
              <p:cNvSpPr txBox="1"/>
              <p:nvPr/>
            </p:nvSpPr>
            <p:spPr>
              <a:xfrm>
                <a:off x="6631370" y="4860584"/>
                <a:ext cx="5701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</m:oMath>
                  </m:oMathPara>
                </a14:m>
                <a:endParaRPr lang="en-US" sz="180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1D3DC910-E302-B4AE-E659-BDF4AF60B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370" y="4860584"/>
                <a:ext cx="570150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" name="Left Brace 133">
            <a:extLst>
              <a:ext uri="{FF2B5EF4-FFF2-40B4-BE49-F238E27FC236}">
                <a16:creationId xmlns:a16="http://schemas.microsoft.com/office/drawing/2014/main" id="{1751A54B-AC33-5085-58D1-D33D3C856DCA}"/>
              </a:ext>
            </a:extLst>
          </p:cNvPr>
          <p:cNvSpPr/>
          <p:nvPr/>
        </p:nvSpPr>
        <p:spPr>
          <a:xfrm rot="5400000">
            <a:off x="6314001" y="2322278"/>
            <a:ext cx="125235" cy="1773041"/>
          </a:xfrm>
          <a:prstGeom prst="leftBrac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5" name="Left Brace 134">
            <a:extLst>
              <a:ext uri="{FF2B5EF4-FFF2-40B4-BE49-F238E27FC236}">
                <a16:creationId xmlns:a16="http://schemas.microsoft.com/office/drawing/2014/main" id="{1C6DEF18-1369-D02F-5650-BD5827A73CE3}"/>
              </a:ext>
            </a:extLst>
          </p:cNvPr>
          <p:cNvSpPr/>
          <p:nvPr/>
        </p:nvSpPr>
        <p:spPr>
          <a:xfrm rot="5400000">
            <a:off x="4528149" y="2309466"/>
            <a:ext cx="125235" cy="1798665"/>
          </a:xfrm>
          <a:prstGeom prst="leftBrac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6" name="Left Brace 135">
            <a:extLst>
              <a:ext uri="{FF2B5EF4-FFF2-40B4-BE49-F238E27FC236}">
                <a16:creationId xmlns:a16="http://schemas.microsoft.com/office/drawing/2014/main" id="{FE783381-F73C-C6C3-3F3F-5A5EEA2F79E1}"/>
              </a:ext>
            </a:extLst>
          </p:cNvPr>
          <p:cNvSpPr/>
          <p:nvPr/>
        </p:nvSpPr>
        <p:spPr>
          <a:xfrm rot="5400000">
            <a:off x="2762299" y="2342006"/>
            <a:ext cx="124957" cy="1733316"/>
          </a:xfrm>
          <a:prstGeom prst="leftBrace">
            <a:avLst>
              <a:gd name="adj1" fmla="val 0"/>
              <a:gd name="adj2" fmla="val 50000"/>
            </a:avLst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7" name="Left Brace 136">
            <a:extLst>
              <a:ext uri="{FF2B5EF4-FFF2-40B4-BE49-F238E27FC236}">
                <a16:creationId xmlns:a16="http://schemas.microsoft.com/office/drawing/2014/main" id="{DB63FDC4-6C7E-6FBA-DF90-376B82BC9064}"/>
              </a:ext>
            </a:extLst>
          </p:cNvPr>
          <p:cNvSpPr/>
          <p:nvPr/>
        </p:nvSpPr>
        <p:spPr>
          <a:xfrm rot="5400000">
            <a:off x="1411007" y="2729735"/>
            <a:ext cx="125235" cy="958136"/>
          </a:xfrm>
          <a:prstGeom prst="leftBrac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55CC5EB6-DF99-1127-6952-FDE300A9BE1A}"/>
              </a:ext>
            </a:extLst>
          </p:cNvPr>
          <p:cNvSpPr txBox="1"/>
          <p:nvPr/>
        </p:nvSpPr>
        <p:spPr>
          <a:xfrm>
            <a:off x="5944635" y="2815930"/>
            <a:ext cx="831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Step 2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70FC6374-0338-951D-21EA-EC3D4EB7353D}"/>
              </a:ext>
            </a:extLst>
          </p:cNvPr>
          <p:cNvSpPr txBox="1"/>
          <p:nvPr/>
        </p:nvSpPr>
        <p:spPr>
          <a:xfrm>
            <a:off x="4103790" y="2811015"/>
            <a:ext cx="89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Step 1c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594F6B25-B6D3-E52C-8C34-38E76F4BFEF3}"/>
              </a:ext>
            </a:extLst>
          </p:cNvPr>
          <p:cNvSpPr txBox="1"/>
          <p:nvPr/>
        </p:nvSpPr>
        <p:spPr>
          <a:xfrm>
            <a:off x="2362508" y="2800260"/>
            <a:ext cx="99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Step 1b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B89B7B92-0BE3-A996-55B9-6EDE590E77E4}"/>
              </a:ext>
            </a:extLst>
          </p:cNvPr>
          <p:cNvSpPr txBox="1"/>
          <p:nvPr/>
        </p:nvSpPr>
        <p:spPr>
          <a:xfrm>
            <a:off x="1039596" y="2810090"/>
            <a:ext cx="882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Step 1a</a:t>
            </a:r>
          </a:p>
        </p:txBody>
      </p:sp>
      <p:cxnSp>
        <p:nvCxnSpPr>
          <p:cNvPr id="153" name="Connector: Elbow 152">
            <a:extLst>
              <a:ext uri="{FF2B5EF4-FFF2-40B4-BE49-F238E27FC236}">
                <a16:creationId xmlns:a16="http://schemas.microsoft.com/office/drawing/2014/main" id="{8CD57452-AD25-14FA-3EDB-E75D31CD6D8C}"/>
              </a:ext>
            </a:extLst>
          </p:cNvPr>
          <p:cNvCxnSpPr>
            <a:cxnSpLocks/>
            <a:stCxn id="116" idx="3"/>
            <a:endCxn id="87" idx="2"/>
          </p:cNvCxnSpPr>
          <p:nvPr/>
        </p:nvCxnSpPr>
        <p:spPr bwMode="auto">
          <a:xfrm flipV="1">
            <a:off x="3128534" y="4810767"/>
            <a:ext cx="97965" cy="228742"/>
          </a:xfrm>
          <a:prstGeom prst="bentConnector2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16B70A-14CB-9E90-3D34-CC7D4FD250C6}"/>
              </a:ext>
            </a:extLst>
          </p:cNvPr>
          <p:cNvCxnSpPr>
            <a:cxnSpLocks/>
            <a:stCxn id="125" idx="0"/>
          </p:cNvCxnSpPr>
          <p:nvPr/>
        </p:nvCxnSpPr>
        <p:spPr>
          <a:xfrm flipV="1">
            <a:off x="1942333" y="4807745"/>
            <a:ext cx="0" cy="1417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F2983B-ED00-D700-6B0C-56734831BE9A}"/>
              </a:ext>
            </a:extLst>
          </p:cNvPr>
          <p:cNvCxnSpPr>
            <a:cxnSpLocks/>
            <a:stCxn id="125" idx="2"/>
          </p:cNvCxnSpPr>
          <p:nvPr/>
        </p:nvCxnSpPr>
        <p:spPr>
          <a:xfrm flipH="1">
            <a:off x="1773044" y="5040906"/>
            <a:ext cx="778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1929DA3-524D-A3AD-0E32-258525F71624}"/>
              </a:ext>
            </a:extLst>
          </p:cNvPr>
          <p:cNvCxnSpPr>
            <a:cxnSpLocks/>
            <a:stCxn id="125" idx="6"/>
            <a:endCxn id="116" idx="1"/>
          </p:cNvCxnSpPr>
          <p:nvPr/>
        </p:nvCxnSpPr>
        <p:spPr bwMode="auto">
          <a:xfrm flipV="1">
            <a:off x="2033773" y="5039509"/>
            <a:ext cx="135297" cy="13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8761261-F036-F478-CA4F-78DB248639C0}"/>
              </a:ext>
            </a:extLst>
          </p:cNvPr>
          <p:cNvCxnSpPr>
            <a:cxnSpLocks/>
            <a:endCxn id="45" idx="4"/>
          </p:cNvCxnSpPr>
          <p:nvPr/>
        </p:nvCxnSpPr>
        <p:spPr>
          <a:xfrm flipV="1">
            <a:off x="3690786" y="3603398"/>
            <a:ext cx="0" cy="40662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514FA8E5-1CD0-9157-2731-8592DFD3F767}"/>
              </a:ext>
            </a:extLst>
          </p:cNvPr>
          <p:cNvSpPr/>
          <p:nvPr/>
        </p:nvSpPr>
        <p:spPr>
          <a:xfrm>
            <a:off x="5721625" y="4904969"/>
            <a:ext cx="959464" cy="269079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est.</a:t>
            </a:r>
          </a:p>
        </p:txBody>
      </p:sp>
      <p:sp>
        <p:nvSpPr>
          <p:cNvPr id="34" name="Flowchart: Summing Junction 33">
            <a:extLst>
              <a:ext uri="{FF2B5EF4-FFF2-40B4-BE49-F238E27FC236}">
                <a16:creationId xmlns:a16="http://schemas.microsoft.com/office/drawing/2014/main" id="{420223E4-F413-C8C0-5DBC-A88409BA2588}"/>
              </a:ext>
            </a:extLst>
          </p:cNvPr>
          <p:cNvSpPr/>
          <p:nvPr/>
        </p:nvSpPr>
        <p:spPr>
          <a:xfrm>
            <a:off x="5403448" y="4949466"/>
            <a:ext cx="182880" cy="182880"/>
          </a:xfrm>
          <a:prstGeom prst="flowChartSummingJunction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FA0021E-F431-8FD3-5E71-3960EB06944E}"/>
                  </a:ext>
                </a:extLst>
              </p:cNvPr>
              <p:cNvSpPr txBox="1"/>
              <p:nvPr/>
            </p:nvSpPr>
            <p:spPr>
              <a:xfrm>
                <a:off x="4951307" y="4788935"/>
                <a:ext cx="38080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180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FA0021E-F431-8FD3-5E71-3960EB069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307" y="4788935"/>
                <a:ext cx="380808" cy="369332"/>
              </a:xfrm>
              <a:prstGeom prst="rect">
                <a:avLst/>
              </a:prstGeom>
              <a:blipFill>
                <a:blip r:embed="rId20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A85840CD-9D02-826C-A8C8-37A99967565A}"/>
              </a:ext>
            </a:extLst>
          </p:cNvPr>
          <p:cNvCxnSpPr>
            <a:cxnSpLocks/>
            <a:stCxn id="33" idx="3"/>
          </p:cNvCxnSpPr>
          <p:nvPr/>
        </p:nvCxnSpPr>
        <p:spPr bwMode="auto">
          <a:xfrm flipV="1">
            <a:off x="6681089" y="4810767"/>
            <a:ext cx="116097" cy="228742"/>
          </a:xfrm>
          <a:prstGeom prst="bentConnector2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4F4255E-34D3-44CC-1E24-5EB9745F34D6}"/>
              </a:ext>
            </a:extLst>
          </p:cNvPr>
          <p:cNvCxnSpPr>
            <a:cxnSpLocks/>
            <a:stCxn id="34" idx="0"/>
          </p:cNvCxnSpPr>
          <p:nvPr/>
        </p:nvCxnSpPr>
        <p:spPr>
          <a:xfrm flipV="1">
            <a:off x="5494888" y="4842511"/>
            <a:ext cx="0" cy="10695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E16F1D-1939-403A-3704-ADEC1FA4F976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5325600" y="5040906"/>
            <a:ext cx="7784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5D0666D-8F13-FB8B-31A1-1C69D5D212A4}"/>
              </a:ext>
            </a:extLst>
          </p:cNvPr>
          <p:cNvCxnSpPr>
            <a:cxnSpLocks/>
            <a:stCxn id="34" idx="6"/>
            <a:endCxn id="33" idx="1"/>
          </p:cNvCxnSpPr>
          <p:nvPr/>
        </p:nvCxnSpPr>
        <p:spPr bwMode="auto">
          <a:xfrm flipV="1">
            <a:off x="5586328" y="5039509"/>
            <a:ext cx="135297" cy="13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9B5D5CEC-1217-448C-8BC3-79F2884EFBA6}"/>
              </a:ext>
            </a:extLst>
          </p:cNvPr>
          <p:cNvSpPr/>
          <p:nvPr/>
        </p:nvSpPr>
        <p:spPr>
          <a:xfrm>
            <a:off x="3917522" y="3376021"/>
            <a:ext cx="959464" cy="269079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est.</a:t>
            </a:r>
          </a:p>
        </p:txBody>
      </p:sp>
      <p:sp>
        <p:nvSpPr>
          <p:cNvPr id="45" name="Flowchart: Summing Junction 44">
            <a:extLst>
              <a:ext uri="{FF2B5EF4-FFF2-40B4-BE49-F238E27FC236}">
                <a16:creationId xmlns:a16="http://schemas.microsoft.com/office/drawing/2014/main" id="{DEDB80DA-FBA3-8631-9F4C-5CE3C97452DD}"/>
              </a:ext>
            </a:extLst>
          </p:cNvPr>
          <p:cNvSpPr/>
          <p:nvPr/>
        </p:nvSpPr>
        <p:spPr>
          <a:xfrm>
            <a:off x="3599346" y="3420518"/>
            <a:ext cx="182880" cy="182880"/>
          </a:xfrm>
          <a:prstGeom prst="flowChartSummingJunction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02A3FC1D-EFC7-1F67-A2BC-BC41258521C7}"/>
              </a:ext>
            </a:extLst>
          </p:cNvPr>
          <p:cNvCxnSpPr>
            <a:cxnSpLocks/>
            <a:stCxn id="44" idx="3"/>
            <a:endCxn id="96" idx="0"/>
          </p:cNvCxnSpPr>
          <p:nvPr/>
        </p:nvCxnSpPr>
        <p:spPr bwMode="auto">
          <a:xfrm>
            <a:off x="4876986" y="3510561"/>
            <a:ext cx="143925" cy="234613"/>
          </a:xfrm>
          <a:prstGeom prst="bentConnector2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6037493-2D71-8C09-F0FF-BECF70E3FF0B}"/>
              </a:ext>
            </a:extLst>
          </p:cNvPr>
          <p:cNvCxnSpPr>
            <a:cxnSpLocks/>
            <a:stCxn id="45" idx="2"/>
          </p:cNvCxnSpPr>
          <p:nvPr/>
        </p:nvCxnSpPr>
        <p:spPr>
          <a:xfrm flipH="1">
            <a:off x="3521497" y="3511958"/>
            <a:ext cx="778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1FA419E-E5DE-43E4-DA37-DADED1E96838}"/>
              </a:ext>
            </a:extLst>
          </p:cNvPr>
          <p:cNvCxnSpPr>
            <a:cxnSpLocks/>
            <a:stCxn id="45" idx="6"/>
            <a:endCxn id="44" idx="1"/>
          </p:cNvCxnSpPr>
          <p:nvPr/>
        </p:nvCxnSpPr>
        <p:spPr bwMode="auto">
          <a:xfrm flipV="1">
            <a:off x="3782226" y="3510561"/>
            <a:ext cx="135296" cy="13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EB789104-E5FD-67F8-F7DF-88911C113DD6}"/>
                  </a:ext>
                </a:extLst>
              </p:cNvPr>
              <p:cNvSpPr txBox="1"/>
              <p:nvPr/>
            </p:nvSpPr>
            <p:spPr>
              <a:xfrm>
                <a:off x="7928273" y="2801438"/>
                <a:ext cx="3847775" cy="2903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  <a:tabLst>
                    <a:tab pos="285750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Step</m:t>
                    </m:r>
                    <m:r>
                      <m:rPr>
                        <m:nor/>
                      </m:rPr>
                      <a:rPr lang="en-US" sz="20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1</m:t>
                    </m:r>
                    <m:r>
                      <m:rPr>
                        <m:nor/>
                      </m:rPr>
                      <a:rPr lang="en-US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a</m:t>
                    </m:r>
                  </m:oMath>
                </a14:m>
                <a:r>
                  <a:rPr lang="en-US" sz="2000">
                    <a:solidFill>
                      <a:schemeClr val="tx1"/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: Transmit a pilot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000">
                    <a:solidFill>
                      <a:schemeClr val="tx1"/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 from AP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  <a:tabLst>
                    <a:tab pos="285750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Step</m:t>
                    </m:r>
                    <m:r>
                      <m:rPr>
                        <m:nor/>
                      </m:rPr>
                      <a:rPr lang="en-US" sz="20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1</m:t>
                    </m:r>
                    <m:r>
                      <m:rPr>
                        <m:nor/>
                      </m:rPr>
                      <a:rPr lang="en-US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b</m:t>
                    </m:r>
                  </m:oMath>
                </a14:m>
                <a:r>
                  <a:rPr lang="en-US" sz="2000">
                    <a:solidFill>
                      <a:schemeClr val="tx1"/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: Transmit a phase-coded pilot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p>
                    </m:sSup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>
                    <a:solidFill>
                      <a:schemeClr val="tx1"/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from STA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  <a:tabLst>
                    <a:tab pos="285750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Step</m:t>
                    </m:r>
                    <m:r>
                      <m:rPr>
                        <m:nor/>
                      </m:rPr>
                      <a:rPr lang="en-US" sz="20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1</m:t>
                    </m:r>
                    <m:r>
                      <m:rPr>
                        <m:nor/>
                      </m:rPr>
                      <a:rPr lang="en-US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c</m:t>
                    </m:r>
                  </m:oMath>
                </a14:m>
                <a:r>
                  <a:rPr lang="en-US" sz="2000">
                    <a:solidFill>
                      <a:schemeClr val="tx1"/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: Transmit a phase-coded pilot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sz="2000">
                    <a:solidFill>
                      <a:schemeClr val="tx1"/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 from AP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  <a:tabLst>
                    <a:tab pos="285750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Step</m:t>
                    </m:r>
                    <m:r>
                      <m:rPr>
                        <m:nor/>
                      </m:rPr>
                      <a:rPr lang="en-US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2</m:t>
                    </m:r>
                  </m:oMath>
                </a14:m>
                <a:r>
                  <a:rPr lang="en-US" sz="2000">
                    <a:solidFill>
                      <a:schemeClr val="tx1"/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 (Aggregation) : Transmit a phase-coded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p>
                      <m:sSupPr>
                        <m:ctrlPr>
                          <a:rPr lang="en-US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n-US" sz="20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sz="2000">
                    <a:solidFill>
                      <a:schemeClr val="tx1"/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 (e.g.,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000">
                    <a:solidFill>
                      <a:schemeClr val="tx1"/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 is a gradient) from STA`</a:t>
                </a:r>
              </a:p>
            </p:txBody>
          </p:sp>
        </mc:Choice>
        <mc:Fallback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EB789104-E5FD-67F8-F7DF-88911C113D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8273" y="2801438"/>
                <a:ext cx="3847775" cy="2903102"/>
              </a:xfrm>
              <a:prstGeom prst="rect">
                <a:avLst/>
              </a:prstGeom>
              <a:blipFill>
                <a:blip r:embed="rId21"/>
                <a:stretch>
                  <a:fillRect l="-1426" t="-1261" r="-1902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7DBCDC3-81C9-0ABA-1F39-8331E8F0D99D}"/>
                  </a:ext>
                </a:extLst>
              </p:cNvPr>
              <p:cNvSpPr txBox="1"/>
              <p:nvPr/>
            </p:nvSpPr>
            <p:spPr>
              <a:xfrm>
                <a:off x="780644" y="5356865"/>
                <a:ext cx="7045544" cy="899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>
                    <a:solidFill>
                      <a:schemeClr val="tx1"/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The remaining phase error at the AP: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err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m:rPr>
                                  <m:sty m:val="p"/>
                                </m:rPr>
                                <a:rPr lang="en-US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groupChr>
                        </m:e>
                        <m:lim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≈0</m:t>
                          </m:r>
                        </m:lim>
                      </m:limLow>
                      <m:r>
                        <a:rPr lang="en-US" sz="1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limLow>
                        <m:limLowPr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en-US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en-US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groupChr>
                        </m:e>
                        <m:lim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≈0</m:t>
                          </m:r>
                        </m:lim>
                      </m:limLow>
                      <m:r>
                        <a:rPr lang="en-US" sz="1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limLow>
                        <m:limLowPr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u</m:t>
                                  </m:r>
                                  <m:r>
                                    <a:rPr lang="en-US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u</m:t>
                                  </m:r>
                                  <m:r>
                                    <a:rPr lang="en-US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groupChr>
                        </m:e>
                        <m:lim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≈0</m:t>
                          </m:r>
                        </m:lim>
                      </m:limLow>
                      <m:r>
                        <a:rPr lang="en-US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≈0</m:t>
                      </m:r>
                    </m:oMath>
                  </m:oMathPara>
                </a14:m>
                <a:endParaRPr lang="en-US" sz="1800" i="1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7DBCDC3-81C9-0ABA-1F39-8331E8F0D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644" y="5356865"/>
                <a:ext cx="7045544" cy="899157"/>
              </a:xfrm>
              <a:prstGeom prst="rect">
                <a:avLst/>
              </a:prstGeom>
              <a:blipFill>
                <a:blip r:embed="rId22"/>
                <a:stretch>
                  <a:fillRect t="-4082" b="-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EA4678B3-7348-FA47-D65B-32901E1B7682}"/>
              </a:ext>
            </a:extLst>
          </p:cNvPr>
          <p:cNvGrpSpPr/>
          <p:nvPr/>
        </p:nvGrpSpPr>
        <p:grpSpPr>
          <a:xfrm>
            <a:off x="6484428" y="4513615"/>
            <a:ext cx="785581" cy="297963"/>
            <a:chOff x="11915124" y="1294434"/>
            <a:chExt cx="1084299" cy="523566"/>
          </a:xfrm>
        </p:grpSpPr>
        <p:sp>
          <p:nvSpPr>
            <p:cNvPr id="15" name="Flowchart: Document 14">
              <a:extLst>
                <a:ext uri="{FF2B5EF4-FFF2-40B4-BE49-F238E27FC236}">
                  <a16:creationId xmlns:a16="http://schemas.microsoft.com/office/drawing/2014/main" id="{0F8CA83E-1D6E-2DE9-A5F9-436CF91E5B33}"/>
                </a:ext>
              </a:extLst>
            </p:cNvPr>
            <p:cNvSpPr/>
            <p:nvPr/>
          </p:nvSpPr>
          <p:spPr bwMode="auto">
            <a:xfrm rot="16200000">
              <a:off x="11927514" y="1282045"/>
              <a:ext cx="523565" cy="548345"/>
            </a:xfrm>
            <a:prstGeom prst="flowChartDocumen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sp>
          <p:nvSpPr>
            <p:cNvPr id="16" name="Flowchart: Document 15">
              <a:extLst>
                <a:ext uri="{FF2B5EF4-FFF2-40B4-BE49-F238E27FC236}">
                  <a16:creationId xmlns:a16="http://schemas.microsoft.com/office/drawing/2014/main" id="{3BC9E735-4563-AB97-DC80-640CE7D99778}"/>
                </a:ext>
              </a:extLst>
            </p:cNvPr>
            <p:cNvSpPr/>
            <p:nvPr/>
          </p:nvSpPr>
          <p:spPr bwMode="auto">
            <a:xfrm rot="16200000" flipH="1" flipV="1">
              <a:off x="12463468" y="1282045"/>
              <a:ext cx="523566" cy="548344"/>
            </a:xfrm>
            <a:prstGeom prst="flowChartDocumen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BC5B142-54E9-5011-DAC6-44F42EDECBAC}"/>
                  </a:ext>
                </a:extLst>
              </p:cNvPr>
              <p:cNvSpPr txBox="1"/>
              <p:nvPr/>
            </p:nvSpPr>
            <p:spPr>
              <a:xfrm>
                <a:off x="6545650" y="4492716"/>
                <a:ext cx="331341" cy="349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p>
                        <m:sSup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1600"/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BC5B142-54E9-5011-DAC6-44F42EDEC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5650" y="4492716"/>
                <a:ext cx="331341" cy="349391"/>
              </a:xfrm>
              <a:prstGeom prst="rect">
                <a:avLst/>
              </a:prstGeom>
              <a:blipFill>
                <a:blip r:embed="rId23"/>
                <a:stretch>
                  <a:fillRect r="-1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1128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E6C04-335C-E05F-2E13-996BB2FD1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D07CA-1A57-489E-841F-BEF4E7726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85801"/>
            <a:ext cx="10361084" cy="1065213"/>
          </a:xfrm>
        </p:spPr>
        <p:txBody>
          <a:bodyPr/>
          <a:lstStyle/>
          <a:p>
            <a:r>
              <a:rPr lang="en-US"/>
              <a:t>An Example for Phase Error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Content Placeholder 68">
                <a:extLst>
                  <a:ext uri="{FF2B5EF4-FFF2-40B4-BE49-F238E27FC236}">
                    <a16:creationId xmlns:a16="http://schemas.microsoft.com/office/drawing/2014/main" id="{4311C310-3111-E618-C980-2497A94D0DC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399" y="1891551"/>
                <a:ext cx="10820401" cy="1877313"/>
              </a:xfrm>
            </p:spPr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/>
                  <a:t>Suppose that the residual CFO after a pre-compensation is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50 </m:t>
                    </m:r>
                    <m:r>
                      <m:rPr>
                        <m:sty m:val="p"/>
                      </m:rPr>
                      <a:rPr lang="en-US" smtClean="0">
                        <a:latin typeface="Cambria Math" panose="02040503050406030204" pitchFamily="18" charset="0"/>
                      </a:rPr>
                      <m:t>Hz</m:t>
                    </m:r>
                  </m:oMath>
                </a14:m>
                <a:r>
                  <a:rPr lang="en-US"/>
                  <a:t> [4, pg. 904] 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/>
                  <a:t>Timings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=(0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,100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,200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,325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/>
                  <a:t>NDP + SIFS ~ </a:t>
                </a:r>
                <a14:m>
                  <m:oMath xmlns:m="http://schemas.openxmlformats.org/officeDocument/2006/math">
                    <m:r>
                      <a:rPr lang="en-US" b="0">
                        <a:latin typeface="Cambria Math" panose="02040503050406030204" pitchFamily="18" charset="0"/>
                      </a:rPr>
                      <m:t>100 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/>
                  <a:t>Velocity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=2 </m:t>
                    </m:r>
                    <m:r>
                      <m:rPr>
                        <m:nor/>
                      </m:rPr>
                      <a:rPr lang="en-US" b="0" smtClean="0"/>
                      <m:t>m</m:t>
                    </m:r>
                    <m:r>
                      <m:rPr>
                        <m:nor/>
                      </m:rPr>
                      <a:rPr lang="en-US" b="0" smtClean="0"/>
                      <m:t>/</m:t>
                    </m:r>
                    <m:r>
                      <m:rPr>
                        <m:nor/>
                      </m:rPr>
                      <a:rPr lang="en-US" b="0" smtClean="0"/>
                      <m:t>s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en-US" smtClean="0">
                        <a:latin typeface="Cambria Math" panose="02040503050406030204" pitchFamily="18" charset="0"/>
                      </a:rPr>
                      <m:t>=5</m:t>
                    </m:r>
                    <m:r>
                      <a:rPr lang="en-US" b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smtClean="0"/>
                      <m:t>GHz</m:t>
                    </m:r>
                  </m:oMath>
                </a14:m>
                <a:r>
                  <a:rPr lang="en-US" b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=3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US" b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/>
              </a:p>
            </p:txBody>
          </p:sp>
        </mc:Choice>
        <mc:Fallback xmlns="">
          <p:sp>
            <p:nvSpPr>
              <p:cNvPr id="69" name="Content Placeholder 68">
                <a:extLst>
                  <a:ext uri="{FF2B5EF4-FFF2-40B4-BE49-F238E27FC236}">
                    <a16:creationId xmlns:a16="http://schemas.microsoft.com/office/drawing/2014/main" id="{4311C310-3111-E618-C980-2497A94D0D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399" y="1891551"/>
                <a:ext cx="10820401" cy="1877313"/>
              </a:xfrm>
              <a:blipFill>
                <a:blip r:embed="rId2"/>
                <a:stretch>
                  <a:fillRect l="-732" t="-2597" r="-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C9E96-BF8C-FC44-D36C-9E026004146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5793318" y="6475414"/>
            <a:ext cx="704849" cy="363537"/>
          </a:xfrm>
        </p:spPr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65EA9A-D3B0-A9C7-B4D7-F39C380C33AE}"/>
              </a:ext>
            </a:extLst>
          </p:cNvPr>
          <p:cNvSpPr>
            <a:spLocks noGrp="1"/>
          </p:cNvSpPr>
          <p:nvPr>
            <p:ph type="dt" idx="15"/>
          </p:nvPr>
        </p:nvSpPr>
        <p:spPr>
          <a:xfrm>
            <a:off x="929217" y="333375"/>
            <a:ext cx="2499764" cy="273050"/>
          </a:xfrm>
        </p:spPr>
        <p:txBody>
          <a:bodyPr/>
          <a:lstStyle/>
          <a:p>
            <a:r>
              <a:rPr lang="en-US"/>
              <a:t>March 2025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99C711A-C3F1-121C-E45B-AC1145136139}"/>
                  </a:ext>
                </a:extLst>
              </p:cNvPr>
              <p:cNvSpPr txBox="1"/>
              <p:nvPr/>
            </p:nvSpPr>
            <p:spPr>
              <a:xfrm>
                <a:off x="1035167" y="3838106"/>
                <a:ext cx="7740230" cy="681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err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groupChr>
                        </m:e>
                        <m:lim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360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×350 </m:t>
                              </m:r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Hz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25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3.15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∘</m:t>
                              </m:r>
                            </m:sup>
                          </m:sSup>
                        </m:lim>
                      </m:limLow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limLow>
                        <m:limLow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groupChr>
                        </m:e>
                        <m:li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2.4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∘</m:t>
                              </m:r>
                            </m:sup>
                          </m:sSup>
                        </m:lim>
                      </m:limLow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limLow>
                        <m:limLow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u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u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groupChr>
                        </m:e>
                        <m:li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≈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2.7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∘</m:t>
                              </m:r>
                            </m:sup>
                          </m:sSup>
                        </m:lim>
                      </m:limLow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2000" i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99C711A-C3F1-121C-E45B-AC1145136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167" y="3838106"/>
                <a:ext cx="7740230" cy="681661"/>
              </a:xfrm>
              <a:prstGeom prst="rect">
                <a:avLst/>
              </a:prstGeom>
              <a:blipFill>
                <a:blip r:embed="rId3"/>
                <a:stretch>
                  <a:fillRect b="-3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645DDD8-F00C-06D2-D57D-59C574CB41AA}"/>
                  </a:ext>
                </a:extLst>
              </p:cNvPr>
              <p:cNvSpPr txBox="1"/>
              <p:nvPr/>
            </p:nvSpPr>
            <p:spPr>
              <a:xfrm>
                <a:off x="3077801" y="5055672"/>
                <a:ext cx="3654962" cy="7085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360</m:t>
                              </m:r>
                            </m:e>
                            <m:sup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∘</m:t>
                              </m:r>
                            </m:sup>
                          </m:sSup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f>
                            <m:f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2.4</m:t>
                          </m:r>
                        </m:e>
                        <m:sup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18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645DDD8-F00C-06D2-D57D-59C574CB41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7801" y="5055672"/>
                <a:ext cx="3654962" cy="7085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B9D7A02-C9A6-D0E5-CC63-1A5ABF71D7D4}"/>
                  </a:ext>
                </a:extLst>
              </p:cNvPr>
              <p:cNvSpPr txBox="1"/>
              <p:nvPr/>
            </p:nvSpPr>
            <p:spPr>
              <a:xfrm>
                <a:off x="7335324" y="5028736"/>
                <a:ext cx="3135452" cy="7085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360</m:t>
                              </m:r>
                            </m:e>
                            <m:sup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∘</m:t>
                              </m:r>
                            </m:sup>
                          </m:sSup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f>
                            <m:f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2.7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B9D7A02-C9A6-D0E5-CC63-1A5ABF71D7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5324" y="5028736"/>
                <a:ext cx="3135452" cy="7085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D388D74-7047-4A6F-7D24-5938CB13DF3B}"/>
              </a:ext>
            </a:extLst>
          </p:cNvPr>
          <p:cNvCxnSpPr/>
          <p:nvPr/>
        </p:nvCxnSpPr>
        <p:spPr bwMode="auto">
          <a:xfrm>
            <a:off x="5656729" y="4643718"/>
            <a:ext cx="0" cy="34065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ED5144D-8FBD-0233-409A-8833977C8373}"/>
              </a:ext>
            </a:extLst>
          </p:cNvPr>
          <p:cNvCxnSpPr>
            <a:cxnSpLocks/>
          </p:cNvCxnSpPr>
          <p:nvPr/>
        </p:nvCxnSpPr>
        <p:spPr bwMode="auto">
          <a:xfrm>
            <a:off x="7180729" y="4591063"/>
            <a:ext cx="914400" cy="393313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8763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9AEAD-0F43-8081-17EC-A03CDA579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1971677"/>
            <a:ext cx="10361084" cy="257343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/>
              <a:t>In this contribution, we discuss the feasibility of coherent over-the-air computation (OAC) to support federated learning on WLAN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We discuss an approach to compensate the phase mismatches between the STAs and AP to achieve phase synchronization in the network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We show proof-of-concept demonstrations on the phase synchronization</a:t>
            </a:r>
          </a:p>
          <a:p>
            <a:pPr marL="0" indent="0"/>
            <a:endParaRPr lang="en-US">
              <a:highlight>
                <a:srgbClr val="FFFF00"/>
              </a:highlight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3B674E-3CA2-CB0A-423B-82A3856BD7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B671459-E5FD-37E2-87E0-F213DD82D698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March 2025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33589-F7E8-EE2A-3799-33CC7FED6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Abstract</a:t>
            </a:r>
          </a:p>
        </p:txBody>
      </p:sp>
    </p:spTree>
    <p:extLst>
      <p:ext uri="{BB962C8B-B14F-4D97-AF65-F5344CB8AC3E}">
        <p14:creationId xmlns:p14="http://schemas.microsoft.com/office/powerpoint/2010/main" val="2344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6B9BD-66A0-73ED-BCA0-FE9C7F8ED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A349F-FE36-ACB8-ADD2-F8878C2A7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Extending Phased-Coded Pilots to Multiple STAs</a:t>
            </a:r>
          </a:p>
        </p:txBody>
      </p:sp>
      <p:sp>
        <p:nvSpPr>
          <p:cNvPr id="130" name="Content Placeholder 129">
            <a:extLst>
              <a:ext uri="{FF2B5EF4-FFF2-40B4-BE49-F238E27FC236}">
                <a16:creationId xmlns:a16="http://schemas.microsoft.com/office/drawing/2014/main" id="{D7D88EF9-D7CC-6001-869C-3A2A6359B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4743662"/>
            <a:ext cx="10361084" cy="146887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/>
              <a:t>More STAs cause more overhead in this example procedure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Room for optimization by exploiting the coherence bandwidth of the channel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Notice that the duration of the aggregation phase will be much larger than the one for phase synchronization as the aggregation phase carries phase-coded symbols (e.g., local gradients)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90861-6257-A1C5-E0DD-6F9503875C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08D93-2765-91E7-EE9D-AD15650BABCA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March 2025</a:t>
            </a:r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3923A9A-12B8-1922-B75D-271926B702A8}"/>
              </a:ext>
            </a:extLst>
          </p:cNvPr>
          <p:cNvSpPr txBox="1"/>
          <p:nvPr/>
        </p:nvSpPr>
        <p:spPr>
          <a:xfrm>
            <a:off x="5791658" y="4167076"/>
            <a:ext cx="19157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:Phase-coded pilots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0A4B2A3-81CE-2B47-2618-171FBC4735F6}"/>
              </a:ext>
            </a:extLst>
          </p:cNvPr>
          <p:cNvSpPr/>
          <p:nvPr/>
        </p:nvSpPr>
        <p:spPr>
          <a:xfrm>
            <a:off x="5353387" y="4261539"/>
            <a:ext cx="503936" cy="162191"/>
          </a:xfrm>
          <a:prstGeom prst="rect">
            <a:avLst/>
          </a:prstGeom>
          <a:solidFill>
            <a:srgbClr val="70AD47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FCEF516-83B2-D46C-873A-AD00C14EADF7}"/>
              </a:ext>
            </a:extLst>
          </p:cNvPr>
          <p:cNvGrpSpPr/>
          <p:nvPr/>
        </p:nvGrpSpPr>
        <p:grpSpPr>
          <a:xfrm>
            <a:off x="7768086" y="4265361"/>
            <a:ext cx="503935" cy="168193"/>
            <a:chOff x="11915124" y="1294434"/>
            <a:chExt cx="1084299" cy="523566"/>
          </a:xfrm>
        </p:grpSpPr>
        <p:sp>
          <p:nvSpPr>
            <p:cNvPr id="91" name="Flowchart: Document 90">
              <a:extLst>
                <a:ext uri="{FF2B5EF4-FFF2-40B4-BE49-F238E27FC236}">
                  <a16:creationId xmlns:a16="http://schemas.microsoft.com/office/drawing/2014/main" id="{07F727AB-FDE4-4D5B-BCA5-39DD10A9517D}"/>
                </a:ext>
              </a:extLst>
            </p:cNvPr>
            <p:cNvSpPr/>
            <p:nvPr/>
          </p:nvSpPr>
          <p:spPr bwMode="auto">
            <a:xfrm rot="16200000">
              <a:off x="11927514" y="1282045"/>
              <a:ext cx="523565" cy="548345"/>
            </a:xfrm>
            <a:prstGeom prst="flowChartDocumen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sp>
          <p:nvSpPr>
            <p:cNvPr id="92" name="Flowchart: Document 91">
              <a:extLst>
                <a:ext uri="{FF2B5EF4-FFF2-40B4-BE49-F238E27FC236}">
                  <a16:creationId xmlns:a16="http://schemas.microsoft.com/office/drawing/2014/main" id="{F5133FAF-39E7-D3A3-A958-6DF6E81E0E06}"/>
                </a:ext>
              </a:extLst>
            </p:cNvPr>
            <p:cNvSpPr/>
            <p:nvPr/>
          </p:nvSpPr>
          <p:spPr bwMode="auto">
            <a:xfrm rot="16200000" flipH="1" flipV="1">
              <a:off x="12463468" y="1282045"/>
              <a:ext cx="523566" cy="548344"/>
            </a:xfrm>
            <a:prstGeom prst="flowChartDocumen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ADBC3FF6-2973-78D2-2AE4-EAA43CF6005E}"/>
              </a:ext>
            </a:extLst>
          </p:cNvPr>
          <p:cNvSpPr txBox="1"/>
          <p:nvPr/>
        </p:nvSpPr>
        <p:spPr>
          <a:xfrm>
            <a:off x="7990911" y="4166029"/>
            <a:ext cx="29669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:Phase-coded OAC symbols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768FBDE-0C01-0F5F-8F8E-BE4F9CCA63F6}"/>
              </a:ext>
            </a:extLst>
          </p:cNvPr>
          <p:cNvSpPr/>
          <p:nvPr/>
        </p:nvSpPr>
        <p:spPr>
          <a:xfrm>
            <a:off x="2199232" y="4229279"/>
            <a:ext cx="503936" cy="162191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63A7F79-854F-D6D2-E9D2-049EA3EDC008}"/>
              </a:ext>
            </a:extLst>
          </p:cNvPr>
          <p:cNvSpPr txBox="1"/>
          <p:nvPr/>
        </p:nvSpPr>
        <p:spPr>
          <a:xfrm>
            <a:off x="2578100" y="4147929"/>
            <a:ext cx="27655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:Pilots (without phase coding)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C66B27-B613-0F3B-3CDB-BE886851A67A}"/>
              </a:ext>
            </a:extLst>
          </p:cNvPr>
          <p:cNvSpPr txBox="1"/>
          <p:nvPr/>
        </p:nvSpPr>
        <p:spPr>
          <a:xfrm>
            <a:off x="908797" y="2093451"/>
            <a:ext cx="660125" cy="33066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EED04E-4CC8-6A56-02B8-C46DD35CCF57}"/>
              </a:ext>
            </a:extLst>
          </p:cNvPr>
          <p:cNvSpPr txBox="1"/>
          <p:nvPr/>
        </p:nvSpPr>
        <p:spPr>
          <a:xfrm>
            <a:off x="667367" y="2587185"/>
            <a:ext cx="836754" cy="33066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 1: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3F3ED7-5BDE-4A7D-077E-B57ECE3063EA}"/>
              </a:ext>
            </a:extLst>
          </p:cNvPr>
          <p:cNvSpPr txBox="1"/>
          <p:nvPr/>
        </p:nvSpPr>
        <p:spPr>
          <a:xfrm>
            <a:off x="667367" y="3111441"/>
            <a:ext cx="836754" cy="33066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 2: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B9A4F8-5436-C5FE-6FCC-641EA6E1E6E4}"/>
              </a:ext>
            </a:extLst>
          </p:cNvPr>
          <p:cNvSpPr txBox="1"/>
          <p:nvPr/>
        </p:nvSpPr>
        <p:spPr>
          <a:xfrm>
            <a:off x="667367" y="3614060"/>
            <a:ext cx="836754" cy="33066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 3: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80B542-4026-0D48-AF63-81D505442498}"/>
              </a:ext>
            </a:extLst>
          </p:cNvPr>
          <p:cNvCxnSpPr/>
          <p:nvPr/>
        </p:nvCxnSpPr>
        <p:spPr bwMode="auto">
          <a:xfrm>
            <a:off x="999767" y="2411476"/>
            <a:ext cx="10526998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FE6741-A17D-BE57-A421-DB8D5BCC489A}"/>
              </a:ext>
            </a:extLst>
          </p:cNvPr>
          <p:cNvCxnSpPr>
            <a:cxnSpLocks/>
          </p:cNvCxnSpPr>
          <p:nvPr/>
        </p:nvCxnSpPr>
        <p:spPr bwMode="auto">
          <a:xfrm>
            <a:off x="999767" y="2933850"/>
            <a:ext cx="10526998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78FA83-5327-F7BB-ECED-DCF7D78098A7}"/>
              </a:ext>
            </a:extLst>
          </p:cNvPr>
          <p:cNvCxnSpPr>
            <a:cxnSpLocks/>
          </p:cNvCxnSpPr>
          <p:nvPr/>
        </p:nvCxnSpPr>
        <p:spPr bwMode="auto">
          <a:xfrm>
            <a:off x="999767" y="3448487"/>
            <a:ext cx="10526998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ECFD0B-5ABB-5DAF-F83D-A45E1A42E909}"/>
              </a:ext>
            </a:extLst>
          </p:cNvPr>
          <p:cNvCxnSpPr/>
          <p:nvPr/>
        </p:nvCxnSpPr>
        <p:spPr bwMode="auto">
          <a:xfrm>
            <a:off x="999767" y="3965137"/>
            <a:ext cx="10526998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64B1E52-7AF5-8C99-98ED-E96A40B369A3}"/>
              </a:ext>
            </a:extLst>
          </p:cNvPr>
          <p:cNvSpPr/>
          <p:nvPr/>
        </p:nvSpPr>
        <p:spPr>
          <a:xfrm>
            <a:off x="1418289" y="2167997"/>
            <a:ext cx="1022198" cy="243320"/>
          </a:xfrm>
          <a:prstGeom prst="rect">
            <a:avLst/>
          </a:prstGeom>
          <a:solidFill>
            <a:srgbClr val="FFC000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Request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0AE192-C4B5-7834-C079-2EDBD7895E9C}"/>
              </a:ext>
            </a:extLst>
          </p:cNvPr>
          <p:cNvCxnSpPr>
            <a:cxnSpLocks/>
          </p:cNvCxnSpPr>
          <p:nvPr/>
        </p:nvCxnSpPr>
        <p:spPr>
          <a:xfrm>
            <a:off x="8644759" y="2017017"/>
            <a:ext cx="0" cy="205378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60195D9-ACFB-B8A1-E8C3-02A531B8D108}"/>
              </a:ext>
            </a:extLst>
          </p:cNvPr>
          <p:cNvCxnSpPr>
            <a:cxnSpLocks/>
          </p:cNvCxnSpPr>
          <p:nvPr/>
        </p:nvCxnSpPr>
        <p:spPr>
          <a:xfrm>
            <a:off x="2703589" y="2183374"/>
            <a:ext cx="0" cy="18577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363CE04-1126-0F2A-9F6C-BC803E58FF93}"/>
              </a:ext>
            </a:extLst>
          </p:cNvPr>
          <p:cNvCxnSpPr>
            <a:cxnSpLocks/>
          </p:cNvCxnSpPr>
          <p:nvPr/>
        </p:nvCxnSpPr>
        <p:spPr>
          <a:xfrm>
            <a:off x="4768431" y="2008351"/>
            <a:ext cx="0" cy="212912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1CCFAAE-C701-1B77-7417-77D54931C8CD}"/>
              </a:ext>
            </a:extLst>
          </p:cNvPr>
          <p:cNvCxnSpPr>
            <a:cxnSpLocks/>
          </p:cNvCxnSpPr>
          <p:nvPr/>
        </p:nvCxnSpPr>
        <p:spPr>
          <a:xfrm>
            <a:off x="6696290" y="2060867"/>
            <a:ext cx="0" cy="206179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652D89CB-1FA5-E4AC-D445-14C6BD7702BC}"/>
              </a:ext>
            </a:extLst>
          </p:cNvPr>
          <p:cNvSpPr/>
          <p:nvPr/>
        </p:nvSpPr>
        <p:spPr>
          <a:xfrm>
            <a:off x="2751224" y="2692249"/>
            <a:ext cx="927999" cy="241601"/>
          </a:xfrm>
          <a:prstGeom prst="rect">
            <a:avLst/>
          </a:prstGeom>
          <a:solidFill>
            <a:srgbClr val="FFC000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NDP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48E061-6F0F-E4F5-731B-90560A72868A}"/>
              </a:ext>
            </a:extLst>
          </p:cNvPr>
          <p:cNvSpPr/>
          <p:nvPr/>
        </p:nvSpPr>
        <p:spPr>
          <a:xfrm>
            <a:off x="3410481" y="2691296"/>
            <a:ext cx="272460" cy="242553"/>
          </a:xfrm>
          <a:prstGeom prst="rect">
            <a:avLst/>
          </a:prstGeom>
          <a:solidFill>
            <a:srgbClr val="70AD47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0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A4A294F-3742-AA3C-7419-EC94B8709E0D}"/>
              </a:ext>
            </a:extLst>
          </p:cNvPr>
          <p:cNvSpPr/>
          <p:nvPr/>
        </p:nvSpPr>
        <p:spPr>
          <a:xfrm>
            <a:off x="3715229" y="2161494"/>
            <a:ext cx="928357" cy="241601"/>
          </a:xfrm>
          <a:prstGeom prst="rect">
            <a:avLst/>
          </a:prstGeom>
          <a:solidFill>
            <a:srgbClr val="FFC000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FB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77E5A3F-6790-A80F-1BE7-EDDA10003368}"/>
              </a:ext>
            </a:extLst>
          </p:cNvPr>
          <p:cNvSpPr/>
          <p:nvPr/>
        </p:nvSpPr>
        <p:spPr>
          <a:xfrm>
            <a:off x="4377707" y="2160541"/>
            <a:ext cx="272460" cy="242553"/>
          </a:xfrm>
          <a:prstGeom prst="rect">
            <a:avLst/>
          </a:prstGeom>
          <a:solidFill>
            <a:srgbClr val="70AD47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0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56B755D-06FA-F0D2-619B-B3C1071D2888}"/>
              </a:ext>
            </a:extLst>
          </p:cNvPr>
          <p:cNvSpPr/>
          <p:nvPr/>
        </p:nvSpPr>
        <p:spPr>
          <a:xfrm>
            <a:off x="4756714" y="3206886"/>
            <a:ext cx="927999" cy="241601"/>
          </a:xfrm>
          <a:prstGeom prst="rect">
            <a:avLst/>
          </a:prstGeom>
          <a:solidFill>
            <a:srgbClr val="FFC000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NDP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40A560B-B3D5-B4C3-69BB-1250A9A50F68}"/>
              </a:ext>
            </a:extLst>
          </p:cNvPr>
          <p:cNvSpPr/>
          <p:nvPr/>
        </p:nvSpPr>
        <p:spPr>
          <a:xfrm>
            <a:off x="5425228" y="3205933"/>
            <a:ext cx="272460" cy="242553"/>
          </a:xfrm>
          <a:prstGeom prst="rect">
            <a:avLst/>
          </a:prstGeom>
          <a:solidFill>
            <a:srgbClr val="70AD47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0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8C8A28F-A1F7-68E9-DB5B-CCDBAAB53E4D}"/>
              </a:ext>
            </a:extLst>
          </p:cNvPr>
          <p:cNvSpPr/>
          <p:nvPr/>
        </p:nvSpPr>
        <p:spPr>
          <a:xfrm>
            <a:off x="5716281" y="2161494"/>
            <a:ext cx="927999" cy="241601"/>
          </a:xfrm>
          <a:prstGeom prst="rect">
            <a:avLst/>
          </a:prstGeom>
          <a:solidFill>
            <a:srgbClr val="FFC000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FB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C286A52-5B2B-019B-DE36-BAA0FD67FF1E}"/>
              </a:ext>
            </a:extLst>
          </p:cNvPr>
          <p:cNvSpPr/>
          <p:nvPr/>
        </p:nvSpPr>
        <p:spPr>
          <a:xfrm>
            <a:off x="6378401" y="2160541"/>
            <a:ext cx="272460" cy="242553"/>
          </a:xfrm>
          <a:prstGeom prst="rect">
            <a:avLst/>
          </a:prstGeom>
          <a:solidFill>
            <a:srgbClr val="70AD47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0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26EC7E5-3DF1-4ED7-D08B-81BB5C335411}"/>
              </a:ext>
            </a:extLst>
          </p:cNvPr>
          <p:cNvSpPr/>
          <p:nvPr/>
        </p:nvSpPr>
        <p:spPr>
          <a:xfrm>
            <a:off x="2430708" y="2169937"/>
            <a:ext cx="272460" cy="239851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0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3AE579F-0BE7-2481-AE55-4F9F1F5CE419}"/>
              </a:ext>
            </a:extLst>
          </p:cNvPr>
          <p:cNvSpPr/>
          <p:nvPr/>
        </p:nvSpPr>
        <p:spPr>
          <a:xfrm>
            <a:off x="6704997" y="3719222"/>
            <a:ext cx="927999" cy="241601"/>
          </a:xfrm>
          <a:prstGeom prst="rect">
            <a:avLst/>
          </a:prstGeom>
          <a:solidFill>
            <a:srgbClr val="FFC000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NDP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3718A39-4779-8EE1-82B0-8F9D330B7C50}"/>
              </a:ext>
            </a:extLst>
          </p:cNvPr>
          <p:cNvSpPr/>
          <p:nvPr/>
        </p:nvSpPr>
        <p:spPr>
          <a:xfrm>
            <a:off x="7358768" y="3718270"/>
            <a:ext cx="272460" cy="242553"/>
          </a:xfrm>
          <a:prstGeom prst="rect">
            <a:avLst/>
          </a:prstGeom>
          <a:solidFill>
            <a:srgbClr val="70AD47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0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099DFF2-E93D-4C75-1A19-354FB7124FF9}"/>
              </a:ext>
            </a:extLst>
          </p:cNvPr>
          <p:cNvSpPr/>
          <p:nvPr/>
        </p:nvSpPr>
        <p:spPr>
          <a:xfrm>
            <a:off x="7664565" y="2161494"/>
            <a:ext cx="927999" cy="241601"/>
          </a:xfrm>
          <a:prstGeom prst="rect">
            <a:avLst/>
          </a:prstGeom>
          <a:solidFill>
            <a:srgbClr val="FFC000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FB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A0F185B-B6AF-F656-F04D-E54DA2CCCD9C}"/>
              </a:ext>
            </a:extLst>
          </p:cNvPr>
          <p:cNvSpPr/>
          <p:nvPr/>
        </p:nvSpPr>
        <p:spPr>
          <a:xfrm>
            <a:off x="8326684" y="2160541"/>
            <a:ext cx="272460" cy="242553"/>
          </a:xfrm>
          <a:prstGeom prst="rect">
            <a:avLst/>
          </a:prstGeom>
          <a:solidFill>
            <a:srgbClr val="70AD47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0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BA5E208-C6A1-355F-1207-7016F0174B50}"/>
              </a:ext>
            </a:extLst>
          </p:cNvPr>
          <p:cNvCxnSpPr>
            <a:cxnSpLocks/>
          </p:cNvCxnSpPr>
          <p:nvPr/>
        </p:nvCxnSpPr>
        <p:spPr>
          <a:xfrm>
            <a:off x="1412161" y="1996317"/>
            <a:ext cx="0" cy="2022619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" name="TextBox 166">
            <a:extLst>
              <a:ext uri="{FF2B5EF4-FFF2-40B4-BE49-F238E27FC236}">
                <a16:creationId xmlns:a16="http://schemas.microsoft.com/office/drawing/2014/main" id="{E8E16F44-58F2-EBE4-7DCF-C4E1987E012E}"/>
              </a:ext>
            </a:extLst>
          </p:cNvPr>
          <p:cNvSpPr txBox="1"/>
          <p:nvPr/>
        </p:nvSpPr>
        <p:spPr>
          <a:xfrm>
            <a:off x="8431033" y="1668455"/>
            <a:ext cx="30045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Aggregation phase</a:t>
            </a:r>
            <a:endParaRPr lang="en-US" sz="200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9B2BCD0-031D-FCEB-B39E-39E6379C0733}"/>
              </a:ext>
            </a:extLst>
          </p:cNvPr>
          <p:cNvGrpSpPr/>
          <p:nvPr/>
        </p:nvGrpSpPr>
        <p:grpSpPr>
          <a:xfrm>
            <a:off x="8642444" y="3721878"/>
            <a:ext cx="2584183" cy="246323"/>
            <a:chOff x="8813894" y="4956631"/>
            <a:chExt cx="2584183" cy="298051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FD28EC0-6B3F-924D-1974-AF3371F9C910}"/>
                </a:ext>
              </a:extLst>
            </p:cNvPr>
            <p:cNvSpPr/>
            <p:nvPr/>
          </p:nvSpPr>
          <p:spPr bwMode="auto">
            <a:xfrm rot="16200000" flipH="1" flipV="1">
              <a:off x="10602909" y="4459497"/>
              <a:ext cx="298034" cy="1292302"/>
            </a:xfrm>
            <a:custGeom>
              <a:avLst/>
              <a:gdLst>
                <a:gd name="connsiteX0" fmla="*/ 0 w 298034"/>
                <a:gd name="connsiteY0" fmla="*/ 945370 h 1292302"/>
                <a:gd name="connsiteX1" fmla="*/ 0 w 298034"/>
                <a:gd name="connsiteY1" fmla="*/ 0 h 1292302"/>
                <a:gd name="connsiteX2" fmla="*/ 298034 w 298034"/>
                <a:gd name="connsiteY2" fmla="*/ 1 h 1292302"/>
                <a:gd name="connsiteX3" fmla="*/ 298034 w 298034"/>
                <a:gd name="connsiteY3" fmla="*/ 945370 h 1292302"/>
                <a:gd name="connsiteX4" fmla="*/ 297998 w 298034"/>
                <a:gd name="connsiteY4" fmla="*/ 945370 h 1292302"/>
                <a:gd name="connsiteX5" fmla="*/ 297998 w 298034"/>
                <a:gd name="connsiteY5" fmla="*/ 1226037 h 1292302"/>
                <a:gd name="connsiteX6" fmla="*/ 35 w 298034"/>
                <a:gd name="connsiteY6" fmla="*/ 1273220 h 1292302"/>
                <a:gd name="connsiteX7" fmla="*/ 35 w 298034"/>
                <a:gd name="connsiteY7" fmla="*/ 945370 h 129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8034" h="1292302">
                  <a:moveTo>
                    <a:pt x="0" y="945370"/>
                  </a:moveTo>
                  <a:lnTo>
                    <a:pt x="0" y="0"/>
                  </a:lnTo>
                  <a:lnTo>
                    <a:pt x="298034" y="1"/>
                  </a:lnTo>
                  <a:lnTo>
                    <a:pt x="298034" y="945370"/>
                  </a:lnTo>
                  <a:lnTo>
                    <a:pt x="297998" y="945370"/>
                  </a:lnTo>
                  <a:lnTo>
                    <a:pt x="297998" y="1226037"/>
                  </a:lnTo>
                  <a:cubicBezTo>
                    <a:pt x="149017" y="1226037"/>
                    <a:pt x="149017" y="1335302"/>
                    <a:pt x="35" y="1273220"/>
                  </a:cubicBezTo>
                  <a:lnTo>
                    <a:pt x="35" y="945370"/>
                  </a:lnTo>
                  <a:close/>
                </a:path>
              </a:pathLst>
            </a:cu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2726298-E3D7-5935-B118-F3DD97463F2E}"/>
                </a:ext>
              </a:extLst>
            </p:cNvPr>
            <p:cNvSpPr/>
            <p:nvPr/>
          </p:nvSpPr>
          <p:spPr>
            <a:xfrm>
              <a:off x="8813894" y="4956649"/>
              <a:ext cx="1290845" cy="298033"/>
            </a:xfrm>
            <a:custGeom>
              <a:avLst/>
              <a:gdLst>
                <a:gd name="connsiteX0" fmla="*/ 0 w 1290845"/>
                <a:gd name="connsiteY0" fmla="*/ 0 h 298033"/>
                <a:gd name="connsiteX1" fmla="*/ 945369 w 1290845"/>
                <a:gd name="connsiteY1" fmla="*/ 0 h 298033"/>
                <a:gd name="connsiteX2" fmla="*/ 945369 w 1290845"/>
                <a:gd name="connsiteY2" fmla="*/ 35 h 298033"/>
                <a:gd name="connsiteX3" fmla="*/ 1224580 w 1290845"/>
                <a:gd name="connsiteY3" fmla="*/ 35 h 298033"/>
                <a:gd name="connsiteX4" fmla="*/ 1271763 w 1290845"/>
                <a:gd name="connsiteY4" fmla="*/ 297997 h 298033"/>
                <a:gd name="connsiteX5" fmla="*/ 945369 w 1290845"/>
                <a:gd name="connsiteY5" fmla="*/ 297997 h 298033"/>
                <a:gd name="connsiteX6" fmla="*/ 945369 w 1290845"/>
                <a:gd name="connsiteY6" fmla="*/ 298033 h 298033"/>
                <a:gd name="connsiteX7" fmla="*/ 0 w 1290845"/>
                <a:gd name="connsiteY7" fmla="*/ 298033 h 298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0845" h="298033">
                  <a:moveTo>
                    <a:pt x="0" y="0"/>
                  </a:moveTo>
                  <a:lnTo>
                    <a:pt x="945369" y="0"/>
                  </a:lnTo>
                  <a:lnTo>
                    <a:pt x="945369" y="35"/>
                  </a:lnTo>
                  <a:lnTo>
                    <a:pt x="1224580" y="35"/>
                  </a:lnTo>
                  <a:cubicBezTo>
                    <a:pt x="1224580" y="149016"/>
                    <a:pt x="1333845" y="149016"/>
                    <a:pt x="1271763" y="297997"/>
                  </a:cubicBezTo>
                  <a:lnTo>
                    <a:pt x="945369" y="297997"/>
                  </a:lnTo>
                  <a:lnTo>
                    <a:pt x="945369" y="298033"/>
                  </a:lnTo>
                  <a:lnTo>
                    <a:pt x="0" y="298033"/>
                  </a:lnTo>
                  <a:close/>
                </a:path>
              </a:pathLst>
            </a:custGeom>
            <a:solidFill>
              <a:srgbClr val="00B0F0"/>
            </a:solidFill>
            <a:ln w="952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249F18B-F1AD-7E03-8249-443CD9374CAA}"/>
              </a:ext>
            </a:extLst>
          </p:cNvPr>
          <p:cNvGrpSpPr/>
          <p:nvPr/>
        </p:nvGrpSpPr>
        <p:grpSpPr>
          <a:xfrm>
            <a:off x="8644759" y="3200226"/>
            <a:ext cx="2584183" cy="246323"/>
            <a:chOff x="8813894" y="4956631"/>
            <a:chExt cx="2584183" cy="298051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1BAF346-096F-7668-10A0-8C468EEE02B9}"/>
                </a:ext>
              </a:extLst>
            </p:cNvPr>
            <p:cNvSpPr/>
            <p:nvPr/>
          </p:nvSpPr>
          <p:spPr bwMode="auto">
            <a:xfrm rot="16200000" flipH="1" flipV="1">
              <a:off x="10602909" y="4459497"/>
              <a:ext cx="298034" cy="1292302"/>
            </a:xfrm>
            <a:custGeom>
              <a:avLst/>
              <a:gdLst>
                <a:gd name="connsiteX0" fmla="*/ 0 w 298034"/>
                <a:gd name="connsiteY0" fmla="*/ 945370 h 1292302"/>
                <a:gd name="connsiteX1" fmla="*/ 0 w 298034"/>
                <a:gd name="connsiteY1" fmla="*/ 0 h 1292302"/>
                <a:gd name="connsiteX2" fmla="*/ 298034 w 298034"/>
                <a:gd name="connsiteY2" fmla="*/ 1 h 1292302"/>
                <a:gd name="connsiteX3" fmla="*/ 298034 w 298034"/>
                <a:gd name="connsiteY3" fmla="*/ 945370 h 1292302"/>
                <a:gd name="connsiteX4" fmla="*/ 297998 w 298034"/>
                <a:gd name="connsiteY4" fmla="*/ 945370 h 1292302"/>
                <a:gd name="connsiteX5" fmla="*/ 297998 w 298034"/>
                <a:gd name="connsiteY5" fmla="*/ 1226037 h 1292302"/>
                <a:gd name="connsiteX6" fmla="*/ 35 w 298034"/>
                <a:gd name="connsiteY6" fmla="*/ 1273220 h 1292302"/>
                <a:gd name="connsiteX7" fmla="*/ 35 w 298034"/>
                <a:gd name="connsiteY7" fmla="*/ 945370 h 129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8034" h="1292302">
                  <a:moveTo>
                    <a:pt x="0" y="945370"/>
                  </a:moveTo>
                  <a:lnTo>
                    <a:pt x="0" y="0"/>
                  </a:lnTo>
                  <a:lnTo>
                    <a:pt x="298034" y="1"/>
                  </a:lnTo>
                  <a:lnTo>
                    <a:pt x="298034" y="945370"/>
                  </a:lnTo>
                  <a:lnTo>
                    <a:pt x="297998" y="945370"/>
                  </a:lnTo>
                  <a:lnTo>
                    <a:pt x="297998" y="1226037"/>
                  </a:lnTo>
                  <a:cubicBezTo>
                    <a:pt x="149017" y="1226037"/>
                    <a:pt x="149017" y="1335302"/>
                    <a:pt x="35" y="1273220"/>
                  </a:cubicBezTo>
                  <a:lnTo>
                    <a:pt x="35" y="945370"/>
                  </a:lnTo>
                  <a:close/>
                </a:path>
              </a:pathLst>
            </a:cu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22714699-BDA1-6754-F8AF-B66F4D863782}"/>
                </a:ext>
              </a:extLst>
            </p:cNvPr>
            <p:cNvSpPr/>
            <p:nvPr/>
          </p:nvSpPr>
          <p:spPr>
            <a:xfrm>
              <a:off x="8813894" y="4956649"/>
              <a:ext cx="1290845" cy="298033"/>
            </a:xfrm>
            <a:custGeom>
              <a:avLst/>
              <a:gdLst>
                <a:gd name="connsiteX0" fmla="*/ 0 w 1290845"/>
                <a:gd name="connsiteY0" fmla="*/ 0 h 298033"/>
                <a:gd name="connsiteX1" fmla="*/ 945369 w 1290845"/>
                <a:gd name="connsiteY1" fmla="*/ 0 h 298033"/>
                <a:gd name="connsiteX2" fmla="*/ 945369 w 1290845"/>
                <a:gd name="connsiteY2" fmla="*/ 35 h 298033"/>
                <a:gd name="connsiteX3" fmla="*/ 1224580 w 1290845"/>
                <a:gd name="connsiteY3" fmla="*/ 35 h 298033"/>
                <a:gd name="connsiteX4" fmla="*/ 1271763 w 1290845"/>
                <a:gd name="connsiteY4" fmla="*/ 297997 h 298033"/>
                <a:gd name="connsiteX5" fmla="*/ 945369 w 1290845"/>
                <a:gd name="connsiteY5" fmla="*/ 297997 h 298033"/>
                <a:gd name="connsiteX6" fmla="*/ 945369 w 1290845"/>
                <a:gd name="connsiteY6" fmla="*/ 298033 h 298033"/>
                <a:gd name="connsiteX7" fmla="*/ 0 w 1290845"/>
                <a:gd name="connsiteY7" fmla="*/ 298033 h 298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0845" h="298033">
                  <a:moveTo>
                    <a:pt x="0" y="0"/>
                  </a:moveTo>
                  <a:lnTo>
                    <a:pt x="945369" y="0"/>
                  </a:lnTo>
                  <a:lnTo>
                    <a:pt x="945369" y="35"/>
                  </a:lnTo>
                  <a:lnTo>
                    <a:pt x="1224580" y="35"/>
                  </a:lnTo>
                  <a:cubicBezTo>
                    <a:pt x="1224580" y="149016"/>
                    <a:pt x="1333845" y="149016"/>
                    <a:pt x="1271763" y="297997"/>
                  </a:cubicBezTo>
                  <a:lnTo>
                    <a:pt x="945369" y="297997"/>
                  </a:lnTo>
                  <a:lnTo>
                    <a:pt x="945369" y="298033"/>
                  </a:lnTo>
                  <a:lnTo>
                    <a:pt x="0" y="298033"/>
                  </a:lnTo>
                  <a:close/>
                </a:path>
              </a:pathLst>
            </a:custGeom>
            <a:solidFill>
              <a:srgbClr val="00B0F0"/>
            </a:solidFill>
            <a:ln w="952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D69E0B4-AD83-7DC8-2C66-BDF153AFA174}"/>
              </a:ext>
            </a:extLst>
          </p:cNvPr>
          <p:cNvGrpSpPr/>
          <p:nvPr/>
        </p:nvGrpSpPr>
        <p:grpSpPr>
          <a:xfrm>
            <a:off x="8642444" y="2689410"/>
            <a:ext cx="2584183" cy="246323"/>
            <a:chOff x="8813894" y="4956631"/>
            <a:chExt cx="2584183" cy="298051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4AA33E0-BC91-F9E1-8AC2-5A93FB81E02E}"/>
                </a:ext>
              </a:extLst>
            </p:cNvPr>
            <p:cNvSpPr/>
            <p:nvPr/>
          </p:nvSpPr>
          <p:spPr bwMode="auto">
            <a:xfrm rot="16200000" flipH="1" flipV="1">
              <a:off x="10602909" y="4459497"/>
              <a:ext cx="298034" cy="1292302"/>
            </a:xfrm>
            <a:custGeom>
              <a:avLst/>
              <a:gdLst>
                <a:gd name="connsiteX0" fmla="*/ 0 w 298034"/>
                <a:gd name="connsiteY0" fmla="*/ 945370 h 1292302"/>
                <a:gd name="connsiteX1" fmla="*/ 0 w 298034"/>
                <a:gd name="connsiteY1" fmla="*/ 0 h 1292302"/>
                <a:gd name="connsiteX2" fmla="*/ 298034 w 298034"/>
                <a:gd name="connsiteY2" fmla="*/ 1 h 1292302"/>
                <a:gd name="connsiteX3" fmla="*/ 298034 w 298034"/>
                <a:gd name="connsiteY3" fmla="*/ 945370 h 1292302"/>
                <a:gd name="connsiteX4" fmla="*/ 297998 w 298034"/>
                <a:gd name="connsiteY4" fmla="*/ 945370 h 1292302"/>
                <a:gd name="connsiteX5" fmla="*/ 297998 w 298034"/>
                <a:gd name="connsiteY5" fmla="*/ 1226037 h 1292302"/>
                <a:gd name="connsiteX6" fmla="*/ 35 w 298034"/>
                <a:gd name="connsiteY6" fmla="*/ 1273220 h 1292302"/>
                <a:gd name="connsiteX7" fmla="*/ 35 w 298034"/>
                <a:gd name="connsiteY7" fmla="*/ 945370 h 129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8034" h="1292302">
                  <a:moveTo>
                    <a:pt x="0" y="945370"/>
                  </a:moveTo>
                  <a:lnTo>
                    <a:pt x="0" y="0"/>
                  </a:lnTo>
                  <a:lnTo>
                    <a:pt x="298034" y="1"/>
                  </a:lnTo>
                  <a:lnTo>
                    <a:pt x="298034" y="945370"/>
                  </a:lnTo>
                  <a:lnTo>
                    <a:pt x="297998" y="945370"/>
                  </a:lnTo>
                  <a:lnTo>
                    <a:pt x="297998" y="1226037"/>
                  </a:lnTo>
                  <a:cubicBezTo>
                    <a:pt x="149017" y="1226037"/>
                    <a:pt x="149017" y="1335302"/>
                    <a:pt x="35" y="1273220"/>
                  </a:cubicBezTo>
                  <a:lnTo>
                    <a:pt x="35" y="945370"/>
                  </a:lnTo>
                  <a:close/>
                </a:path>
              </a:pathLst>
            </a:cu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D593D34C-1127-7190-9517-5085DA53CA95}"/>
                </a:ext>
              </a:extLst>
            </p:cNvPr>
            <p:cNvSpPr/>
            <p:nvPr/>
          </p:nvSpPr>
          <p:spPr>
            <a:xfrm>
              <a:off x="8813894" y="4956649"/>
              <a:ext cx="1290845" cy="298033"/>
            </a:xfrm>
            <a:custGeom>
              <a:avLst/>
              <a:gdLst>
                <a:gd name="connsiteX0" fmla="*/ 0 w 1290845"/>
                <a:gd name="connsiteY0" fmla="*/ 0 h 298033"/>
                <a:gd name="connsiteX1" fmla="*/ 945369 w 1290845"/>
                <a:gd name="connsiteY1" fmla="*/ 0 h 298033"/>
                <a:gd name="connsiteX2" fmla="*/ 945369 w 1290845"/>
                <a:gd name="connsiteY2" fmla="*/ 35 h 298033"/>
                <a:gd name="connsiteX3" fmla="*/ 1224580 w 1290845"/>
                <a:gd name="connsiteY3" fmla="*/ 35 h 298033"/>
                <a:gd name="connsiteX4" fmla="*/ 1271763 w 1290845"/>
                <a:gd name="connsiteY4" fmla="*/ 297997 h 298033"/>
                <a:gd name="connsiteX5" fmla="*/ 945369 w 1290845"/>
                <a:gd name="connsiteY5" fmla="*/ 297997 h 298033"/>
                <a:gd name="connsiteX6" fmla="*/ 945369 w 1290845"/>
                <a:gd name="connsiteY6" fmla="*/ 298033 h 298033"/>
                <a:gd name="connsiteX7" fmla="*/ 0 w 1290845"/>
                <a:gd name="connsiteY7" fmla="*/ 298033 h 298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0845" h="298033">
                  <a:moveTo>
                    <a:pt x="0" y="0"/>
                  </a:moveTo>
                  <a:lnTo>
                    <a:pt x="945369" y="0"/>
                  </a:lnTo>
                  <a:lnTo>
                    <a:pt x="945369" y="35"/>
                  </a:lnTo>
                  <a:lnTo>
                    <a:pt x="1224580" y="35"/>
                  </a:lnTo>
                  <a:cubicBezTo>
                    <a:pt x="1224580" y="149016"/>
                    <a:pt x="1333845" y="149016"/>
                    <a:pt x="1271763" y="297997"/>
                  </a:cubicBezTo>
                  <a:lnTo>
                    <a:pt x="945369" y="297997"/>
                  </a:lnTo>
                  <a:lnTo>
                    <a:pt x="945369" y="298033"/>
                  </a:lnTo>
                  <a:lnTo>
                    <a:pt x="0" y="298033"/>
                  </a:lnTo>
                  <a:close/>
                </a:path>
              </a:pathLst>
            </a:custGeom>
            <a:solidFill>
              <a:srgbClr val="00B0F0"/>
            </a:solidFill>
            <a:ln w="952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5C7427BB-3303-5A0E-36B5-8E7FFA532C8E}"/>
              </a:ext>
            </a:extLst>
          </p:cNvPr>
          <p:cNvSpPr txBox="1"/>
          <p:nvPr/>
        </p:nvSpPr>
        <p:spPr>
          <a:xfrm>
            <a:off x="9112931" y="2615929"/>
            <a:ext cx="19403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Local gradients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103D93C-81CF-E25B-6B88-F8201D8E699E}"/>
              </a:ext>
            </a:extLst>
          </p:cNvPr>
          <p:cNvSpPr txBox="1"/>
          <p:nvPr/>
        </p:nvSpPr>
        <p:spPr>
          <a:xfrm>
            <a:off x="9119302" y="3121699"/>
            <a:ext cx="20863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Local gradients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0297B57-BF9F-6D64-D21B-D78F92C63995}"/>
              </a:ext>
            </a:extLst>
          </p:cNvPr>
          <p:cNvSpPr txBox="1"/>
          <p:nvPr/>
        </p:nvSpPr>
        <p:spPr>
          <a:xfrm>
            <a:off x="9117618" y="3640022"/>
            <a:ext cx="17682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Local gradients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99FB721-5304-60B6-D22C-D6CAB4234323}"/>
              </a:ext>
            </a:extLst>
          </p:cNvPr>
          <p:cNvSpPr txBox="1"/>
          <p:nvPr/>
        </p:nvSpPr>
        <p:spPr>
          <a:xfrm>
            <a:off x="3517807" y="1628116"/>
            <a:ext cx="35413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synchronization phase</a:t>
            </a:r>
            <a:endParaRPr lang="en-US" sz="2000"/>
          </a:p>
        </p:txBody>
      </p:sp>
      <p:sp>
        <p:nvSpPr>
          <p:cNvPr id="107" name="Left Brace 106">
            <a:extLst>
              <a:ext uri="{FF2B5EF4-FFF2-40B4-BE49-F238E27FC236}">
                <a16:creationId xmlns:a16="http://schemas.microsoft.com/office/drawing/2014/main" id="{1DF008C5-A596-6511-33FA-9676FECDFC52}"/>
              </a:ext>
            </a:extLst>
          </p:cNvPr>
          <p:cNvSpPr/>
          <p:nvPr/>
        </p:nvSpPr>
        <p:spPr>
          <a:xfrm rot="5400000">
            <a:off x="4965122" y="-1541887"/>
            <a:ext cx="125108" cy="7229529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8" name="Left Brace 107">
            <a:extLst>
              <a:ext uri="{FF2B5EF4-FFF2-40B4-BE49-F238E27FC236}">
                <a16:creationId xmlns:a16="http://schemas.microsoft.com/office/drawing/2014/main" id="{78EAF2AB-E300-0DA7-B79B-3C7063CEF88E}"/>
              </a:ext>
            </a:extLst>
          </p:cNvPr>
          <p:cNvSpPr/>
          <p:nvPr/>
        </p:nvSpPr>
        <p:spPr>
          <a:xfrm rot="5400000">
            <a:off x="9865294" y="793699"/>
            <a:ext cx="163694" cy="2558975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DDC40AE7-47B2-58FC-FB7C-231962344C47}"/>
              </a:ext>
            </a:extLst>
          </p:cNvPr>
          <p:cNvCxnSpPr>
            <a:cxnSpLocks/>
          </p:cNvCxnSpPr>
          <p:nvPr/>
        </p:nvCxnSpPr>
        <p:spPr>
          <a:xfrm flipV="1">
            <a:off x="2487403" y="2454303"/>
            <a:ext cx="0" cy="433734"/>
          </a:xfrm>
          <a:prstGeom prst="straightConnector1">
            <a:avLst/>
          </a:prstGeom>
          <a:solidFill>
            <a:schemeClr val="accent1"/>
          </a:solidFill>
          <a:ln w="31750" cap="flat" cmpd="dbl" algn="ctr">
            <a:solidFill>
              <a:schemeClr val="tx1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BBBCB4A7-49B3-551F-44A6-242AC60F7570}"/>
              </a:ext>
            </a:extLst>
          </p:cNvPr>
          <p:cNvCxnSpPr>
            <a:cxnSpLocks/>
          </p:cNvCxnSpPr>
          <p:nvPr/>
        </p:nvCxnSpPr>
        <p:spPr>
          <a:xfrm flipV="1">
            <a:off x="2557253" y="2454303"/>
            <a:ext cx="0" cy="929640"/>
          </a:xfrm>
          <a:prstGeom prst="straightConnector1">
            <a:avLst/>
          </a:prstGeom>
          <a:solidFill>
            <a:schemeClr val="accent1"/>
          </a:solidFill>
          <a:ln w="31750" cap="flat" cmpd="dbl" algn="ctr">
            <a:solidFill>
              <a:schemeClr val="tx1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5FAA2CDE-9530-76E5-8660-A6663955D143}"/>
              </a:ext>
            </a:extLst>
          </p:cNvPr>
          <p:cNvCxnSpPr>
            <a:cxnSpLocks/>
          </p:cNvCxnSpPr>
          <p:nvPr/>
        </p:nvCxnSpPr>
        <p:spPr>
          <a:xfrm flipV="1">
            <a:off x="2633453" y="2454303"/>
            <a:ext cx="0" cy="1484630"/>
          </a:xfrm>
          <a:prstGeom prst="straightConnector1">
            <a:avLst/>
          </a:prstGeom>
          <a:solidFill>
            <a:schemeClr val="accent1"/>
          </a:solidFill>
          <a:ln w="31750" cap="flat" cmpd="dbl" algn="ctr">
            <a:solidFill>
              <a:schemeClr val="tx1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3E3D280A-95E0-16A7-FEBF-71D24287A50E}"/>
              </a:ext>
            </a:extLst>
          </p:cNvPr>
          <p:cNvCxnSpPr>
            <a:cxnSpLocks/>
          </p:cNvCxnSpPr>
          <p:nvPr/>
        </p:nvCxnSpPr>
        <p:spPr>
          <a:xfrm>
            <a:off x="3542773" y="2454303"/>
            <a:ext cx="0" cy="199997"/>
          </a:xfrm>
          <a:prstGeom prst="straightConnector1">
            <a:avLst/>
          </a:prstGeom>
          <a:solidFill>
            <a:schemeClr val="accent1"/>
          </a:solidFill>
          <a:ln w="31750" cap="flat" cmpd="dbl" algn="ctr">
            <a:solidFill>
              <a:schemeClr val="tx1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88105C27-1706-8E7B-DE16-BBC14EE79B0B}"/>
              </a:ext>
            </a:extLst>
          </p:cNvPr>
          <p:cNvCxnSpPr>
            <a:cxnSpLocks/>
          </p:cNvCxnSpPr>
          <p:nvPr/>
        </p:nvCxnSpPr>
        <p:spPr>
          <a:xfrm flipV="1">
            <a:off x="4494258" y="2454303"/>
            <a:ext cx="0" cy="433677"/>
          </a:xfrm>
          <a:prstGeom prst="straightConnector1">
            <a:avLst/>
          </a:prstGeom>
          <a:solidFill>
            <a:schemeClr val="accent1"/>
          </a:solidFill>
          <a:ln w="31750" cap="flat" cmpd="dbl" algn="ctr">
            <a:solidFill>
              <a:schemeClr val="tx1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70C284CB-932B-2074-D20A-1EECF6E85CFE}"/>
              </a:ext>
            </a:extLst>
          </p:cNvPr>
          <p:cNvCxnSpPr>
            <a:cxnSpLocks/>
          </p:cNvCxnSpPr>
          <p:nvPr/>
        </p:nvCxnSpPr>
        <p:spPr>
          <a:xfrm>
            <a:off x="5601246" y="2454303"/>
            <a:ext cx="0" cy="695297"/>
          </a:xfrm>
          <a:prstGeom prst="straightConnector1">
            <a:avLst/>
          </a:prstGeom>
          <a:solidFill>
            <a:schemeClr val="accent1"/>
          </a:solidFill>
          <a:ln w="31750" cap="flat" cmpd="dbl" algn="ctr">
            <a:solidFill>
              <a:schemeClr val="tx1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8F0881AF-CC0C-3EBB-6C4C-97C37528B065}"/>
              </a:ext>
            </a:extLst>
          </p:cNvPr>
          <p:cNvCxnSpPr>
            <a:cxnSpLocks/>
          </p:cNvCxnSpPr>
          <p:nvPr/>
        </p:nvCxnSpPr>
        <p:spPr>
          <a:xfrm flipV="1">
            <a:off x="6514631" y="2454303"/>
            <a:ext cx="0" cy="927100"/>
          </a:xfrm>
          <a:prstGeom prst="straightConnector1">
            <a:avLst/>
          </a:prstGeom>
          <a:solidFill>
            <a:schemeClr val="accent1"/>
          </a:solidFill>
          <a:ln w="31750" cap="flat" cmpd="dbl" algn="ctr">
            <a:solidFill>
              <a:schemeClr val="tx1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CD105AFB-3892-9C4B-6583-255EA7D63CEC}"/>
              </a:ext>
            </a:extLst>
          </p:cNvPr>
          <p:cNvCxnSpPr>
            <a:cxnSpLocks/>
          </p:cNvCxnSpPr>
          <p:nvPr/>
        </p:nvCxnSpPr>
        <p:spPr>
          <a:xfrm>
            <a:off x="7494998" y="2454303"/>
            <a:ext cx="0" cy="1209647"/>
          </a:xfrm>
          <a:prstGeom prst="straightConnector1">
            <a:avLst/>
          </a:prstGeom>
          <a:solidFill>
            <a:schemeClr val="accent1"/>
          </a:solidFill>
          <a:ln w="31750" cap="flat" cmpd="dbl" algn="ctr">
            <a:solidFill>
              <a:schemeClr val="tx1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F3C51F37-7731-60CD-33A2-F94AAAC50EB9}"/>
              </a:ext>
            </a:extLst>
          </p:cNvPr>
          <p:cNvCxnSpPr>
            <a:cxnSpLocks/>
          </p:cNvCxnSpPr>
          <p:nvPr/>
        </p:nvCxnSpPr>
        <p:spPr>
          <a:xfrm flipV="1">
            <a:off x="8492203" y="2454303"/>
            <a:ext cx="0" cy="1500477"/>
          </a:xfrm>
          <a:prstGeom prst="straightConnector1">
            <a:avLst/>
          </a:prstGeom>
          <a:solidFill>
            <a:schemeClr val="accent1"/>
          </a:solidFill>
          <a:ln w="31750" cap="flat" cmpd="dbl" algn="ctr">
            <a:solidFill>
              <a:schemeClr val="tx1"/>
            </a:solidFill>
            <a:prstDash val="solid"/>
            <a:round/>
            <a:headEnd type="triangl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2499588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8FD0E-F139-7CDB-BB6B-6D02DEC9F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1AEA6-CE21-0720-5279-2D35E71F4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Proof-of-Concept Demonstration – SDR Specifications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B41B6AD-BB44-D6C6-927F-9F7564DCE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1784351"/>
            <a:ext cx="10361084" cy="429259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/>
              <a:t>In the demonstrations, we use low-cost &amp; off-the-shelf SDRs (Analog Device </a:t>
            </a:r>
            <a:r>
              <a:rPr lang="en-US" err="1"/>
              <a:t>Adalm</a:t>
            </a:r>
            <a:r>
              <a:rPr lang="en-US"/>
              <a:t> Pluto) (see [5] and [6] for specifications)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For plausibility of the demos, we do not use cable- or GPS-based clock synchronization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The clock rate is set to 20 </a:t>
            </a:r>
            <a:r>
              <a:rPr lang="en-US" err="1"/>
              <a:t>Msps</a:t>
            </a:r>
            <a:r>
              <a:rPr lang="en-US"/>
              <a:t> for all SDRs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The SDR has a very small FPGA; not possible to implement 802.11 PHY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Instead, we implement a minimum set of TX and RX blocks to demonstrate the ideas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SDRs transmit phase-coded sequences to obtain the phase correction values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The gap between the sequences does not follow IEEE 802.11 rules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We use a basic CFO pre-compensation before phase-coded pilots: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The AP transmits a sequence and the STAs adjust their local oscillators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Measured residual CFO is about 25 Hz – 50 Hz in our experiments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F4087-467D-3B14-E715-9E0C142E1A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A34C5-5228-C069-3634-CAA8EED5F7FA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March 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007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82DEF-2CE9-1B44-2569-B960CCF07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9380C778-44FC-6427-8B91-CE4E5ACE3BB6}"/>
              </a:ext>
            </a:extLst>
          </p:cNvPr>
          <p:cNvGrpSpPr/>
          <p:nvPr/>
        </p:nvGrpSpPr>
        <p:grpSpPr>
          <a:xfrm>
            <a:off x="5941219" y="3403611"/>
            <a:ext cx="1602489" cy="214700"/>
            <a:chOff x="8813894" y="4956631"/>
            <a:chExt cx="2584183" cy="298051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B6CAF08-C403-14A7-DC47-2E5A49B65EBA}"/>
                </a:ext>
              </a:extLst>
            </p:cNvPr>
            <p:cNvSpPr/>
            <p:nvPr/>
          </p:nvSpPr>
          <p:spPr bwMode="auto">
            <a:xfrm rot="16200000" flipH="1" flipV="1">
              <a:off x="10602909" y="4459497"/>
              <a:ext cx="298034" cy="1292302"/>
            </a:xfrm>
            <a:custGeom>
              <a:avLst/>
              <a:gdLst>
                <a:gd name="connsiteX0" fmla="*/ 0 w 298034"/>
                <a:gd name="connsiteY0" fmla="*/ 945370 h 1292302"/>
                <a:gd name="connsiteX1" fmla="*/ 0 w 298034"/>
                <a:gd name="connsiteY1" fmla="*/ 0 h 1292302"/>
                <a:gd name="connsiteX2" fmla="*/ 298034 w 298034"/>
                <a:gd name="connsiteY2" fmla="*/ 1 h 1292302"/>
                <a:gd name="connsiteX3" fmla="*/ 298034 w 298034"/>
                <a:gd name="connsiteY3" fmla="*/ 945370 h 1292302"/>
                <a:gd name="connsiteX4" fmla="*/ 297998 w 298034"/>
                <a:gd name="connsiteY4" fmla="*/ 945370 h 1292302"/>
                <a:gd name="connsiteX5" fmla="*/ 297998 w 298034"/>
                <a:gd name="connsiteY5" fmla="*/ 1226037 h 1292302"/>
                <a:gd name="connsiteX6" fmla="*/ 35 w 298034"/>
                <a:gd name="connsiteY6" fmla="*/ 1273220 h 1292302"/>
                <a:gd name="connsiteX7" fmla="*/ 35 w 298034"/>
                <a:gd name="connsiteY7" fmla="*/ 945370 h 129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8034" h="1292302">
                  <a:moveTo>
                    <a:pt x="0" y="945370"/>
                  </a:moveTo>
                  <a:lnTo>
                    <a:pt x="0" y="0"/>
                  </a:lnTo>
                  <a:lnTo>
                    <a:pt x="298034" y="1"/>
                  </a:lnTo>
                  <a:lnTo>
                    <a:pt x="298034" y="945370"/>
                  </a:lnTo>
                  <a:lnTo>
                    <a:pt x="297998" y="945370"/>
                  </a:lnTo>
                  <a:lnTo>
                    <a:pt x="297998" y="1226037"/>
                  </a:lnTo>
                  <a:cubicBezTo>
                    <a:pt x="149017" y="1226037"/>
                    <a:pt x="149017" y="1335302"/>
                    <a:pt x="35" y="1273220"/>
                  </a:cubicBezTo>
                  <a:lnTo>
                    <a:pt x="35" y="945370"/>
                  </a:lnTo>
                  <a:close/>
                </a:path>
              </a:pathLst>
            </a:cu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0205CFC-96F7-F4A8-385C-6043906B6406}"/>
                </a:ext>
              </a:extLst>
            </p:cNvPr>
            <p:cNvSpPr/>
            <p:nvPr/>
          </p:nvSpPr>
          <p:spPr>
            <a:xfrm>
              <a:off x="8813894" y="4956649"/>
              <a:ext cx="1290845" cy="298033"/>
            </a:xfrm>
            <a:custGeom>
              <a:avLst/>
              <a:gdLst>
                <a:gd name="connsiteX0" fmla="*/ 0 w 1290845"/>
                <a:gd name="connsiteY0" fmla="*/ 0 h 298033"/>
                <a:gd name="connsiteX1" fmla="*/ 945369 w 1290845"/>
                <a:gd name="connsiteY1" fmla="*/ 0 h 298033"/>
                <a:gd name="connsiteX2" fmla="*/ 945369 w 1290845"/>
                <a:gd name="connsiteY2" fmla="*/ 35 h 298033"/>
                <a:gd name="connsiteX3" fmla="*/ 1224580 w 1290845"/>
                <a:gd name="connsiteY3" fmla="*/ 35 h 298033"/>
                <a:gd name="connsiteX4" fmla="*/ 1271763 w 1290845"/>
                <a:gd name="connsiteY4" fmla="*/ 297997 h 298033"/>
                <a:gd name="connsiteX5" fmla="*/ 945369 w 1290845"/>
                <a:gd name="connsiteY5" fmla="*/ 297997 h 298033"/>
                <a:gd name="connsiteX6" fmla="*/ 945369 w 1290845"/>
                <a:gd name="connsiteY6" fmla="*/ 298033 h 298033"/>
                <a:gd name="connsiteX7" fmla="*/ 0 w 1290845"/>
                <a:gd name="connsiteY7" fmla="*/ 298033 h 298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0845" h="298033">
                  <a:moveTo>
                    <a:pt x="0" y="0"/>
                  </a:moveTo>
                  <a:lnTo>
                    <a:pt x="945369" y="0"/>
                  </a:lnTo>
                  <a:lnTo>
                    <a:pt x="945369" y="35"/>
                  </a:lnTo>
                  <a:lnTo>
                    <a:pt x="1224580" y="35"/>
                  </a:lnTo>
                  <a:cubicBezTo>
                    <a:pt x="1224580" y="149016"/>
                    <a:pt x="1333845" y="149016"/>
                    <a:pt x="1271763" y="297997"/>
                  </a:cubicBezTo>
                  <a:lnTo>
                    <a:pt x="945369" y="297997"/>
                  </a:lnTo>
                  <a:lnTo>
                    <a:pt x="945369" y="298033"/>
                  </a:lnTo>
                  <a:lnTo>
                    <a:pt x="0" y="298033"/>
                  </a:lnTo>
                  <a:close/>
                </a:path>
              </a:pathLst>
            </a:custGeom>
            <a:solidFill>
              <a:srgbClr val="00B0F0"/>
            </a:solidFill>
            <a:ln w="952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6B8105E-1E33-918E-02C4-962D14529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539015" y="2873706"/>
            <a:ext cx="1335091" cy="21851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17C8F1-ADC4-88B1-8573-41299BEA3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325" y="3655800"/>
            <a:ext cx="3542620" cy="25431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96B342-132A-AD07-6B24-42954D1D8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85801"/>
            <a:ext cx="10361084" cy="1065213"/>
          </a:xfrm>
        </p:spPr>
        <p:txBody>
          <a:bodyPr/>
          <a:lstStyle/>
          <a:p>
            <a:r>
              <a:rPr lang="en-US"/>
              <a:t>Proof-of-Concept Demonstration 1 – Single STA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7">
                <a:extLst>
                  <a:ext uri="{FF2B5EF4-FFF2-40B4-BE49-F238E27FC236}">
                    <a16:creationId xmlns:a16="http://schemas.microsoft.com/office/drawing/2014/main" id="{8EB9A239-32AB-0558-F02E-BD9F6C6E09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619252"/>
                <a:ext cx="10667999" cy="488370"/>
              </a:xfrm>
            </p:spPr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/>
                  <a:t>The STA transmits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</a:rPr>
                      <m:t>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</a:rPr>
                      <m:t>𝑡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</a:rPr>
                      <m:t>)</m:t>
                    </m:r>
                    <m:sSup>
                      <m:sSupPr>
                        <m:ctrlP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e</m:t>
                        </m:r>
                      </m:e>
                      <m: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𝑗</m:t>
                        </m:r>
                        <m:sSub>
                          <m:sSubPr>
                            <m:ctrlP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Yu Gothic" panose="020B0400000000000000" pitchFamily="34" charset="-128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Yu Gothic" panose="020B0400000000000000" pitchFamily="34" charset="-128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Yu Gothic" panose="020B0400000000000000" pitchFamily="34" charset="-128"/>
                              </a:rPr>
                              <m:t>𝑐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/>
                  <a:t> as IQ data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𝜃</m:t>
                        </m:r>
                      </m:e>
                      <m:sub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/>
                  <a:t> is the correction, 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Yu Gothic" panose="020B0400000000000000" pitchFamily="34" charset="-128"/>
                      </a:rPr>
                      <m:t>𝑠</m:t>
                    </m:r>
                    <m:d>
                      <m:dPr>
                        <m:ctrlP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</m:ctrlPr>
                      </m:d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𝑡</m:t>
                        </m:r>
                      </m:e>
                    </m:d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Yu Gothic" panose="020B0400000000000000" pitchFamily="34" charset="-128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Yu Gothic" panose="020B0400000000000000" pitchFamily="34" charset="-128"/>
                      </a:rPr>
                      <m:t>ramp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t</m:t>
                        </m:r>
                      </m:e>
                    </m:d>
                  </m:oMath>
                </a14:m>
                <a:r>
                  <a:rPr lang="en-US"/>
                  <a:t>)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/>
                  <a:t>The goal is to observe whether the phase is aligned at 0 radians (i.e., in-phase) after UL channel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/>
                  <a:t>We capture the signals at the AP while AP and STA are transmitting</a:t>
                </a:r>
              </a:p>
              <a:p>
                <a:pPr marL="457200" lvl="1" indent="0"/>
                <a:endParaRPr lang="en-US"/>
              </a:p>
            </p:txBody>
          </p:sp>
        </mc:Choice>
        <mc:Fallback xmlns="">
          <p:sp>
            <p:nvSpPr>
              <p:cNvPr id="28" name="Content Placeholder 27">
                <a:extLst>
                  <a:ext uri="{FF2B5EF4-FFF2-40B4-BE49-F238E27FC236}">
                    <a16:creationId xmlns:a16="http://schemas.microsoft.com/office/drawing/2014/main" id="{8EB9A239-32AB-0558-F02E-BD9F6C6E09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619252"/>
                <a:ext cx="10667999" cy="488370"/>
              </a:xfrm>
              <a:blipFill>
                <a:blip r:embed="rId5"/>
                <a:stretch>
                  <a:fillRect l="-743" t="-6250" r="-571" b="-17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EDC5EC-A709-DA73-2D89-0F259A204F3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5793318" y="6475414"/>
            <a:ext cx="704849" cy="363537"/>
          </a:xfrm>
        </p:spPr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C15FCA-1315-4278-E9FF-0BF85893A29A}"/>
              </a:ext>
            </a:extLst>
          </p:cNvPr>
          <p:cNvSpPr>
            <a:spLocks noGrp="1"/>
          </p:cNvSpPr>
          <p:nvPr>
            <p:ph type="dt" idx="15"/>
          </p:nvPr>
        </p:nvSpPr>
        <p:spPr>
          <a:xfrm>
            <a:off x="929217" y="333375"/>
            <a:ext cx="2499764" cy="273050"/>
          </a:xfrm>
        </p:spPr>
        <p:txBody>
          <a:bodyPr/>
          <a:lstStyle/>
          <a:p>
            <a:r>
              <a:rPr lang="en-US"/>
              <a:t>March 2025</a:t>
            </a:r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EE261BF-757A-3731-7E95-9CE0F1A249EC}"/>
              </a:ext>
            </a:extLst>
          </p:cNvPr>
          <p:cNvSpPr/>
          <p:nvPr/>
        </p:nvSpPr>
        <p:spPr>
          <a:xfrm>
            <a:off x="5356134" y="3015522"/>
            <a:ext cx="73026" cy="215915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7DB9E4B-4870-81EC-F3FB-CAD7D95EC83A}"/>
              </a:ext>
            </a:extLst>
          </p:cNvPr>
          <p:cNvSpPr/>
          <p:nvPr/>
        </p:nvSpPr>
        <p:spPr>
          <a:xfrm>
            <a:off x="5754264" y="3016505"/>
            <a:ext cx="81295" cy="215915"/>
          </a:xfrm>
          <a:prstGeom prst="rect">
            <a:avLst/>
          </a:prstGeom>
          <a:solidFill>
            <a:srgbClr val="70AD47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5651106-81CD-1BC5-8733-87D894D7C739}"/>
              </a:ext>
            </a:extLst>
          </p:cNvPr>
          <p:cNvSpPr/>
          <p:nvPr/>
        </p:nvSpPr>
        <p:spPr>
          <a:xfrm>
            <a:off x="5575209" y="3403611"/>
            <a:ext cx="79375" cy="215915"/>
          </a:xfrm>
          <a:prstGeom prst="rect">
            <a:avLst/>
          </a:prstGeom>
          <a:solidFill>
            <a:srgbClr val="70AD47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C0ECD62-8AF7-26E6-4C1A-2846C3EBDFF2}"/>
              </a:ext>
            </a:extLst>
          </p:cNvPr>
          <p:cNvSpPr txBox="1"/>
          <p:nvPr/>
        </p:nvSpPr>
        <p:spPr>
          <a:xfrm>
            <a:off x="3896713" y="2956266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 TX: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DE2C496-5BEC-8D79-83F1-F78EFFFF8DAC}"/>
              </a:ext>
            </a:extLst>
          </p:cNvPr>
          <p:cNvSpPr txBox="1"/>
          <p:nvPr/>
        </p:nvSpPr>
        <p:spPr>
          <a:xfrm>
            <a:off x="3827433" y="3345437"/>
            <a:ext cx="940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 TX: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5FBE919-93A6-B001-2978-BBD2628CD0C6}"/>
              </a:ext>
            </a:extLst>
          </p:cNvPr>
          <p:cNvGrpSpPr/>
          <p:nvPr/>
        </p:nvGrpSpPr>
        <p:grpSpPr>
          <a:xfrm>
            <a:off x="4743901" y="3232420"/>
            <a:ext cx="3445989" cy="387106"/>
            <a:chOff x="5604812" y="2560930"/>
            <a:chExt cx="2959819" cy="387106"/>
          </a:xfrm>
        </p:grpSpPr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96BAF74D-AFF2-1A08-1EC7-5653A4B34B04}"/>
                </a:ext>
              </a:extLst>
            </p:cNvPr>
            <p:cNvCxnSpPr>
              <a:cxnSpLocks/>
            </p:cNvCxnSpPr>
            <p:nvPr/>
          </p:nvCxnSpPr>
          <p:spPr>
            <a:xfrm>
              <a:off x="5604812" y="2560930"/>
              <a:ext cx="2959819" cy="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C3AA7916-D03B-FD15-DF43-08798D85A913}"/>
                </a:ext>
              </a:extLst>
            </p:cNvPr>
            <p:cNvCxnSpPr>
              <a:cxnSpLocks/>
            </p:cNvCxnSpPr>
            <p:nvPr/>
          </p:nvCxnSpPr>
          <p:spPr>
            <a:xfrm>
              <a:off x="5611390" y="2948036"/>
              <a:ext cx="2953241" cy="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0993AD3-64AC-E40D-F0D8-209BC0ADD871}"/>
              </a:ext>
            </a:extLst>
          </p:cNvPr>
          <p:cNvSpPr/>
          <p:nvPr/>
        </p:nvSpPr>
        <p:spPr>
          <a:xfrm flipV="1">
            <a:off x="2512219" y="4270097"/>
            <a:ext cx="1311287" cy="679175"/>
          </a:xfrm>
          <a:custGeom>
            <a:avLst/>
            <a:gdLst>
              <a:gd name="connsiteX0" fmla="*/ 0 w 942753"/>
              <a:gd name="connsiteY0" fmla="*/ 971897 h 971897"/>
              <a:gd name="connsiteX1" fmla="*/ 233916 w 942753"/>
              <a:gd name="connsiteY1" fmla="*/ 156735 h 971897"/>
              <a:gd name="connsiteX2" fmla="*/ 942753 w 942753"/>
              <a:gd name="connsiteY2" fmla="*/ 790 h 97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2753" h="971897">
                <a:moveTo>
                  <a:pt x="0" y="971897"/>
                </a:moveTo>
                <a:cubicBezTo>
                  <a:pt x="38395" y="645241"/>
                  <a:pt x="76791" y="318586"/>
                  <a:pt x="233916" y="156735"/>
                </a:cubicBezTo>
                <a:cubicBezTo>
                  <a:pt x="391042" y="-5116"/>
                  <a:pt x="666897" y="-2163"/>
                  <a:pt x="942753" y="790"/>
                </a:cubicBezTo>
              </a:path>
            </a:pathLst>
          </a:custGeom>
          <a:noFill/>
          <a:ln w="19050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98B83FB8-088E-350B-345D-494CD8DC3E78}"/>
              </a:ext>
            </a:extLst>
          </p:cNvPr>
          <p:cNvSpPr/>
          <p:nvPr/>
        </p:nvSpPr>
        <p:spPr>
          <a:xfrm>
            <a:off x="2697956" y="3187215"/>
            <a:ext cx="1135757" cy="1106737"/>
          </a:xfrm>
          <a:custGeom>
            <a:avLst/>
            <a:gdLst>
              <a:gd name="connsiteX0" fmla="*/ 0 w 942753"/>
              <a:gd name="connsiteY0" fmla="*/ 971897 h 971897"/>
              <a:gd name="connsiteX1" fmla="*/ 233916 w 942753"/>
              <a:gd name="connsiteY1" fmla="*/ 156735 h 971897"/>
              <a:gd name="connsiteX2" fmla="*/ 942753 w 942753"/>
              <a:gd name="connsiteY2" fmla="*/ 790 h 97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2753" h="971897">
                <a:moveTo>
                  <a:pt x="0" y="971897"/>
                </a:moveTo>
                <a:cubicBezTo>
                  <a:pt x="38395" y="645241"/>
                  <a:pt x="76791" y="318586"/>
                  <a:pt x="233916" y="156735"/>
                </a:cubicBezTo>
                <a:cubicBezTo>
                  <a:pt x="391042" y="-5116"/>
                  <a:pt x="666897" y="-2163"/>
                  <a:pt x="942753" y="790"/>
                </a:cubicBezTo>
              </a:path>
            </a:pathLst>
          </a:custGeom>
          <a:noFill/>
          <a:ln w="19050" cap="flat" cmpd="sng" algn="ctr">
            <a:solidFill>
              <a:srgbClr val="ED7D3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406F82F9-6644-8FB9-7498-6083C9261BDF}"/>
              </a:ext>
            </a:extLst>
          </p:cNvPr>
          <p:cNvSpPr/>
          <p:nvPr/>
        </p:nvSpPr>
        <p:spPr>
          <a:xfrm>
            <a:off x="1454944" y="3529604"/>
            <a:ext cx="2378770" cy="750061"/>
          </a:xfrm>
          <a:custGeom>
            <a:avLst/>
            <a:gdLst>
              <a:gd name="connsiteX0" fmla="*/ 0 w 942753"/>
              <a:gd name="connsiteY0" fmla="*/ 971897 h 971897"/>
              <a:gd name="connsiteX1" fmla="*/ 233916 w 942753"/>
              <a:gd name="connsiteY1" fmla="*/ 156735 h 971897"/>
              <a:gd name="connsiteX2" fmla="*/ 942753 w 942753"/>
              <a:gd name="connsiteY2" fmla="*/ 790 h 97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2753" h="971897">
                <a:moveTo>
                  <a:pt x="0" y="971897"/>
                </a:moveTo>
                <a:cubicBezTo>
                  <a:pt x="38395" y="645241"/>
                  <a:pt x="76791" y="318586"/>
                  <a:pt x="233916" y="156735"/>
                </a:cubicBezTo>
                <a:cubicBezTo>
                  <a:pt x="391042" y="-5116"/>
                  <a:pt x="666897" y="-2163"/>
                  <a:pt x="942753" y="790"/>
                </a:cubicBezTo>
              </a:path>
            </a:pathLst>
          </a:custGeom>
          <a:noFill/>
          <a:ln w="19050" cap="flat" cmpd="sng" algn="ctr">
            <a:solidFill>
              <a:srgbClr val="ED7D3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06EFC09-8E57-64E6-58ED-1ABF0C825580}"/>
              </a:ext>
            </a:extLst>
          </p:cNvPr>
          <p:cNvCxnSpPr>
            <a:cxnSpLocks/>
          </p:cNvCxnSpPr>
          <p:nvPr/>
        </p:nvCxnSpPr>
        <p:spPr>
          <a:xfrm>
            <a:off x="5750180" y="2957992"/>
            <a:ext cx="0" cy="286385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381EDE5-FD7A-592D-4DEE-E5E54837B6BE}"/>
              </a:ext>
            </a:extLst>
          </p:cNvPr>
          <p:cNvCxnSpPr>
            <a:cxnSpLocks/>
          </p:cNvCxnSpPr>
          <p:nvPr/>
        </p:nvCxnSpPr>
        <p:spPr>
          <a:xfrm>
            <a:off x="5573826" y="3388376"/>
            <a:ext cx="0" cy="2433466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0FA5A21B-BA47-E493-1C08-538DC3D7F9DD}"/>
              </a:ext>
            </a:extLst>
          </p:cNvPr>
          <p:cNvCxnSpPr>
            <a:cxnSpLocks/>
          </p:cNvCxnSpPr>
          <p:nvPr/>
        </p:nvCxnSpPr>
        <p:spPr>
          <a:xfrm>
            <a:off x="5356638" y="2957992"/>
            <a:ext cx="0" cy="286385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6986E26-6DE1-6F87-F46E-F8876F251B95}"/>
              </a:ext>
            </a:extLst>
          </p:cNvPr>
          <p:cNvCxnSpPr>
            <a:cxnSpLocks/>
          </p:cNvCxnSpPr>
          <p:nvPr/>
        </p:nvCxnSpPr>
        <p:spPr>
          <a:xfrm>
            <a:off x="5942265" y="3378600"/>
            <a:ext cx="0" cy="1963102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BF468F9-591B-3ED6-6A27-E80FE6D53C3F}"/>
              </a:ext>
            </a:extLst>
          </p:cNvPr>
          <p:cNvCxnSpPr>
            <a:cxnSpLocks/>
          </p:cNvCxnSpPr>
          <p:nvPr/>
        </p:nvCxnSpPr>
        <p:spPr>
          <a:xfrm>
            <a:off x="5835559" y="2957992"/>
            <a:ext cx="0" cy="286385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BBE1C3-2C95-9FAB-2C44-A5B745FFF8C9}"/>
              </a:ext>
            </a:extLst>
          </p:cNvPr>
          <p:cNvCxnSpPr>
            <a:cxnSpLocks/>
          </p:cNvCxnSpPr>
          <p:nvPr/>
        </p:nvCxnSpPr>
        <p:spPr>
          <a:xfrm>
            <a:off x="7543708" y="3376218"/>
            <a:ext cx="0" cy="209248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EDB32BD-2C83-796D-2D56-55806D02C0A5}"/>
              </a:ext>
            </a:extLst>
          </p:cNvPr>
          <p:cNvSpPr txBox="1"/>
          <p:nvPr/>
        </p:nvSpPr>
        <p:spPr>
          <a:xfrm>
            <a:off x="3908885" y="4718702"/>
            <a:ext cx="8738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 RX: </a:t>
            </a:r>
            <a:endParaRPr lang="en-US" sz="20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E0B949-5062-A43C-C923-7F30EC6B27B1}"/>
              </a:ext>
            </a:extLst>
          </p:cNvPr>
          <p:cNvSpPr txBox="1"/>
          <p:nvPr/>
        </p:nvSpPr>
        <p:spPr>
          <a:xfrm>
            <a:off x="9008517" y="3235381"/>
            <a:ext cx="19157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Phase-coded pilots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32AAB2-D118-194E-A894-1063A4E573DC}"/>
              </a:ext>
            </a:extLst>
          </p:cNvPr>
          <p:cNvSpPr/>
          <p:nvPr/>
        </p:nvSpPr>
        <p:spPr>
          <a:xfrm>
            <a:off x="8877299" y="3344000"/>
            <a:ext cx="188991" cy="162191"/>
          </a:xfrm>
          <a:prstGeom prst="rect">
            <a:avLst/>
          </a:prstGeom>
          <a:solidFill>
            <a:srgbClr val="70AD47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B8114DB-9BD1-7A19-4783-70592C9B0157}"/>
              </a:ext>
            </a:extLst>
          </p:cNvPr>
          <p:cNvSpPr txBox="1"/>
          <p:nvPr/>
        </p:nvSpPr>
        <p:spPr>
          <a:xfrm>
            <a:off x="9008517" y="3441547"/>
            <a:ext cx="23274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Phase-coded waveform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5B5919A-1243-03A9-27A1-1E91A80C5C45}"/>
              </a:ext>
            </a:extLst>
          </p:cNvPr>
          <p:cNvSpPr/>
          <p:nvPr/>
        </p:nvSpPr>
        <p:spPr>
          <a:xfrm>
            <a:off x="8877299" y="3141499"/>
            <a:ext cx="188979" cy="162191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EB5731-8470-DDE8-9085-481AF9AF2E1D}"/>
              </a:ext>
            </a:extLst>
          </p:cNvPr>
          <p:cNvSpPr txBox="1"/>
          <p:nvPr/>
        </p:nvSpPr>
        <p:spPr>
          <a:xfrm>
            <a:off x="9008517" y="3042635"/>
            <a:ext cx="27655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Pilots (without phase coding)</a:t>
            </a:r>
            <a:endParaRPr lang="en-US" sz="1600">
              <a:solidFill>
                <a:schemeClr val="tx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CA32D2D-0F76-9C7E-4604-6BCE34C2FF83}"/>
              </a:ext>
            </a:extLst>
          </p:cNvPr>
          <p:cNvCxnSpPr>
            <a:cxnSpLocks/>
          </p:cNvCxnSpPr>
          <p:nvPr/>
        </p:nvCxnSpPr>
        <p:spPr>
          <a:xfrm>
            <a:off x="5429160" y="2957992"/>
            <a:ext cx="0" cy="286385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3CBF845-B1B4-DB52-B98D-ACB2E7E3361B}"/>
              </a:ext>
            </a:extLst>
          </p:cNvPr>
          <p:cNvCxnSpPr>
            <a:cxnSpLocks/>
          </p:cNvCxnSpPr>
          <p:nvPr/>
        </p:nvCxnSpPr>
        <p:spPr>
          <a:xfrm>
            <a:off x="5654584" y="3388376"/>
            <a:ext cx="0" cy="2433466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383C0D5-B9CA-E20E-51AD-B83C399E77D4}"/>
              </a:ext>
            </a:extLst>
          </p:cNvPr>
          <p:cNvSpPr txBox="1"/>
          <p:nvPr/>
        </p:nvSpPr>
        <p:spPr>
          <a:xfrm>
            <a:off x="8923354" y="4299409"/>
            <a:ext cx="31150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/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\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39E34A9-7084-471B-CFEE-53764CBBC80A}"/>
                  </a:ext>
                </a:extLst>
              </p:cNvPr>
              <p:cNvSpPr txBox="1"/>
              <p:nvPr/>
            </p:nvSpPr>
            <p:spPr>
              <a:xfrm>
                <a:off x="6055863" y="3376430"/>
                <a:ext cx="1387361" cy="2690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1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e</m:t>
                          </m:r>
                        </m:e>
                        <m:sup>
                          <m: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1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1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ramp</m:t>
                      </m:r>
                      <m:d>
                        <m:dPr>
                          <m:ctrlP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t</m:t>
                          </m:r>
                        </m:e>
                      </m:d>
                    </m:oMath>
                  </m:oMathPara>
                </a14:m>
                <a:endParaRPr lang="en-US" sz="110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39E34A9-7084-471B-CFEE-53764CBBC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5863" y="3376430"/>
                <a:ext cx="1387361" cy="2690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2ED47ADA-747A-7D34-1735-7A3C54256FD1}"/>
              </a:ext>
            </a:extLst>
          </p:cNvPr>
          <p:cNvGrpSpPr/>
          <p:nvPr/>
        </p:nvGrpSpPr>
        <p:grpSpPr>
          <a:xfrm>
            <a:off x="8877920" y="3536138"/>
            <a:ext cx="193670" cy="168193"/>
            <a:chOff x="11915124" y="1294434"/>
            <a:chExt cx="1084299" cy="523566"/>
          </a:xfrm>
        </p:grpSpPr>
        <p:sp>
          <p:nvSpPr>
            <p:cNvPr id="46" name="Flowchart: Document 45">
              <a:extLst>
                <a:ext uri="{FF2B5EF4-FFF2-40B4-BE49-F238E27FC236}">
                  <a16:creationId xmlns:a16="http://schemas.microsoft.com/office/drawing/2014/main" id="{CE6775C8-4CF0-7143-21F0-112AD494986F}"/>
                </a:ext>
              </a:extLst>
            </p:cNvPr>
            <p:cNvSpPr/>
            <p:nvPr/>
          </p:nvSpPr>
          <p:spPr bwMode="auto">
            <a:xfrm rot="16200000">
              <a:off x="11927514" y="1282045"/>
              <a:ext cx="523565" cy="548345"/>
            </a:xfrm>
            <a:prstGeom prst="flowChartDocumen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sp>
          <p:nvSpPr>
            <p:cNvPr id="47" name="Flowchart: Document 46">
              <a:extLst>
                <a:ext uri="{FF2B5EF4-FFF2-40B4-BE49-F238E27FC236}">
                  <a16:creationId xmlns:a16="http://schemas.microsoft.com/office/drawing/2014/main" id="{BAAD332F-9199-D7B3-F87B-9C051F1BB0C8}"/>
                </a:ext>
              </a:extLst>
            </p:cNvPr>
            <p:cNvSpPr/>
            <p:nvPr/>
          </p:nvSpPr>
          <p:spPr bwMode="auto">
            <a:xfrm rot="16200000" flipH="1" flipV="1">
              <a:off x="12463468" y="1282045"/>
              <a:ext cx="523566" cy="548344"/>
            </a:xfrm>
            <a:prstGeom prst="flowChartDocumen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3330951-5579-298A-DA45-11458C13FD13}"/>
                  </a:ext>
                </a:extLst>
              </p:cNvPr>
              <p:cNvSpPr txBox="1"/>
              <p:nvPr/>
            </p:nvSpPr>
            <p:spPr>
              <a:xfrm>
                <a:off x="5890314" y="4830531"/>
                <a:ext cx="219911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Goal: Recover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Yu Gothic" panose="020B0400000000000000" pitchFamily="34" charset="-128"/>
                      </a:rPr>
                      <m:t>ramp</m:t>
                    </m:r>
                    <m:d>
                      <m:d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t</m:t>
                        </m:r>
                      </m:e>
                    </m:d>
                  </m:oMath>
                </a14:m>
                <a:endParaRPr lang="en-US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3330951-5579-298A-DA45-11458C13FD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0314" y="4830531"/>
                <a:ext cx="2199119" cy="338554"/>
              </a:xfrm>
              <a:prstGeom prst="rect">
                <a:avLst/>
              </a:prstGeom>
              <a:blipFill>
                <a:blip r:embed="rId7"/>
                <a:stretch>
                  <a:fillRect l="-1385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11E8C4B-DE32-D61D-6994-316F40BE9534}"/>
              </a:ext>
            </a:extLst>
          </p:cNvPr>
          <p:cNvCxnSpPr>
            <a:cxnSpLocks/>
          </p:cNvCxnSpPr>
          <p:nvPr/>
        </p:nvCxnSpPr>
        <p:spPr bwMode="auto">
          <a:xfrm>
            <a:off x="6732359" y="3655800"/>
            <a:ext cx="0" cy="929357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A97BE0BD-9615-3DB8-18E7-76EFD87D5B95}"/>
              </a:ext>
            </a:extLst>
          </p:cNvPr>
          <p:cNvSpPr txBox="1"/>
          <p:nvPr/>
        </p:nvSpPr>
        <p:spPr>
          <a:xfrm>
            <a:off x="6688792" y="3930440"/>
            <a:ext cx="745474" cy="478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 the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C7B1E67C-0B5D-8743-2779-6EB64FCDA885}"/>
                  </a:ext>
                </a:extLst>
              </p:cNvPr>
              <p:cNvSpPr txBox="1"/>
              <p:nvPr/>
            </p:nvSpPr>
            <p:spPr>
              <a:xfrm>
                <a:off x="8491299" y="5233008"/>
                <a:ext cx="3700702" cy="6769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 indent="0"/>
                <a:r>
                  <a:rPr lang="en-US" sz="180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Without phase correction:</a:t>
                </a:r>
                <a:r>
                  <a:rPr lang="en-US" sz="18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u</m:t>
                        </m:r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,</m:t>
                        </m:r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𝑘</m:t>
                        </m:r>
                      </m:sub>
                    </m:sSub>
                    <m:sSup>
                      <m:sSupPr>
                        <m:ctrlP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𝑒</m:t>
                        </m:r>
                      </m:e>
                      <m:sup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𝑗</m:t>
                        </m:r>
                        <m: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(</m:t>
                        </m:r>
                        <m:sSub>
                          <m:sSubPr>
                            <m:ctrlPr>
                              <a:rPr lang="en-US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Yu Gothic" panose="020B0400000000000000" pitchFamily="34" charset="-128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Yu Gothic" panose="020B0400000000000000" pitchFamily="34" charset="-128"/>
                              </a:rPr>
                              <m:t>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Yu Gothic" panose="020B0400000000000000" pitchFamily="34" charset="-128"/>
                              </a:rPr>
                              <m:t>u</m:t>
                            </m:r>
                            <m:r>
                              <a:rPr lang="en-US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Yu Gothic" panose="020B0400000000000000" pitchFamily="34" charset="-128"/>
                              </a:rPr>
                              <m:t>,</m:t>
                            </m:r>
                            <m:r>
                              <a:rPr lang="en-US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Yu Gothic" panose="020B0400000000000000" pitchFamily="34" charset="-128"/>
                              </a:rPr>
                              <m:t>𝑘</m:t>
                            </m:r>
                          </m:sub>
                        </m:sSub>
                        <m: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−</m:t>
                        </m:r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2</m:t>
                        </m:r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𝜋𝛥</m:t>
                        </m:r>
                        <m:sSub>
                          <m:sSubPr>
                            <m:ctrlPr>
                              <a:rPr lang="en-US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Yu Gothic" panose="020B0400000000000000" pitchFamily="34" charset="-128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Yu Gothic" panose="020B0400000000000000" pitchFamily="34" charset="-128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Yu Gothic" panose="020B0400000000000000" pitchFamily="34" charset="-128"/>
                              </a:rPr>
                              <m:t>𝑘</m:t>
                            </m:r>
                          </m:sub>
                        </m:sSub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𝑡</m:t>
                        </m:r>
                        <m: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−</m:t>
                        </m:r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𝛥</m:t>
                        </m:r>
                        <m:sSub>
                          <m:sSubPr>
                            <m:ctrlPr>
                              <a:rPr lang="en-US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Yu Gothic" panose="020B0400000000000000" pitchFamily="34" charset="-128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Yu Gothic" panose="020B0400000000000000" pitchFamily="34" charset="-128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Yu Gothic" panose="020B0400000000000000" pitchFamily="34" charset="-128"/>
                              </a:rPr>
                              <m:t>𝑘</m:t>
                            </m:r>
                          </m:sub>
                        </m:sSub>
                        <m: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)</m:t>
                        </m:r>
                      </m:sup>
                    </m:sSup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Yu Gothic" panose="020B0400000000000000" pitchFamily="34" charset="-128"/>
                      </a:rPr>
                      <m:t>×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Yu Gothic" panose="020B0400000000000000" pitchFamily="34" charset="-128"/>
                      </a:rPr>
                      <m:t>ramp</m:t>
                    </m:r>
                    <m:d>
                      <m:d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t</m:t>
                        </m:r>
                      </m:e>
                    </m:d>
                  </m:oMath>
                </a14:m>
                <a:endParaRPr lang="en-US" sz="18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C7B1E67C-0B5D-8743-2779-6EB64FCDA8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1299" y="5233008"/>
                <a:ext cx="3700702" cy="676980"/>
              </a:xfrm>
              <a:prstGeom prst="rect">
                <a:avLst/>
              </a:prstGeom>
              <a:blipFill>
                <a:blip r:embed="rId8"/>
                <a:stretch>
                  <a:fillRect l="-1483" t="-4505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50941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FE39E-E13E-BE58-F828-41A26C33E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A0551-1EAA-B23B-CC0E-D165A985B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Proof-of-Concept Demonstration 1 – Single STA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54EF4-906A-E771-7C59-6599083C9B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234C6F-F8F4-974B-A62E-CB9A9FCFCBE5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March 2025</a:t>
            </a:r>
            <a:endParaRPr lang="en-GB"/>
          </a:p>
        </p:txBody>
      </p:sp>
      <p:pic>
        <p:nvPicPr>
          <p:cNvPr id="6" name="case1">
            <a:hlinkClick r:id="" action="ppaction://media"/>
            <a:extLst>
              <a:ext uri="{FF2B5EF4-FFF2-40B4-BE49-F238E27FC236}">
                <a16:creationId xmlns:a16="http://schemas.microsoft.com/office/drawing/2014/main" id="{C103D176-EC07-E567-2581-51CDA8B89C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406" t="1015" r="422" b="730"/>
          <a:stretch/>
        </p:blipFill>
        <p:spPr>
          <a:xfrm>
            <a:off x="1195388" y="1873250"/>
            <a:ext cx="10463212" cy="4146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EF4840-452E-B293-811E-15B5EE21C99C}"/>
              </a:ext>
            </a:extLst>
          </p:cNvPr>
          <p:cNvSpPr txBox="1"/>
          <p:nvPr/>
        </p:nvSpPr>
        <p:spPr>
          <a:xfrm>
            <a:off x="7858634" y="2781300"/>
            <a:ext cx="741934" cy="460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Gothic" panose="020B0400000000000000" pitchFamily="34" charset="-128"/>
              </a:rPr>
              <a:t>STA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D5E974-79CB-E651-E99E-52564545EA44}"/>
              </a:ext>
            </a:extLst>
          </p:cNvPr>
          <p:cNvSpPr txBox="1"/>
          <p:nvPr/>
        </p:nvSpPr>
        <p:spPr>
          <a:xfrm>
            <a:off x="9072514" y="3991368"/>
            <a:ext cx="579005" cy="460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Gothic" panose="020B0400000000000000" pitchFamily="34" charset="-128"/>
              </a:rPr>
              <a:t>AP</a:t>
            </a:r>
          </a:p>
        </p:txBody>
      </p:sp>
    </p:spTree>
    <p:extLst>
      <p:ext uri="{BB962C8B-B14F-4D97-AF65-F5344CB8AC3E}">
        <p14:creationId xmlns:p14="http://schemas.microsoft.com/office/powerpoint/2010/main" val="334845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75894-14D1-1514-6B98-FE1F192EF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DCBF671-B9BC-B40B-8122-CDA7B8DD9A4E}"/>
              </a:ext>
            </a:extLst>
          </p:cNvPr>
          <p:cNvCxnSpPr>
            <a:cxnSpLocks/>
          </p:cNvCxnSpPr>
          <p:nvPr/>
        </p:nvCxnSpPr>
        <p:spPr bwMode="auto">
          <a:xfrm>
            <a:off x="6176041" y="3884715"/>
            <a:ext cx="450978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ACEAF3B-5A28-2865-3F50-BCEE0F5A9937}"/>
              </a:ext>
            </a:extLst>
          </p:cNvPr>
          <p:cNvGrpSpPr/>
          <p:nvPr/>
        </p:nvGrpSpPr>
        <p:grpSpPr>
          <a:xfrm>
            <a:off x="6164136" y="3393069"/>
            <a:ext cx="468118" cy="214700"/>
            <a:chOff x="8813894" y="4956631"/>
            <a:chExt cx="2584183" cy="298051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D4DC574-9227-B62C-C11C-8B467939F263}"/>
                </a:ext>
              </a:extLst>
            </p:cNvPr>
            <p:cNvSpPr/>
            <p:nvPr/>
          </p:nvSpPr>
          <p:spPr bwMode="auto">
            <a:xfrm rot="16200000" flipH="1" flipV="1">
              <a:off x="10602909" y="4459497"/>
              <a:ext cx="298034" cy="1292302"/>
            </a:xfrm>
            <a:custGeom>
              <a:avLst/>
              <a:gdLst>
                <a:gd name="connsiteX0" fmla="*/ 0 w 298034"/>
                <a:gd name="connsiteY0" fmla="*/ 945370 h 1292302"/>
                <a:gd name="connsiteX1" fmla="*/ 0 w 298034"/>
                <a:gd name="connsiteY1" fmla="*/ 0 h 1292302"/>
                <a:gd name="connsiteX2" fmla="*/ 298034 w 298034"/>
                <a:gd name="connsiteY2" fmla="*/ 1 h 1292302"/>
                <a:gd name="connsiteX3" fmla="*/ 298034 w 298034"/>
                <a:gd name="connsiteY3" fmla="*/ 945370 h 1292302"/>
                <a:gd name="connsiteX4" fmla="*/ 297998 w 298034"/>
                <a:gd name="connsiteY4" fmla="*/ 945370 h 1292302"/>
                <a:gd name="connsiteX5" fmla="*/ 297998 w 298034"/>
                <a:gd name="connsiteY5" fmla="*/ 1226037 h 1292302"/>
                <a:gd name="connsiteX6" fmla="*/ 35 w 298034"/>
                <a:gd name="connsiteY6" fmla="*/ 1273220 h 1292302"/>
                <a:gd name="connsiteX7" fmla="*/ 35 w 298034"/>
                <a:gd name="connsiteY7" fmla="*/ 945370 h 129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8034" h="1292302">
                  <a:moveTo>
                    <a:pt x="0" y="945370"/>
                  </a:moveTo>
                  <a:lnTo>
                    <a:pt x="0" y="0"/>
                  </a:lnTo>
                  <a:lnTo>
                    <a:pt x="298034" y="1"/>
                  </a:lnTo>
                  <a:lnTo>
                    <a:pt x="298034" y="945370"/>
                  </a:lnTo>
                  <a:lnTo>
                    <a:pt x="297998" y="945370"/>
                  </a:lnTo>
                  <a:lnTo>
                    <a:pt x="297998" y="1226037"/>
                  </a:lnTo>
                  <a:cubicBezTo>
                    <a:pt x="149017" y="1226037"/>
                    <a:pt x="149017" y="1335302"/>
                    <a:pt x="35" y="1273220"/>
                  </a:cubicBezTo>
                  <a:lnTo>
                    <a:pt x="35" y="945370"/>
                  </a:lnTo>
                  <a:close/>
                </a:path>
              </a:pathLst>
            </a:cu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5174559-4409-35CA-C934-384DB31FB60A}"/>
                </a:ext>
              </a:extLst>
            </p:cNvPr>
            <p:cNvSpPr/>
            <p:nvPr/>
          </p:nvSpPr>
          <p:spPr>
            <a:xfrm>
              <a:off x="8813894" y="4956649"/>
              <a:ext cx="1290845" cy="298033"/>
            </a:xfrm>
            <a:custGeom>
              <a:avLst/>
              <a:gdLst>
                <a:gd name="connsiteX0" fmla="*/ 0 w 1290845"/>
                <a:gd name="connsiteY0" fmla="*/ 0 h 298033"/>
                <a:gd name="connsiteX1" fmla="*/ 945369 w 1290845"/>
                <a:gd name="connsiteY1" fmla="*/ 0 h 298033"/>
                <a:gd name="connsiteX2" fmla="*/ 945369 w 1290845"/>
                <a:gd name="connsiteY2" fmla="*/ 35 h 298033"/>
                <a:gd name="connsiteX3" fmla="*/ 1224580 w 1290845"/>
                <a:gd name="connsiteY3" fmla="*/ 35 h 298033"/>
                <a:gd name="connsiteX4" fmla="*/ 1271763 w 1290845"/>
                <a:gd name="connsiteY4" fmla="*/ 297997 h 298033"/>
                <a:gd name="connsiteX5" fmla="*/ 945369 w 1290845"/>
                <a:gd name="connsiteY5" fmla="*/ 297997 h 298033"/>
                <a:gd name="connsiteX6" fmla="*/ 945369 w 1290845"/>
                <a:gd name="connsiteY6" fmla="*/ 298033 h 298033"/>
                <a:gd name="connsiteX7" fmla="*/ 0 w 1290845"/>
                <a:gd name="connsiteY7" fmla="*/ 298033 h 298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0845" h="298033">
                  <a:moveTo>
                    <a:pt x="0" y="0"/>
                  </a:moveTo>
                  <a:lnTo>
                    <a:pt x="945369" y="0"/>
                  </a:lnTo>
                  <a:lnTo>
                    <a:pt x="945369" y="35"/>
                  </a:lnTo>
                  <a:lnTo>
                    <a:pt x="1224580" y="35"/>
                  </a:lnTo>
                  <a:cubicBezTo>
                    <a:pt x="1224580" y="149016"/>
                    <a:pt x="1333845" y="149016"/>
                    <a:pt x="1271763" y="297997"/>
                  </a:cubicBezTo>
                  <a:lnTo>
                    <a:pt x="945369" y="297997"/>
                  </a:lnTo>
                  <a:lnTo>
                    <a:pt x="945369" y="298033"/>
                  </a:lnTo>
                  <a:lnTo>
                    <a:pt x="0" y="298033"/>
                  </a:lnTo>
                  <a:close/>
                </a:path>
              </a:pathLst>
            </a:custGeom>
            <a:solidFill>
              <a:srgbClr val="00B0F0"/>
            </a:solidFill>
            <a:ln w="952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38529F1E-C420-A067-6A9D-54DD9CF5FBF8}"/>
              </a:ext>
            </a:extLst>
          </p:cNvPr>
          <p:cNvCxnSpPr>
            <a:cxnSpLocks/>
          </p:cNvCxnSpPr>
          <p:nvPr/>
        </p:nvCxnSpPr>
        <p:spPr bwMode="auto">
          <a:xfrm>
            <a:off x="6633150" y="3587774"/>
            <a:ext cx="450978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9337289-8313-7F57-6DAC-0E26CBDB9982}"/>
              </a:ext>
            </a:extLst>
          </p:cNvPr>
          <p:cNvGrpSpPr/>
          <p:nvPr/>
        </p:nvGrpSpPr>
        <p:grpSpPr>
          <a:xfrm>
            <a:off x="6631777" y="3691040"/>
            <a:ext cx="458894" cy="214700"/>
            <a:chOff x="8813894" y="4956631"/>
            <a:chExt cx="2584183" cy="298051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30C175C-FF4A-FA9B-2DB7-BF5CEF6AF4B9}"/>
                </a:ext>
              </a:extLst>
            </p:cNvPr>
            <p:cNvSpPr/>
            <p:nvPr/>
          </p:nvSpPr>
          <p:spPr bwMode="auto">
            <a:xfrm rot="16200000" flipH="1" flipV="1">
              <a:off x="10602909" y="4459497"/>
              <a:ext cx="298034" cy="1292302"/>
            </a:xfrm>
            <a:custGeom>
              <a:avLst/>
              <a:gdLst>
                <a:gd name="connsiteX0" fmla="*/ 0 w 298034"/>
                <a:gd name="connsiteY0" fmla="*/ 945370 h 1292302"/>
                <a:gd name="connsiteX1" fmla="*/ 0 w 298034"/>
                <a:gd name="connsiteY1" fmla="*/ 0 h 1292302"/>
                <a:gd name="connsiteX2" fmla="*/ 298034 w 298034"/>
                <a:gd name="connsiteY2" fmla="*/ 1 h 1292302"/>
                <a:gd name="connsiteX3" fmla="*/ 298034 w 298034"/>
                <a:gd name="connsiteY3" fmla="*/ 945370 h 1292302"/>
                <a:gd name="connsiteX4" fmla="*/ 297998 w 298034"/>
                <a:gd name="connsiteY4" fmla="*/ 945370 h 1292302"/>
                <a:gd name="connsiteX5" fmla="*/ 297998 w 298034"/>
                <a:gd name="connsiteY5" fmla="*/ 1226037 h 1292302"/>
                <a:gd name="connsiteX6" fmla="*/ 35 w 298034"/>
                <a:gd name="connsiteY6" fmla="*/ 1273220 h 1292302"/>
                <a:gd name="connsiteX7" fmla="*/ 35 w 298034"/>
                <a:gd name="connsiteY7" fmla="*/ 945370 h 129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8034" h="1292302">
                  <a:moveTo>
                    <a:pt x="0" y="945370"/>
                  </a:moveTo>
                  <a:lnTo>
                    <a:pt x="0" y="0"/>
                  </a:lnTo>
                  <a:lnTo>
                    <a:pt x="298034" y="1"/>
                  </a:lnTo>
                  <a:lnTo>
                    <a:pt x="298034" y="945370"/>
                  </a:lnTo>
                  <a:lnTo>
                    <a:pt x="297998" y="945370"/>
                  </a:lnTo>
                  <a:lnTo>
                    <a:pt x="297998" y="1226037"/>
                  </a:lnTo>
                  <a:cubicBezTo>
                    <a:pt x="149017" y="1226037"/>
                    <a:pt x="149017" y="1335302"/>
                    <a:pt x="35" y="1273220"/>
                  </a:cubicBezTo>
                  <a:lnTo>
                    <a:pt x="35" y="945370"/>
                  </a:lnTo>
                  <a:close/>
                </a:path>
              </a:pathLst>
            </a:cu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3CC35749-8F34-533D-C41A-F52C80538ACC}"/>
                </a:ext>
              </a:extLst>
            </p:cNvPr>
            <p:cNvSpPr/>
            <p:nvPr/>
          </p:nvSpPr>
          <p:spPr>
            <a:xfrm>
              <a:off x="8813894" y="4956649"/>
              <a:ext cx="1290845" cy="298033"/>
            </a:xfrm>
            <a:custGeom>
              <a:avLst/>
              <a:gdLst>
                <a:gd name="connsiteX0" fmla="*/ 0 w 1290845"/>
                <a:gd name="connsiteY0" fmla="*/ 0 h 298033"/>
                <a:gd name="connsiteX1" fmla="*/ 945369 w 1290845"/>
                <a:gd name="connsiteY1" fmla="*/ 0 h 298033"/>
                <a:gd name="connsiteX2" fmla="*/ 945369 w 1290845"/>
                <a:gd name="connsiteY2" fmla="*/ 35 h 298033"/>
                <a:gd name="connsiteX3" fmla="*/ 1224580 w 1290845"/>
                <a:gd name="connsiteY3" fmla="*/ 35 h 298033"/>
                <a:gd name="connsiteX4" fmla="*/ 1271763 w 1290845"/>
                <a:gd name="connsiteY4" fmla="*/ 297997 h 298033"/>
                <a:gd name="connsiteX5" fmla="*/ 945369 w 1290845"/>
                <a:gd name="connsiteY5" fmla="*/ 297997 h 298033"/>
                <a:gd name="connsiteX6" fmla="*/ 945369 w 1290845"/>
                <a:gd name="connsiteY6" fmla="*/ 298033 h 298033"/>
                <a:gd name="connsiteX7" fmla="*/ 0 w 1290845"/>
                <a:gd name="connsiteY7" fmla="*/ 298033 h 298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0845" h="298033">
                  <a:moveTo>
                    <a:pt x="0" y="0"/>
                  </a:moveTo>
                  <a:lnTo>
                    <a:pt x="945369" y="0"/>
                  </a:lnTo>
                  <a:lnTo>
                    <a:pt x="945369" y="35"/>
                  </a:lnTo>
                  <a:lnTo>
                    <a:pt x="1224580" y="35"/>
                  </a:lnTo>
                  <a:cubicBezTo>
                    <a:pt x="1224580" y="149016"/>
                    <a:pt x="1333845" y="149016"/>
                    <a:pt x="1271763" y="297997"/>
                  </a:cubicBezTo>
                  <a:lnTo>
                    <a:pt x="945369" y="297997"/>
                  </a:lnTo>
                  <a:lnTo>
                    <a:pt x="945369" y="298033"/>
                  </a:lnTo>
                  <a:lnTo>
                    <a:pt x="0" y="298033"/>
                  </a:lnTo>
                  <a:close/>
                </a:path>
              </a:pathLst>
            </a:custGeom>
            <a:solidFill>
              <a:srgbClr val="00B0F0"/>
            </a:solidFill>
            <a:ln w="952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AFFADCE-7563-C3D1-BF76-F92558093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2379" y="3912573"/>
            <a:ext cx="3040655" cy="240514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7AE7BE31-946A-BB3F-D0C8-D224F8CFD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179" y="4320880"/>
            <a:ext cx="2251624" cy="1524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28D706-AA49-E33B-4DE4-E944B7A0B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85801"/>
            <a:ext cx="10361084" cy="1065213"/>
          </a:xfrm>
        </p:spPr>
        <p:txBody>
          <a:bodyPr/>
          <a:lstStyle/>
          <a:p>
            <a:r>
              <a:rPr lang="en-US"/>
              <a:t>Proof-of-Concept Demonstration 2 – Two STAs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Content Placeholder 27">
                <a:extLst>
                  <a:ext uri="{FF2B5EF4-FFF2-40B4-BE49-F238E27FC236}">
                    <a16:creationId xmlns:a16="http://schemas.microsoft.com/office/drawing/2014/main" id="{E4F77E15-52DC-1640-146E-F9333C25D1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535057"/>
                <a:ext cx="10756900" cy="895349"/>
              </a:xfrm>
            </p:spPr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/>
                  <a:t>STA 1 and STA 2 transmit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𝑠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</a:rPr>
                      <m:t>𝑡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</a:rPr>
                      <m:t>)</m:t>
                    </m:r>
                    <m:sSup>
                      <m:sSupPr>
                        <m:ctrlP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e</m:t>
                        </m:r>
                      </m:e>
                      <m: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𝑗</m:t>
                        </m:r>
                        <m:sSub>
                          <m:sSubPr>
                            <m:ctrlP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Yu Gothic" panose="020B0400000000000000" pitchFamily="34" charset="-128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Yu Gothic" panose="020B0400000000000000" pitchFamily="34" charset="-128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Yu Gothic" panose="020B0400000000000000" pitchFamily="34" charset="-128"/>
                              </a:rPr>
                              <m:t>𝑐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Yu Gothic" panose="020B0400000000000000" pitchFamily="34" charset="-128"/>
                              </a:rPr>
                              <m:t>,1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2</m:t>
                        </m:r>
                      </m:sub>
                    </m:sSub>
                    <m:r>
                      <a:rPr 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Yu Gothic" panose="020B0400000000000000" pitchFamily="34" charset="-128"/>
                      </a:rPr>
                      <m:t>(</m:t>
                    </m:r>
                    <m:r>
                      <a:rPr 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Yu Gothic" panose="020B0400000000000000" pitchFamily="34" charset="-128"/>
                      </a:rPr>
                      <m:t>𝑡</m:t>
                    </m:r>
                    <m:r>
                      <a:rPr 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Yu Gothic" panose="020B0400000000000000" pitchFamily="34" charset="-128"/>
                      </a:rPr>
                      <m:t>)</m:t>
                    </m:r>
                    <m:sSup>
                      <m:sSupPr>
                        <m:ctrlP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e</m:t>
                        </m:r>
                      </m:e>
                      <m: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𝑗</m:t>
                        </m:r>
                        <m:sSub>
                          <m:sSubPr>
                            <m:ctrlP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Yu Gothic" panose="020B0400000000000000" pitchFamily="34" charset="-128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Yu Gothic" panose="020B0400000000000000" pitchFamily="34" charset="-128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Yu Gothic" panose="020B0400000000000000" pitchFamily="34" charset="-128"/>
                              </a:rPr>
                              <m:t>𝑐</m:t>
                            </m:r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Yu Gothic" panose="020B0400000000000000" pitchFamily="34" charset="-128"/>
                              </a:rPr>
                              <m:t>,2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/>
                  <a:t>, respectively,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𝑠</m:t>
                        </m:r>
                      </m:e>
                      <m:sub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</m:ctrlPr>
                      </m:d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𝑡</m:t>
                        </m:r>
                      </m:e>
                    </m:d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Yu Gothic" panose="020B0400000000000000" pitchFamily="34" charset="-128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Yu Gothic" panose="020B0400000000000000" pitchFamily="34" charset="-128"/>
                      </a:rPr>
                      <m:t>ramp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Yu Gothic" panose="020B0400000000000000" pitchFamily="34" charset="-128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Yu Gothic" panose="020B0400000000000000" pitchFamily="34" charset="-128"/>
                      </a:rPr>
                      <m:t>t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Yu Gothic" panose="020B0400000000000000" pitchFamily="34" charset="-128"/>
                      </a:rPr>
                      <m:t>)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Yu Gothic" panose="020B0400000000000000" pitchFamily="34" charset="-128"/>
                      </a:rPr>
                      <m:t> </m:t>
                    </m:r>
                  </m:oMath>
                </a14:m>
                <a:r>
                  <a:rPr lang="en-US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</m:ctrlPr>
                      </m:d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Yu Gothic" panose="020B0400000000000000" pitchFamily="34" charset="-128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sin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)</m:t>
                        </m:r>
                      </m:e>
                    </m:func>
                  </m:oMath>
                </a14:m>
                <a:endParaRPr lang="en-US"/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/>
                  <a:t>We do not superpose the signals to observe whether their phases are aligned at 0 radians (i.e., in-phase) at the AP side</a:t>
                </a:r>
              </a:p>
            </p:txBody>
          </p:sp>
        </mc:Choice>
        <mc:Fallback>
          <p:sp>
            <p:nvSpPr>
              <p:cNvPr id="28" name="Content Placeholder 27">
                <a:extLst>
                  <a:ext uri="{FF2B5EF4-FFF2-40B4-BE49-F238E27FC236}">
                    <a16:creationId xmlns:a16="http://schemas.microsoft.com/office/drawing/2014/main" id="{E4F77E15-52DC-1640-146E-F9333C25D1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535057"/>
                <a:ext cx="10756900" cy="895349"/>
              </a:xfrm>
              <a:blipFill>
                <a:blip r:embed="rId4"/>
                <a:stretch>
                  <a:fillRect l="-737" t="-3401" r="-567" b="-8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51D99-7B05-14B6-87A6-9C404F74B14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5793318" y="6475414"/>
            <a:ext cx="704849" cy="363537"/>
          </a:xfrm>
        </p:spPr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A80951-F749-12CD-3D87-7DFB7725C700}"/>
              </a:ext>
            </a:extLst>
          </p:cNvPr>
          <p:cNvSpPr>
            <a:spLocks noGrp="1"/>
          </p:cNvSpPr>
          <p:nvPr>
            <p:ph type="dt" idx="15"/>
          </p:nvPr>
        </p:nvSpPr>
        <p:spPr>
          <a:xfrm>
            <a:off x="929217" y="333375"/>
            <a:ext cx="2499764" cy="273050"/>
          </a:xfrm>
        </p:spPr>
        <p:txBody>
          <a:bodyPr/>
          <a:lstStyle/>
          <a:p>
            <a:r>
              <a:rPr lang="en-US"/>
              <a:t>March 2025</a:t>
            </a:r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3E49082-6565-3568-B2BB-E8632E529E3B}"/>
              </a:ext>
            </a:extLst>
          </p:cNvPr>
          <p:cNvSpPr/>
          <p:nvPr/>
        </p:nvSpPr>
        <p:spPr>
          <a:xfrm>
            <a:off x="5170397" y="3123039"/>
            <a:ext cx="73026" cy="215915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5F6052E-7442-DB26-D368-203D6AF22B60}"/>
              </a:ext>
            </a:extLst>
          </p:cNvPr>
          <p:cNvSpPr/>
          <p:nvPr/>
        </p:nvSpPr>
        <p:spPr>
          <a:xfrm>
            <a:off x="5568527" y="3124022"/>
            <a:ext cx="81295" cy="215915"/>
          </a:xfrm>
          <a:prstGeom prst="rect">
            <a:avLst/>
          </a:prstGeom>
          <a:solidFill>
            <a:srgbClr val="70AD47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DC922C4-EAB5-3813-4EEE-5B600E798355}"/>
              </a:ext>
            </a:extLst>
          </p:cNvPr>
          <p:cNvSpPr txBox="1"/>
          <p:nvPr/>
        </p:nvSpPr>
        <p:spPr>
          <a:xfrm>
            <a:off x="3896713" y="3063783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 TX: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ED56C21-341B-631E-47DE-DB5771D94870}"/>
              </a:ext>
            </a:extLst>
          </p:cNvPr>
          <p:cNvSpPr txBox="1"/>
          <p:nvPr/>
        </p:nvSpPr>
        <p:spPr>
          <a:xfrm>
            <a:off x="3615289" y="3336208"/>
            <a:ext cx="1127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 1 TX: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29055249-9BEC-9590-D2AB-3422C888E666}"/>
              </a:ext>
            </a:extLst>
          </p:cNvPr>
          <p:cNvCxnSpPr>
            <a:cxnSpLocks/>
          </p:cNvCxnSpPr>
          <p:nvPr/>
        </p:nvCxnSpPr>
        <p:spPr>
          <a:xfrm>
            <a:off x="4762501" y="3339937"/>
            <a:ext cx="3241652" cy="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2848B5DF-C27E-6E2E-C432-FEC9D8F34E8D}"/>
              </a:ext>
            </a:extLst>
          </p:cNvPr>
          <p:cNvCxnSpPr>
            <a:cxnSpLocks/>
          </p:cNvCxnSpPr>
          <p:nvPr/>
        </p:nvCxnSpPr>
        <p:spPr>
          <a:xfrm>
            <a:off x="4743451" y="3608632"/>
            <a:ext cx="3260702" cy="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3AF9BD4A-BA9E-EFD8-739E-7E050E209CCF}"/>
              </a:ext>
            </a:extLst>
          </p:cNvPr>
          <p:cNvSpPr/>
          <p:nvPr/>
        </p:nvSpPr>
        <p:spPr>
          <a:xfrm flipV="1">
            <a:off x="2591282" y="5152792"/>
            <a:ext cx="1210662" cy="248195"/>
          </a:xfrm>
          <a:custGeom>
            <a:avLst/>
            <a:gdLst>
              <a:gd name="connsiteX0" fmla="*/ 0 w 942753"/>
              <a:gd name="connsiteY0" fmla="*/ 971897 h 971897"/>
              <a:gd name="connsiteX1" fmla="*/ 233916 w 942753"/>
              <a:gd name="connsiteY1" fmla="*/ 156735 h 971897"/>
              <a:gd name="connsiteX2" fmla="*/ 942753 w 942753"/>
              <a:gd name="connsiteY2" fmla="*/ 790 h 97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2753" h="971897">
                <a:moveTo>
                  <a:pt x="0" y="971897"/>
                </a:moveTo>
                <a:cubicBezTo>
                  <a:pt x="38395" y="645241"/>
                  <a:pt x="76791" y="318586"/>
                  <a:pt x="233916" y="156735"/>
                </a:cubicBezTo>
                <a:cubicBezTo>
                  <a:pt x="391042" y="-5116"/>
                  <a:pt x="666897" y="-2163"/>
                  <a:pt x="942753" y="790"/>
                </a:cubicBezTo>
              </a:path>
            </a:pathLst>
          </a:custGeom>
          <a:noFill/>
          <a:ln w="19050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7C918644-E25A-B0E0-C054-F44E0CED8F06}"/>
              </a:ext>
            </a:extLst>
          </p:cNvPr>
          <p:cNvSpPr/>
          <p:nvPr/>
        </p:nvSpPr>
        <p:spPr>
          <a:xfrm>
            <a:off x="2724149" y="3280414"/>
            <a:ext cx="1222285" cy="1953272"/>
          </a:xfrm>
          <a:custGeom>
            <a:avLst/>
            <a:gdLst>
              <a:gd name="connsiteX0" fmla="*/ 0 w 942753"/>
              <a:gd name="connsiteY0" fmla="*/ 971897 h 971897"/>
              <a:gd name="connsiteX1" fmla="*/ 233916 w 942753"/>
              <a:gd name="connsiteY1" fmla="*/ 156735 h 971897"/>
              <a:gd name="connsiteX2" fmla="*/ 942753 w 942753"/>
              <a:gd name="connsiteY2" fmla="*/ 790 h 97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2753" h="971897">
                <a:moveTo>
                  <a:pt x="0" y="971897"/>
                </a:moveTo>
                <a:cubicBezTo>
                  <a:pt x="38395" y="645241"/>
                  <a:pt x="76791" y="318586"/>
                  <a:pt x="233916" y="156735"/>
                </a:cubicBezTo>
                <a:cubicBezTo>
                  <a:pt x="391042" y="-5116"/>
                  <a:pt x="666897" y="-2163"/>
                  <a:pt x="942753" y="790"/>
                </a:cubicBezTo>
              </a:path>
            </a:pathLst>
          </a:custGeom>
          <a:noFill/>
          <a:ln w="19050" cap="flat" cmpd="sng" algn="ctr">
            <a:solidFill>
              <a:srgbClr val="ED7D3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2FAFC206-FD3D-07E1-A178-5A15CB4921E3}"/>
              </a:ext>
            </a:extLst>
          </p:cNvPr>
          <p:cNvSpPr/>
          <p:nvPr/>
        </p:nvSpPr>
        <p:spPr>
          <a:xfrm>
            <a:off x="1927421" y="3552010"/>
            <a:ext cx="1721069" cy="1216682"/>
          </a:xfrm>
          <a:custGeom>
            <a:avLst/>
            <a:gdLst>
              <a:gd name="connsiteX0" fmla="*/ 0 w 942753"/>
              <a:gd name="connsiteY0" fmla="*/ 971897 h 971897"/>
              <a:gd name="connsiteX1" fmla="*/ 233916 w 942753"/>
              <a:gd name="connsiteY1" fmla="*/ 156735 h 971897"/>
              <a:gd name="connsiteX2" fmla="*/ 942753 w 942753"/>
              <a:gd name="connsiteY2" fmla="*/ 790 h 97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2753" h="971897">
                <a:moveTo>
                  <a:pt x="0" y="971897"/>
                </a:moveTo>
                <a:cubicBezTo>
                  <a:pt x="38395" y="645241"/>
                  <a:pt x="76791" y="318586"/>
                  <a:pt x="233916" y="156735"/>
                </a:cubicBezTo>
                <a:cubicBezTo>
                  <a:pt x="391042" y="-5116"/>
                  <a:pt x="666897" y="-2163"/>
                  <a:pt x="942753" y="790"/>
                </a:cubicBezTo>
              </a:path>
            </a:pathLst>
          </a:custGeom>
          <a:noFill/>
          <a:ln w="19050" cap="flat" cmpd="sng" algn="ctr">
            <a:solidFill>
              <a:srgbClr val="ED7D3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A4E79FC-1C35-34B2-27B4-8BE8676113BE}"/>
              </a:ext>
            </a:extLst>
          </p:cNvPr>
          <p:cNvCxnSpPr>
            <a:cxnSpLocks/>
          </p:cNvCxnSpPr>
          <p:nvPr/>
        </p:nvCxnSpPr>
        <p:spPr>
          <a:xfrm>
            <a:off x="5573969" y="3059525"/>
            <a:ext cx="0" cy="286385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DB12BA9-731A-2391-4D36-617F406FFB98}"/>
              </a:ext>
            </a:extLst>
          </p:cNvPr>
          <p:cNvCxnSpPr>
            <a:cxnSpLocks/>
          </p:cNvCxnSpPr>
          <p:nvPr/>
        </p:nvCxnSpPr>
        <p:spPr>
          <a:xfrm>
            <a:off x="5388089" y="3489909"/>
            <a:ext cx="0" cy="2433466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1FBC4F2-80F1-053D-3993-8DF46053A378}"/>
              </a:ext>
            </a:extLst>
          </p:cNvPr>
          <p:cNvCxnSpPr>
            <a:cxnSpLocks/>
          </p:cNvCxnSpPr>
          <p:nvPr/>
        </p:nvCxnSpPr>
        <p:spPr>
          <a:xfrm>
            <a:off x="5170901" y="3059525"/>
            <a:ext cx="0" cy="286385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B70304-7DC9-9DB3-751B-AB35585FE088}"/>
              </a:ext>
            </a:extLst>
          </p:cNvPr>
          <p:cNvCxnSpPr>
            <a:cxnSpLocks/>
          </p:cNvCxnSpPr>
          <p:nvPr/>
        </p:nvCxnSpPr>
        <p:spPr>
          <a:xfrm>
            <a:off x="5659348" y="3059525"/>
            <a:ext cx="0" cy="286385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40B56E-C66A-6AEE-5CD0-D5005CA906F8}"/>
              </a:ext>
            </a:extLst>
          </p:cNvPr>
          <p:cNvCxnSpPr>
            <a:cxnSpLocks/>
          </p:cNvCxnSpPr>
          <p:nvPr/>
        </p:nvCxnSpPr>
        <p:spPr>
          <a:xfrm>
            <a:off x="7091271" y="3664744"/>
            <a:ext cx="0" cy="1631156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7B940A8-3F01-3618-2E65-FA830E90DE8F}"/>
              </a:ext>
            </a:extLst>
          </p:cNvPr>
          <p:cNvSpPr txBox="1"/>
          <p:nvPr/>
        </p:nvSpPr>
        <p:spPr>
          <a:xfrm>
            <a:off x="3824612" y="5167978"/>
            <a:ext cx="8738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 RX: </a:t>
            </a:r>
            <a:endParaRPr lang="en-US" sz="200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6F41D18-319F-FD90-A82E-F4F18B7101F5}"/>
              </a:ext>
            </a:extLst>
          </p:cNvPr>
          <p:cNvCxnSpPr>
            <a:cxnSpLocks/>
          </p:cNvCxnSpPr>
          <p:nvPr/>
        </p:nvCxnSpPr>
        <p:spPr>
          <a:xfrm>
            <a:off x="5243423" y="3059525"/>
            <a:ext cx="0" cy="286385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94ACDA7-8E3A-7D7F-DB90-8CE2835BC725}"/>
              </a:ext>
            </a:extLst>
          </p:cNvPr>
          <p:cNvCxnSpPr>
            <a:cxnSpLocks/>
          </p:cNvCxnSpPr>
          <p:nvPr/>
        </p:nvCxnSpPr>
        <p:spPr>
          <a:xfrm>
            <a:off x="5468847" y="3489909"/>
            <a:ext cx="0" cy="2433466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064EEAB-541A-ADE3-23F6-FFC547CDAFFD}"/>
              </a:ext>
            </a:extLst>
          </p:cNvPr>
          <p:cNvSpPr/>
          <p:nvPr/>
        </p:nvSpPr>
        <p:spPr>
          <a:xfrm>
            <a:off x="5389472" y="3389253"/>
            <a:ext cx="79375" cy="215915"/>
          </a:xfrm>
          <a:prstGeom prst="rect">
            <a:avLst/>
          </a:prstGeom>
          <a:solidFill>
            <a:srgbClr val="70AD47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2F97BB-E0D2-C271-D208-B4DA53313354}"/>
              </a:ext>
            </a:extLst>
          </p:cNvPr>
          <p:cNvSpPr txBox="1"/>
          <p:nvPr/>
        </p:nvSpPr>
        <p:spPr>
          <a:xfrm>
            <a:off x="3615289" y="3631194"/>
            <a:ext cx="1127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 2 TX: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62F7F0A-F4BB-3011-3B03-96B1DB65AA8D}"/>
              </a:ext>
            </a:extLst>
          </p:cNvPr>
          <p:cNvCxnSpPr>
            <a:cxnSpLocks/>
          </p:cNvCxnSpPr>
          <p:nvPr/>
        </p:nvCxnSpPr>
        <p:spPr>
          <a:xfrm>
            <a:off x="4729163" y="3903618"/>
            <a:ext cx="3274990" cy="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E17E12E-CE68-6520-2F70-37F823618898}"/>
              </a:ext>
            </a:extLst>
          </p:cNvPr>
          <p:cNvSpPr/>
          <p:nvPr/>
        </p:nvSpPr>
        <p:spPr>
          <a:xfrm>
            <a:off x="1873597" y="3832860"/>
            <a:ext cx="1759102" cy="1576969"/>
          </a:xfrm>
          <a:custGeom>
            <a:avLst/>
            <a:gdLst>
              <a:gd name="connsiteX0" fmla="*/ 0 w 942753"/>
              <a:gd name="connsiteY0" fmla="*/ 971897 h 971897"/>
              <a:gd name="connsiteX1" fmla="*/ 233916 w 942753"/>
              <a:gd name="connsiteY1" fmla="*/ 156735 h 971897"/>
              <a:gd name="connsiteX2" fmla="*/ 942753 w 942753"/>
              <a:gd name="connsiteY2" fmla="*/ 790 h 97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2753" h="971897">
                <a:moveTo>
                  <a:pt x="0" y="971897"/>
                </a:moveTo>
                <a:cubicBezTo>
                  <a:pt x="38395" y="645241"/>
                  <a:pt x="76791" y="318586"/>
                  <a:pt x="233916" y="156735"/>
                </a:cubicBezTo>
                <a:cubicBezTo>
                  <a:pt x="391042" y="-5116"/>
                  <a:pt x="666897" y="-2163"/>
                  <a:pt x="942753" y="790"/>
                </a:cubicBezTo>
              </a:path>
            </a:pathLst>
          </a:custGeom>
          <a:noFill/>
          <a:ln w="19050" cap="flat" cmpd="sng" algn="ctr">
            <a:solidFill>
              <a:srgbClr val="ED7D3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64CF8B-427F-D169-D8FD-E9DF7E84002A}"/>
              </a:ext>
            </a:extLst>
          </p:cNvPr>
          <p:cNvSpPr/>
          <p:nvPr/>
        </p:nvSpPr>
        <p:spPr>
          <a:xfrm>
            <a:off x="5995964" y="3124021"/>
            <a:ext cx="81295" cy="215915"/>
          </a:xfrm>
          <a:prstGeom prst="rect">
            <a:avLst/>
          </a:prstGeom>
          <a:solidFill>
            <a:srgbClr val="70AD47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55E00D-5D6A-9436-E9C4-B7A137E96048}"/>
              </a:ext>
            </a:extLst>
          </p:cNvPr>
          <p:cNvSpPr/>
          <p:nvPr/>
        </p:nvSpPr>
        <p:spPr>
          <a:xfrm>
            <a:off x="5812146" y="3687702"/>
            <a:ext cx="79375" cy="215915"/>
          </a:xfrm>
          <a:prstGeom prst="rect">
            <a:avLst/>
          </a:prstGeom>
          <a:solidFill>
            <a:srgbClr val="70AD47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2F47034-78BC-A677-982D-D758194A45F8}"/>
              </a:ext>
            </a:extLst>
          </p:cNvPr>
          <p:cNvCxnSpPr>
            <a:cxnSpLocks/>
          </p:cNvCxnSpPr>
          <p:nvPr/>
        </p:nvCxnSpPr>
        <p:spPr>
          <a:xfrm>
            <a:off x="5812383" y="3489909"/>
            <a:ext cx="0" cy="2433466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42310C-1293-870C-6AFB-D3CB957D81BC}"/>
              </a:ext>
            </a:extLst>
          </p:cNvPr>
          <p:cNvCxnSpPr>
            <a:cxnSpLocks/>
          </p:cNvCxnSpPr>
          <p:nvPr/>
        </p:nvCxnSpPr>
        <p:spPr>
          <a:xfrm>
            <a:off x="5893141" y="3489909"/>
            <a:ext cx="0" cy="2433466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CB82CDF-CBA5-BDB5-A043-342E6B0DDA6C}"/>
              </a:ext>
            </a:extLst>
          </p:cNvPr>
          <p:cNvCxnSpPr>
            <a:cxnSpLocks/>
          </p:cNvCxnSpPr>
          <p:nvPr/>
        </p:nvCxnSpPr>
        <p:spPr>
          <a:xfrm>
            <a:off x="5998140" y="3059525"/>
            <a:ext cx="0" cy="286385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9915EF6-956F-7818-917B-4B62885CEC03}"/>
              </a:ext>
            </a:extLst>
          </p:cNvPr>
          <p:cNvCxnSpPr>
            <a:cxnSpLocks/>
          </p:cNvCxnSpPr>
          <p:nvPr/>
        </p:nvCxnSpPr>
        <p:spPr>
          <a:xfrm>
            <a:off x="6083519" y="3059525"/>
            <a:ext cx="0" cy="286385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0D547F2-E762-49B9-7CF6-F44E87EF0A0A}"/>
              </a:ext>
            </a:extLst>
          </p:cNvPr>
          <p:cNvCxnSpPr>
            <a:cxnSpLocks/>
          </p:cNvCxnSpPr>
          <p:nvPr/>
        </p:nvCxnSpPr>
        <p:spPr>
          <a:xfrm>
            <a:off x="6629962" y="3466148"/>
            <a:ext cx="0" cy="1663065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84F009F-A028-80FF-2746-CA6CDE0B1A4E}"/>
              </a:ext>
            </a:extLst>
          </p:cNvPr>
          <p:cNvCxnSpPr>
            <a:cxnSpLocks/>
          </p:cNvCxnSpPr>
          <p:nvPr/>
        </p:nvCxnSpPr>
        <p:spPr>
          <a:xfrm>
            <a:off x="6164135" y="3485198"/>
            <a:ext cx="0" cy="1763077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8C34EC74-E734-0DCB-6AF7-FA1AA514178C}"/>
              </a:ext>
            </a:extLst>
          </p:cNvPr>
          <p:cNvSpPr txBox="1"/>
          <p:nvPr/>
        </p:nvSpPr>
        <p:spPr>
          <a:xfrm>
            <a:off x="8694947" y="3412722"/>
            <a:ext cx="19157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Phase-coded pilots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0A3A4A7-6CAE-6CAB-A8FC-15DF84496690}"/>
              </a:ext>
            </a:extLst>
          </p:cNvPr>
          <p:cNvSpPr/>
          <p:nvPr/>
        </p:nvSpPr>
        <p:spPr>
          <a:xfrm>
            <a:off x="8563729" y="3521341"/>
            <a:ext cx="188991" cy="162191"/>
          </a:xfrm>
          <a:prstGeom prst="rect">
            <a:avLst/>
          </a:prstGeom>
          <a:solidFill>
            <a:srgbClr val="70AD47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FE2047A-003F-5946-30F9-921747BD787E}"/>
              </a:ext>
            </a:extLst>
          </p:cNvPr>
          <p:cNvSpPr txBox="1"/>
          <p:nvPr/>
        </p:nvSpPr>
        <p:spPr>
          <a:xfrm>
            <a:off x="8694947" y="3618888"/>
            <a:ext cx="23274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Phase-coded waveform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B4B8C28-2C3D-5C29-5CF4-553E22AE2DC0}"/>
              </a:ext>
            </a:extLst>
          </p:cNvPr>
          <p:cNvSpPr/>
          <p:nvPr/>
        </p:nvSpPr>
        <p:spPr>
          <a:xfrm>
            <a:off x="8563729" y="3318840"/>
            <a:ext cx="188979" cy="162191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3A44EBF-27BF-64D2-93CF-BA44AFCC94A7}"/>
              </a:ext>
            </a:extLst>
          </p:cNvPr>
          <p:cNvSpPr txBox="1"/>
          <p:nvPr/>
        </p:nvSpPr>
        <p:spPr>
          <a:xfrm>
            <a:off x="8694947" y="3219976"/>
            <a:ext cx="27655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Pilots (without phase coding)</a:t>
            </a:r>
            <a:endParaRPr lang="en-US" sz="1600">
              <a:solidFill>
                <a:schemeClr val="tx1"/>
              </a:solidFill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8FA4D72-B3B6-A182-7805-0F7AC82B499C}"/>
              </a:ext>
            </a:extLst>
          </p:cNvPr>
          <p:cNvGrpSpPr/>
          <p:nvPr/>
        </p:nvGrpSpPr>
        <p:grpSpPr>
          <a:xfrm>
            <a:off x="8564350" y="3713479"/>
            <a:ext cx="193670" cy="168193"/>
            <a:chOff x="11915124" y="1294434"/>
            <a:chExt cx="1084299" cy="523566"/>
          </a:xfrm>
        </p:grpSpPr>
        <p:sp>
          <p:nvSpPr>
            <p:cNvPr id="67" name="Flowchart: Document 66">
              <a:extLst>
                <a:ext uri="{FF2B5EF4-FFF2-40B4-BE49-F238E27FC236}">
                  <a16:creationId xmlns:a16="http://schemas.microsoft.com/office/drawing/2014/main" id="{73D64EC9-2E53-D678-C8D2-881CF4E59EDC}"/>
                </a:ext>
              </a:extLst>
            </p:cNvPr>
            <p:cNvSpPr/>
            <p:nvPr/>
          </p:nvSpPr>
          <p:spPr bwMode="auto">
            <a:xfrm rot="16200000">
              <a:off x="11927514" y="1282045"/>
              <a:ext cx="523565" cy="548345"/>
            </a:xfrm>
            <a:prstGeom prst="flowChartDocumen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sp>
          <p:nvSpPr>
            <p:cNvPr id="70" name="Flowchart: Document 69">
              <a:extLst>
                <a:ext uri="{FF2B5EF4-FFF2-40B4-BE49-F238E27FC236}">
                  <a16:creationId xmlns:a16="http://schemas.microsoft.com/office/drawing/2014/main" id="{F32CD097-1558-DE1D-4ADE-474B94DA1CEF}"/>
                </a:ext>
              </a:extLst>
            </p:cNvPr>
            <p:cNvSpPr/>
            <p:nvPr/>
          </p:nvSpPr>
          <p:spPr bwMode="auto">
            <a:xfrm rot="16200000" flipH="1" flipV="1">
              <a:off x="12463468" y="1282045"/>
              <a:ext cx="523566" cy="548344"/>
            </a:xfrm>
            <a:prstGeom prst="flowChartDocumen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AAA8A2D2-0B94-7451-EFFA-43D07D224912}"/>
                  </a:ext>
                </a:extLst>
              </p:cNvPr>
              <p:cNvSpPr txBox="1"/>
              <p:nvPr/>
            </p:nvSpPr>
            <p:spPr>
              <a:xfrm>
                <a:off x="6957545" y="3374719"/>
                <a:ext cx="1387361" cy="2690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1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e</m:t>
                          </m:r>
                        </m:e>
                        <m:sup>
                          <m: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  <m:t>𝑐</m:t>
                              </m:r>
                              <m:r>
                                <a:rPr lang="en-US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  <m:t>,1</m:t>
                              </m:r>
                            </m:sub>
                          </m:sSub>
                        </m:sup>
                      </m:sSup>
                      <m:r>
                        <a:rPr lang="en-US" sz="1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1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ramp</m:t>
                      </m:r>
                      <m:d>
                        <m:dPr>
                          <m:ctrlP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t</m:t>
                          </m:r>
                        </m:e>
                      </m:d>
                    </m:oMath>
                  </m:oMathPara>
                </a14:m>
                <a:endParaRPr lang="en-US" sz="1100"/>
              </a:p>
            </p:txBody>
          </p:sp>
        </mc:Choice>
        <mc:Fallback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AAA8A2D2-0B94-7451-EFFA-43D07D2249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545" y="3374719"/>
                <a:ext cx="1387361" cy="2690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2E4062C-9980-8E35-D2F2-CA206DB924F4}"/>
                  </a:ext>
                </a:extLst>
              </p:cNvPr>
              <p:cNvSpPr txBox="1"/>
              <p:nvPr/>
            </p:nvSpPr>
            <p:spPr>
              <a:xfrm>
                <a:off x="7123021" y="3662760"/>
                <a:ext cx="1042345" cy="2690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1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e</m:t>
                          </m:r>
                        </m:e>
                        <m:sup>
                          <m: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  <m:t>𝑐</m:t>
                              </m:r>
                              <m:r>
                                <a:rPr lang="en-US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  <m:t>,2</m:t>
                              </m:r>
                            </m:sub>
                          </m:sSub>
                        </m:sup>
                      </m:sSup>
                      <m:r>
                        <a:rPr lang="en-US" sz="1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11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sin</m:t>
                      </m:r>
                      <m:d>
                        <m:dPr>
                          <m:ctrlP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t</m:t>
                          </m:r>
                        </m:e>
                      </m:d>
                    </m:oMath>
                  </m:oMathPara>
                </a14:m>
                <a:endParaRPr lang="en-US" sz="1100"/>
              </a:p>
            </p:txBody>
          </p:sp>
        </mc:Choice>
        <mc:Fallback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2E4062C-9980-8E35-D2F2-CA206DB92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3021" y="3662760"/>
                <a:ext cx="1042345" cy="2690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8EE4E51F-1623-AFF4-7EBD-9FE3C91163CB}"/>
                  </a:ext>
                </a:extLst>
              </p:cNvPr>
              <p:cNvSpPr txBox="1"/>
              <p:nvPr/>
            </p:nvSpPr>
            <p:spPr>
              <a:xfrm>
                <a:off x="8109299" y="4644960"/>
                <a:ext cx="3447774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Goal: Observe phase synchronization (recovering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Yu Gothic" panose="020B0400000000000000" pitchFamily="34" charset="-128"/>
                      </a:rPr>
                      <m:t>ramp</m:t>
                    </m:r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t</m:t>
                        </m:r>
                      </m:e>
                    </m:d>
                  </m:oMath>
                </a14:m>
                <a:r>
                  <a:rPr lang="en-US" sz="200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Yu Gothic" panose="020B0400000000000000" pitchFamily="34" charset="-128"/>
                      </a:rPr>
                      <m:t>sin</m:t>
                    </m:r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Yu Gothic" panose="020B0400000000000000" pitchFamily="34" charset="-128"/>
                          </a:rPr>
                          <m:t>t</m:t>
                        </m:r>
                      </m:e>
                    </m:d>
                  </m:oMath>
                </a14:m>
                <a:r>
                  <a:rPr lang="en-US" sz="200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</a:t>
                </a:r>
              </a:p>
            </p:txBody>
          </p:sp>
        </mc:Choice>
        <mc:Fallback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8EE4E51F-1623-AFF4-7EBD-9FE3C9116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9299" y="4644960"/>
                <a:ext cx="3447774" cy="1015663"/>
              </a:xfrm>
              <a:prstGeom prst="rect">
                <a:avLst/>
              </a:prstGeom>
              <a:blipFill>
                <a:blip r:embed="rId7"/>
                <a:stretch>
                  <a:fillRect l="-1767" t="-3593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9BC08DCE-3CCA-9783-A595-509996DC8D4C}"/>
              </a:ext>
            </a:extLst>
          </p:cNvPr>
          <p:cNvCxnSpPr>
            <a:cxnSpLocks/>
          </p:cNvCxnSpPr>
          <p:nvPr/>
        </p:nvCxnSpPr>
        <p:spPr bwMode="auto">
          <a:xfrm>
            <a:off x="6861003" y="3950486"/>
            <a:ext cx="0" cy="86440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3E5E67FD-5E79-B21D-1889-F4487286D467}"/>
              </a:ext>
            </a:extLst>
          </p:cNvPr>
          <p:cNvSpPr txBox="1"/>
          <p:nvPr/>
        </p:nvSpPr>
        <p:spPr>
          <a:xfrm>
            <a:off x="6101191" y="4309955"/>
            <a:ext cx="1631369" cy="281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 the channels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D3E27046-0BAC-8794-EB11-0CBF4233C3C3}"/>
              </a:ext>
            </a:extLst>
          </p:cNvPr>
          <p:cNvCxnSpPr>
            <a:cxnSpLocks/>
          </p:cNvCxnSpPr>
          <p:nvPr/>
        </p:nvCxnSpPr>
        <p:spPr bwMode="auto">
          <a:xfrm>
            <a:off x="6397969" y="3950486"/>
            <a:ext cx="0" cy="79296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2D4E6458-2A22-F5BB-4A33-2935FEE4EEA1}"/>
              </a:ext>
            </a:extLst>
          </p:cNvPr>
          <p:cNvSpPr/>
          <p:nvPr/>
        </p:nvSpPr>
        <p:spPr bwMode="auto">
          <a:xfrm>
            <a:off x="7010400" y="3739470"/>
            <a:ext cx="204788" cy="99105"/>
          </a:xfrm>
          <a:custGeom>
            <a:avLst/>
            <a:gdLst>
              <a:gd name="connsiteX0" fmla="*/ 0 w 204788"/>
              <a:gd name="connsiteY0" fmla="*/ 99105 h 99105"/>
              <a:gd name="connsiteX1" fmla="*/ 121444 w 204788"/>
              <a:gd name="connsiteY1" fmla="*/ 3855 h 99105"/>
              <a:gd name="connsiteX2" fmla="*/ 204788 w 204788"/>
              <a:gd name="connsiteY2" fmla="*/ 27668 h 9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788" h="99105">
                <a:moveTo>
                  <a:pt x="0" y="99105"/>
                </a:moveTo>
                <a:cubicBezTo>
                  <a:pt x="43656" y="57433"/>
                  <a:pt x="87313" y="15761"/>
                  <a:pt x="121444" y="3855"/>
                </a:cubicBezTo>
                <a:cubicBezTo>
                  <a:pt x="155575" y="-8051"/>
                  <a:pt x="180181" y="9808"/>
                  <a:pt x="204788" y="27668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194C7012-6B20-FBE6-543B-2D728327373F}"/>
              </a:ext>
            </a:extLst>
          </p:cNvPr>
          <p:cNvSpPr/>
          <p:nvPr/>
        </p:nvSpPr>
        <p:spPr bwMode="auto">
          <a:xfrm>
            <a:off x="6544393" y="3446180"/>
            <a:ext cx="604120" cy="99105"/>
          </a:xfrm>
          <a:custGeom>
            <a:avLst/>
            <a:gdLst>
              <a:gd name="connsiteX0" fmla="*/ 0 w 204788"/>
              <a:gd name="connsiteY0" fmla="*/ 99105 h 99105"/>
              <a:gd name="connsiteX1" fmla="*/ 121444 w 204788"/>
              <a:gd name="connsiteY1" fmla="*/ 3855 h 99105"/>
              <a:gd name="connsiteX2" fmla="*/ 204788 w 204788"/>
              <a:gd name="connsiteY2" fmla="*/ 27668 h 9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788" h="99105">
                <a:moveTo>
                  <a:pt x="0" y="99105"/>
                </a:moveTo>
                <a:cubicBezTo>
                  <a:pt x="43656" y="57433"/>
                  <a:pt x="87313" y="15761"/>
                  <a:pt x="121444" y="3855"/>
                </a:cubicBezTo>
                <a:cubicBezTo>
                  <a:pt x="155575" y="-8051"/>
                  <a:pt x="180181" y="9808"/>
                  <a:pt x="204788" y="27668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8164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3BA7B-2BC0-D33A-157D-FF54EB3E1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3D725-EEC6-84D5-7F88-2D70E485E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Proof-of-Concept Demonstration 2 – Two STAs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D16A7-8C11-BDEC-6853-DFFC189F6E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596CF9-8AE5-DB2D-AB76-B5381E5759D4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March 2025</a:t>
            </a:r>
            <a:endParaRPr lang="en-GB"/>
          </a:p>
        </p:txBody>
      </p:sp>
      <p:pic>
        <p:nvPicPr>
          <p:cNvPr id="6" name="case2">
            <a:hlinkClick r:id="" action="ppaction://media"/>
            <a:extLst>
              <a:ext uri="{FF2B5EF4-FFF2-40B4-BE49-F238E27FC236}">
                <a16:creationId xmlns:a16="http://schemas.microsoft.com/office/drawing/2014/main" id="{A1A96599-418E-7217-8FAC-67E9CFCB1A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3625" y="1914525"/>
            <a:ext cx="9769475" cy="38798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F85F2D-2B72-122D-B05A-451E79BB266A}"/>
              </a:ext>
            </a:extLst>
          </p:cNvPr>
          <p:cNvSpPr txBox="1"/>
          <p:nvPr/>
        </p:nvSpPr>
        <p:spPr>
          <a:xfrm>
            <a:off x="7084964" y="2730500"/>
            <a:ext cx="955774" cy="460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Gothic" panose="020B0400000000000000" pitchFamily="34" charset="-128"/>
              </a:rPr>
              <a:t>STA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9C3101-8548-8339-1293-CAC872B46B05}"/>
              </a:ext>
            </a:extLst>
          </p:cNvPr>
          <p:cNvSpPr txBox="1"/>
          <p:nvPr/>
        </p:nvSpPr>
        <p:spPr>
          <a:xfrm>
            <a:off x="8488314" y="2882900"/>
            <a:ext cx="955774" cy="460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Gothic" panose="020B0400000000000000" pitchFamily="34" charset="-128"/>
              </a:rPr>
              <a:t>STA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6BC874-53DE-0895-30E2-FB1273AD5995}"/>
              </a:ext>
            </a:extLst>
          </p:cNvPr>
          <p:cNvSpPr txBox="1"/>
          <p:nvPr/>
        </p:nvSpPr>
        <p:spPr>
          <a:xfrm>
            <a:off x="8488314" y="4035818"/>
            <a:ext cx="579005" cy="460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Gothic" panose="020B0400000000000000" pitchFamily="34" charset="-128"/>
              </a:rPr>
              <a:t>AP</a:t>
            </a:r>
          </a:p>
        </p:txBody>
      </p:sp>
    </p:spTree>
    <p:extLst>
      <p:ext uri="{BB962C8B-B14F-4D97-AF65-F5344CB8AC3E}">
        <p14:creationId xmlns:p14="http://schemas.microsoft.com/office/powerpoint/2010/main" val="290205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8D53F-B143-9C18-9080-1FFA69A73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A5D5C4C-0BDE-8C65-D264-3F6133C4D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206" y="3664858"/>
            <a:ext cx="3457756" cy="252610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D95162B8-4C20-CFC3-9EBD-8332CD8CD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179" y="3968455"/>
            <a:ext cx="2251624" cy="1524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0DDCCA-DF4A-E177-4FED-80614CE6F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85801"/>
            <a:ext cx="10361084" cy="1065213"/>
          </a:xfrm>
        </p:spPr>
        <p:txBody>
          <a:bodyPr/>
          <a:lstStyle/>
          <a:p>
            <a:r>
              <a:rPr lang="en-US"/>
              <a:t>Proof-of-Concept Demonstration 3 – Superposition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B5AFD478-2676-EBE3-C03C-6BC9A9071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535057"/>
            <a:ext cx="10756900" cy="89534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/>
              <a:t>STA 1 and STA 2 transmit a ramp function and a sine function as test waveforms at the same time to demonstrate the coherent superposition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342E6-5700-0EAA-3482-2CE3740A80F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5793318" y="6475414"/>
            <a:ext cx="704849" cy="363537"/>
          </a:xfrm>
        </p:spPr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447491-5C9F-27E6-D0CD-906075180855}"/>
              </a:ext>
            </a:extLst>
          </p:cNvPr>
          <p:cNvSpPr>
            <a:spLocks noGrp="1"/>
          </p:cNvSpPr>
          <p:nvPr>
            <p:ph type="dt" idx="15"/>
          </p:nvPr>
        </p:nvSpPr>
        <p:spPr>
          <a:xfrm>
            <a:off x="929217" y="333375"/>
            <a:ext cx="2499764" cy="273050"/>
          </a:xfrm>
        </p:spPr>
        <p:txBody>
          <a:bodyPr/>
          <a:lstStyle/>
          <a:p>
            <a:r>
              <a:rPr lang="en-US"/>
              <a:t>March 2025</a:t>
            </a:r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D44BF10-7378-BDE1-88E7-24F757886E23}"/>
              </a:ext>
            </a:extLst>
          </p:cNvPr>
          <p:cNvSpPr/>
          <p:nvPr/>
        </p:nvSpPr>
        <p:spPr>
          <a:xfrm>
            <a:off x="5170397" y="2770614"/>
            <a:ext cx="73026" cy="215915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4C3747B-038E-41B0-DBAC-81A3E0D8B1F1}"/>
              </a:ext>
            </a:extLst>
          </p:cNvPr>
          <p:cNvSpPr/>
          <p:nvPr/>
        </p:nvSpPr>
        <p:spPr>
          <a:xfrm>
            <a:off x="5568527" y="2771597"/>
            <a:ext cx="81295" cy="215915"/>
          </a:xfrm>
          <a:prstGeom prst="rect">
            <a:avLst/>
          </a:prstGeom>
          <a:solidFill>
            <a:srgbClr val="70AD47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16B9D46-5656-F146-68E2-C9DFA0505744}"/>
              </a:ext>
            </a:extLst>
          </p:cNvPr>
          <p:cNvSpPr txBox="1"/>
          <p:nvPr/>
        </p:nvSpPr>
        <p:spPr>
          <a:xfrm>
            <a:off x="3896713" y="2711358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 TX: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D40F6C5-D8C9-0FDD-5AF6-F650CCA459B8}"/>
              </a:ext>
            </a:extLst>
          </p:cNvPr>
          <p:cNvSpPr txBox="1"/>
          <p:nvPr/>
        </p:nvSpPr>
        <p:spPr>
          <a:xfrm>
            <a:off x="3615289" y="2983783"/>
            <a:ext cx="1127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 1 TX: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D5AB675-BFC8-2982-4C4F-78377F61B305}"/>
              </a:ext>
            </a:extLst>
          </p:cNvPr>
          <p:cNvCxnSpPr>
            <a:cxnSpLocks/>
          </p:cNvCxnSpPr>
          <p:nvPr/>
        </p:nvCxnSpPr>
        <p:spPr>
          <a:xfrm>
            <a:off x="4762501" y="2987512"/>
            <a:ext cx="3241652" cy="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CFC5EC1-FDB7-6946-1E9B-E4AE562A815B}"/>
              </a:ext>
            </a:extLst>
          </p:cNvPr>
          <p:cNvCxnSpPr>
            <a:cxnSpLocks/>
          </p:cNvCxnSpPr>
          <p:nvPr/>
        </p:nvCxnSpPr>
        <p:spPr>
          <a:xfrm>
            <a:off x="4743451" y="3256207"/>
            <a:ext cx="3260702" cy="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B1B802CD-E7CD-CDD8-2BC2-512F7FABF0F4}"/>
              </a:ext>
            </a:extLst>
          </p:cNvPr>
          <p:cNvSpPr/>
          <p:nvPr/>
        </p:nvSpPr>
        <p:spPr>
          <a:xfrm flipV="1">
            <a:off x="2591282" y="4800367"/>
            <a:ext cx="1210662" cy="248195"/>
          </a:xfrm>
          <a:custGeom>
            <a:avLst/>
            <a:gdLst>
              <a:gd name="connsiteX0" fmla="*/ 0 w 942753"/>
              <a:gd name="connsiteY0" fmla="*/ 971897 h 971897"/>
              <a:gd name="connsiteX1" fmla="*/ 233916 w 942753"/>
              <a:gd name="connsiteY1" fmla="*/ 156735 h 971897"/>
              <a:gd name="connsiteX2" fmla="*/ 942753 w 942753"/>
              <a:gd name="connsiteY2" fmla="*/ 790 h 97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2753" h="971897">
                <a:moveTo>
                  <a:pt x="0" y="971897"/>
                </a:moveTo>
                <a:cubicBezTo>
                  <a:pt x="38395" y="645241"/>
                  <a:pt x="76791" y="318586"/>
                  <a:pt x="233916" y="156735"/>
                </a:cubicBezTo>
                <a:cubicBezTo>
                  <a:pt x="391042" y="-5116"/>
                  <a:pt x="666897" y="-2163"/>
                  <a:pt x="942753" y="790"/>
                </a:cubicBezTo>
              </a:path>
            </a:pathLst>
          </a:custGeom>
          <a:noFill/>
          <a:ln w="19050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21135F65-15CE-452A-8DCD-E2E5CEF8F075}"/>
              </a:ext>
            </a:extLst>
          </p:cNvPr>
          <p:cNvSpPr/>
          <p:nvPr/>
        </p:nvSpPr>
        <p:spPr>
          <a:xfrm>
            <a:off x="2724149" y="2927989"/>
            <a:ext cx="1222285" cy="1953272"/>
          </a:xfrm>
          <a:custGeom>
            <a:avLst/>
            <a:gdLst>
              <a:gd name="connsiteX0" fmla="*/ 0 w 942753"/>
              <a:gd name="connsiteY0" fmla="*/ 971897 h 971897"/>
              <a:gd name="connsiteX1" fmla="*/ 233916 w 942753"/>
              <a:gd name="connsiteY1" fmla="*/ 156735 h 971897"/>
              <a:gd name="connsiteX2" fmla="*/ 942753 w 942753"/>
              <a:gd name="connsiteY2" fmla="*/ 790 h 97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2753" h="971897">
                <a:moveTo>
                  <a:pt x="0" y="971897"/>
                </a:moveTo>
                <a:cubicBezTo>
                  <a:pt x="38395" y="645241"/>
                  <a:pt x="76791" y="318586"/>
                  <a:pt x="233916" y="156735"/>
                </a:cubicBezTo>
                <a:cubicBezTo>
                  <a:pt x="391042" y="-5116"/>
                  <a:pt x="666897" y="-2163"/>
                  <a:pt x="942753" y="790"/>
                </a:cubicBezTo>
              </a:path>
            </a:pathLst>
          </a:custGeom>
          <a:noFill/>
          <a:ln w="19050" cap="flat" cmpd="sng" algn="ctr">
            <a:solidFill>
              <a:srgbClr val="ED7D3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35D88B62-A3D4-C0FB-8D3E-9DCD049D20DA}"/>
              </a:ext>
            </a:extLst>
          </p:cNvPr>
          <p:cNvSpPr/>
          <p:nvPr/>
        </p:nvSpPr>
        <p:spPr>
          <a:xfrm>
            <a:off x="1927421" y="3199585"/>
            <a:ext cx="1721069" cy="1216682"/>
          </a:xfrm>
          <a:custGeom>
            <a:avLst/>
            <a:gdLst>
              <a:gd name="connsiteX0" fmla="*/ 0 w 942753"/>
              <a:gd name="connsiteY0" fmla="*/ 971897 h 971897"/>
              <a:gd name="connsiteX1" fmla="*/ 233916 w 942753"/>
              <a:gd name="connsiteY1" fmla="*/ 156735 h 971897"/>
              <a:gd name="connsiteX2" fmla="*/ 942753 w 942753"/>
              <a:gd name="connsiteY2" fmla="*/ 790 h 97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2753" h="971897">
                <a:moveTo>
                  <a:pt x="0" y="971897"/>
                </a:moveTo>
                <a:cubicBezTo>
                  <a:pt x="38395" y="645241"/>
                  <a:pt x="76791" y="318586"/>
                  <a:pt x="233916" y="156735"/>
                </a:cubicBezTo>
                <a:cubicBezTo>
                  <a:pt x="391042" y="-5116"/>
                  <a:pt x="666897" y="-2163"/>
                  <a:pt x="942753" y="790"/>
                </a:cubicBezTo>
              </a:path>
            </a:pathLst>
          </a:custGeom>
          <a:noFill/>
          <a:ln w="19050" cap="flat" cmpd="sng" algn="ctr">
            <a:solidFill>
              <a:srgbClr val="ED7D3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B6C8AB1-AE3B-35D5-5F04-618E7EFC3244}"/>
              </a:ext>
            </a:extLst>
          </p:cNvPr>
          <p:cNvCxnSpPr>
            <a:cxnSpLocks/>
          </p:cNvCxnSpPr>
          <p:nvPr/>
        </p:nvCxnSpPr>
        <p:spPr>
          <a:xfrm>
            <a:off x="5573969" y="2707100"/>
            <a:ext cx="0" cy="286385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F4F2906-D3AF-6C2F-257E-A8E86F131F00}"/>
              </a:ext>
            </a:extLst>
          </p:cNvPr>
          <p:cNvCxnSpPr>
            <a:cxnSpLocks/>
          </p:cNvCxnSpPr>
          <p:nvPr/>
        </p:nvCxnSpPr>
        <p:spPr>
          <a:xfrm>
            <a:off x="5388089" y="3137484"/>
            <a:ext cx="0" cy="2433466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5EE0868-47BC-29F8-AE1C-C48738ED3888}"/>
              </a:ext>
            </a:extLst>
          </p:cNvPr>
          <p:cNvCxnSpPr>
            <a:cxnSpLocks/>
          </p:cNvCxnSpPr>
          <p:nvPr/>
        </p:nvCxnSpPr>
        <p:spPr>
          <a:xfrm>
            <a:off x="5170901" y="2707100"/>
            <a:ext cx="0" cy="286385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D2AA1F-E63D-6F0D-05C2-392AD7C2E6A5}"/>
              </a:ext>
            </a:extLst>
          </p:cNvPr>
          <p:cNvCxnSpPr>
            <a:cxnSpLocks/>
          </p:cNvCxnSpPr>
          <p:nvPr/>
        </p:nvCxnSpPr>
        <p:spPr>
          <a:xfrm>
            <a:off x="5659348" y="2707100"/>
            <a:ext cx="0" cy="286385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B9F35E3-9270-F422-A1F2-A898CD42E561}"/>
              </a:ext>
            </a:extLst>
          </p:cNvPr>
          <p:cNvCxnSpPr>
            <a:cxnSpLocks/>
          </p:cNvCxnSpPr>
          <p:nvPr/>
        </p:nvCxnSpPr>
        <p:spPr>
          <a:xfrm>
            <a:off x="7052378" y="3073400"/>
            <a:ext cx="0" cy="2369185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5E9DF7E-2760-693D-BCEF-E4AEA0E19ECB}"/>
              </a:ext>
            </a:extLst>
          </p:cNvPr>
          <p:cNvSpPr txBox="1"/>
          <p:nvPr/>
        </p:nvSpPr>
        <p:spPr>
          <a:xfrm>
            <a:off x="3824612" y="4815553"/>
            <a:ext cx="8738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 RX: </a:t>
            </a:r>
            <a:endParaRPr lang="en-US" sz="200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4F2108C-0D89-CDAB-40CC-80237F3F5D28}"/>
              </a:ext>
            </a:extLst>
          </p:cNvPr>
          <p:cNvCxnSpPr>
            <a:cxnSpLocks/>
          </p:cNvCxnSpPr>
          <p:nvPr/>
        </p:nvCxnSpPr>
        <p:spPr>
          <a:xfrm>
            <a:off x="5243423" y="2707100"/>
            <a:ext cx="0" cy="286385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B047632-193C-7336-C121-FBB6DF3C335C}"/>
              </a:ext>
            </a:extLst>
          </p:cNvPr>
          <p:cNvCxnSpPr>
            <a:cxnSpLocks/>
          </p:cNvCxnSpPr>
          <p:nvPr/>
        </p:nvCxnSpPr>
        <p:spPr>
          <a:xfrm>
            <a:off x="5468847" y="3137484"/>
            <a:ext cx="0" cy="2433466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A13EFCF-51B8-4F09-DF89-978AA2E9DE48}"/>
              </a:ext>
            </a:extLst>
          </p:cNvPr>
          <p:cNvSpPr/>
          <p:nvPr/>
        </p:nvSpPr>
        <p:spPr>
          <a:xfrm>
            <a:off x="5389472" y="3335278"/>
            <a:ext cx="79375" cy="215915"/>
          </a:xfrm>
          <a:prstGeom prst="rect">
            <a:avLst/>
          </a:prstGeom>
          <a:solidFill>
            <a:srgbClr val="70AD47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4B1EEA-2D9F-E0A7-1BD3-FB5459464C8E}"/>
              </a:ext>
            </a:extLst>
          </p:cNvPr>
          <p:cNvSpPr txBox="1"/>
          <p:nvPr/>
        </p:nvSpPr>
        <p:spPr>
          <a:xfrm>
            <a:off x="3615289" y="3278769"/>
            <a:ext cx="1127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 2 TX: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211ABCE-DB40-D7C7-5739-1714C61260D9}"/>
              </a:ext>
            </a:extLst>
          </p:cNvPr>
          <p:cNvCxnSpPr>
            <a:cxnSpLocks/>
          </p:cNvCxnSpPr>
          <p:nvPr/>
        </p:nvCxnSpPr>
        <p:spPr>
          <a:xfrm>
            <a:off x="4729163" y="3551193"/>
            <a:ext cx="3274990" cy="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165ADC7-AF8F-15C6-73E6-D1E5BE489575}"/>
              </a:ext>
            </a:extLst>
          </p:cNvPr>
          <p:cNvSpPr/>
          <p:nvPr/>
        </p:nvSpPr>
        <p:spPr>
          <a:xfrm>
            <a:off x="1873597" y="3480435"/>
            <a:ext cx="1759102" cy="1576969"/>
          </a:xfrm>
          <a:custGeom>
            <a:avLst/>
            <a:gdLst>
              <a:gd name="connsiteX0" fmla="*/ 0 w 942753"/>
              <a:gd name="connsiteY0" fmla="*/ 971897 h 971897"/>
              <a:gd name="connsiteX1" fmla="*/ 233916 w 942753"/>
              <a:gd name="connsiteY1" fmla="*/ 156735 h 971897"/>
              <a:gd name="connsiteX2" fmla="*/ 942753 w 942753"/>
              <a:gd name="connsiteY2" fmla="*/ 790 h 97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2753" h="971897">
                <a:moveTo>
                  <a:pt x="0" y="971897"/>
                </a:moveTo>
                <a:cubicBezTo>
                  <a:pt x="38395" y="645241"/>
                  <a:pt x="76791" y="318586"/>
                  <a:pt x="233916" y="156735"/>
                </a:cubicBezTo>
                <a:cubicBezTo>
                  <a:pt x="391042" y="-5116"/>
                  <a:pt x="666897" y="-2163"/>
                  <a:pt x="942753" y="790"/>
                </a:cubicBezTo>
              </a:path>
            </a:pathLst>
          </a:custGeom>
          <a:noFill/>
          <a:ln w="19050" cap="flat" cmpd="sng" algn="ctr">
            <a:solidFill>
              <a:srgbClr val="ED7D3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9CE43A-CB8E-7E7F-D9A6-AAEBC11A31AD}"/>
              </a:ext>
            </a:extLst>
          </p:cNvPr>
          <p:cNvSpPr/>
          <p:nvPr/>
        </p:nvSpPr>
        <p:spPr>
          <a:xfrm>
            <a:off x="5995964" y="2771596"/>
            <a:ext cx="81295" cy="215915"/>
          </a:xfrm>
          <a:prstGeom prst="rect">
            <a:avLst/>
          </a:prstGeom>
          <a:solidFill>
            <a:srgbClr val="70AD47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D965FD9-6D2B-D2F4-E1EE-A2AB7F597953}"/>
              </a:ext>
            </a:extLst>
          </p:cNvPr>
          <p:cNvSpPr/>
          <p:nvPr/>
        </p:nvSpPr>
        <p:spPr>
          <a:xfrm>
            <a:off x="5812146" y="3335277"/>
            <a:ext cx="79375" cy="215915"/>
          </a:xfrm>
          <a:prstGeom prst="rect">
            <a:avLst/>
          </a:prstGeom>
          <a:solidFill>
            <a:srgbClr val="70AD47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CF0F12C-347E-4E6F-B06A-B3819FD888A8}"/>
              </a:ext>
            </a:extLst>
          </p:cNvPr>
          <p:cNvCxnSpPr>
            <a:cxnSpLocks/>
          </p:cNvCxnSpPr>
          <p:nvPr/>
        </p:nvCxnSpPr>
        <p:spPr>
          <a:xfrm>
            <a:off x="5812383" y="3137484"/>
            <a:ext cx="0" cy="2433466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9046026-4804-EF4F-E649-704C47B32AC4}"/>
              </a:ext>
            </a:extLst>
          </p:cNvPr>
          <p:cNvCxnSpPr>
            <a:cxnSpLocks/>
          </p:cNvCxnSpPr>
          <p:nvPr/>
        </p:nvCxnSpPr>
        <p:spPr>
          <a:xfrm>
            <a:off x="5893141" y="3137484"/>
            <a:ext cx="0" cy="2433466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7144E8D-EB3F-2EDD-6634-4CE158E20EBB}"/>
              </a:ext>
            </a:extLst>
          </p:cNvPr>
          <p:cNvCxnSpPr>
            <a:cxnSpLocks/>
          </p:cNvCxnSpPr>
          <p:nvPr/>
        </p:nvCxnSpPr>
        <p:spPr>
          <a:xfrm>
            <a:off x="5998140" y="2707100"/>
            <a:ext cx="0" cy="286385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C083240-EEE7-1840-CCCF-BFBE51734EB7}"/>
              </a:ext>
            </a:extLst>
          </p:cNvPr>
          <p:cNvCxnSpPr>
            <a:cxnSpLocks/>
          </p:cNvCxnSpPr>
          <p:nvPr/>
        </p:nvCxnSpPr>
        <p:spPr>
          <a:xfrm>
            <a:off x="6083519" y="2707100"/>
            <a:ext cx="0" cy="286385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C93FB8E-18C4-8742-5943-AE2FEE804FD8}"/>
              </a:ext>
            </a:extLst>
          </p:cNvPr>
          <p:cNvCxnSpPr>
            <a:cxnSpLocks/>
          </p:cNvCxnSpPr>
          <p:nvPr/>
        </p:nvCxnSpPr>
        <p:spPr>
          <a:xfrm>
            <a:off x="6610910" y="3113723"/>
            <a:ext cx="0" cy="232410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E67E818-6489-A083-E588-395EBC433D02}"/>
              </a:ext>
            </a:extLst>
          </p:cNvPr>
          <p:cNvCxnSpPr>
            <a:cxnSpLocks/>
          </p:cNvCxnSpPr>
          <p:nvPr/>
        </p:nvCxnSpPr>
        <p:spPr>
          <a:xfrm>
            <a:off x="6173659" y="3132773"/>
            <a:ext cx="0" cy="2300287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D87492F-A588-7848-89B5-078E1C582684}"/>
              </a:ext>
            </a:extLst>
          </p:cNvPr>
          <p:cNvCxnSpPr>
            <a:cxnSpLocks/>
          </p:cNvCxnSpPr>
          <p:nvPr/>
        </p:nvCxnSpPr>
        <p:spPr>
          <a:xfrm>
            <a:off x="7485669" y="3022600"/>
            <a:ext cx="0" cy="2419985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3D5ECB3-21CC-92D9-7D05-B5EE6799190E}"/>
              </a:ext>
            </a:extLst>
          </p:cNvPr>
          <p:cNvCxnSpPr/>
          <p:nvPr/>
        </p:nvCxnSpPr>
        <p:spPr bwMode="auto">
          <a:xfrm>
            <a:off x="7341642" y="4673600"/>
            <a:ext cx="1276350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3E9BFB5-9455-8C93-FB3E-D3EECFBAEB68}"/>
                  </a:ext>
                </a:extLst>
              </p:cNvPr>
              <p:cNvSpPr txBox="1"/>
              <p:nvPr/>
            </p:nvSpPr>
            <p:spPr>
              <a:xfrm>
                <a:off x="8628656" y="4430410"/>
                <a:ext cx="3271244" cy="671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en-US" sz="180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Goal: Observe </a:t>
                </a:r>
                <a:r>
                  <a:rPr lang="en-US" sz="180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coherent superposition: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</a:rPr>
                      <m:t>ramp</m:t>
                    </m:r>
                    <m:d>
                      <m:d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𝑡</m:t>
                        </m:r>
                      </m:e>
                    </m:d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</a:rPr>
                      <m:t>+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3E9BFB5-9455-8C93-FB3E-D3EECFBAEB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8656" y="4430410"/>
                <a:ext cx="3271244" cy="671209"/>
              </a:xfrm>
              <a:prstGeom prst="rect">
                <a:avLst/>
              </a:prstGeom>
              <a:blipFill>
                <a:blip r:embed="rId4"/>
                <a:stretch>
                  <a:fillRect l="-1490" t="-4545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5862F708-5B30-FCA3-9C1D-B4F0A6A0E93A}"/>
              </a:ext>
            </a:extLst>
          </p:cNvPr>
          <p:cNvGrpSpPr/>
          <p:nvPr/>
        </p:nvGrpSpPr>
        <p:grpSpPr>
          <a:xfrm>
            <a:off x="6175273" y="3041507"/>
            <a:ext cx="435077" cy="214700"/>
            <a:chOff x="8813894" y="4956631"/>
            <a:chExt cx="2584183" cy="298051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798C26D-1B69-5517-3C2B-8C3C9A839E9C}"/>
                </a:ext>
              </a:extLst>
            </p:cNvPr>
            <p:cNvSpPr/>
            <p:nvPr/>
          </p:nvSpPr>
          <p:spPr bwMode="auto">
            <a:xfrm rot="16200000" flipH="1" flipV="1">
              <a:off x="10602909" y="4459497"/>
              <a:ext cx="298034" cy="1292302"/>
            </a:xfrm>
            <a:custGeom>
              <a:avLst/>
              <a:gdLst>
                <a:gd name="connsiteX0" fmla="*/ 0 w 298034"/>
                <a:gd name="connsiteY0" fmla="*/ 945370 h 1292302"/>
                <a:gd name="connsiteX1" fmla="*/ 0 w 298034"/>
                <a:gd name="connsiteY1" fmla="*/ 0 h 1292302"/>
                <a:gd name="connsiteX2" fmla="*/ 298034 w 298034"/>
                <a:gd name="connsiteY2" fmla="*/ 1 h 1292302"/>
                <a:gd name="connsiteX3" fmla="*/ 298034 w 298034"/>
                <a:gd name="connsiteY3" fmla="*/ 945370 h 1292302"/>
                <a:gd name="connsiteX4" fmla="*/ 297998 w 298034"/>
                <a:gd name="connsiteY4" fmla="*/ 945370 h 1292302"/>
                <a:gd name="connsiteX5" fmla="*/ 297998 w 298034"/>
                <a:gd name="connsiteY5" fmla="*/ 1226037 h 1292302"/>
                <a:gd name="connsiteX6" fmla="*/ 35 w 298034"/>
                <a:gd name="connsiteY6" fmla="*/ 1273220 h 1292302"/>
                <a:gd name="connsiteX7" fmla="*/ 35 w 298034"/>
                <a:gd name="connsiteY7" fmla="*/ 945370 h 129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8034" h="1292302">
                  <a:moveTo>
                    <a:pt x="0" y="945370"/>
                  </a:moveTo>
                  <a:lnTo>
                    <a:pt x="0" y="0"/>
                  </a:lnTo>
                  <a:lnTo>
                    <a:pt x="298034" y="1"/>
                  </a:lnTo>
                  <a:lnTo>
                    <a:pt x="298034" y="945370"/>
                  </a:lnTo>
                  <a:lnTo>
                    <a:pt x="297998" y="945370"/>
                  </a:lnTo>
                  <a:lnTo>
                    <a:pt x="297998" y="1226037"/>
                  </a:lnTo>
                  <a:cubicBezTo>
                    <a:pt x="149017" y="1226037"/>
                    <a:pt x="149017" y="1335302"/>
                    <a:pt x="35" y="1273220"/>
                  </a:cubicBezTo>
                  <a:lnTo>
                    <a:pt x="35" y="945370"/>
                  </a:lnTo>
                  <a:close/>
                </a:path>
              </a:pathLst>
            </a:cu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E88A40F-0DB0-1FEF-0459-52F556C16FB3}"/>
                </a:ext>
              </a:extLst>
            </p:cNvPr>
            <p:cNvSpPr/>
            <p:nvPr/>
          </p:nvSpPr>
          <p:spPr>
            <a:xfrm>
              <a:off x="8813894" y="4956649"/>
              <a:ext cx="1290845" cy="298033"/>
            </a:xfrm>
            <a:custGeom>
              <a:avLst/>
              <a:gdLst>
                <a:gd name="connsiteX0" fmla="*/ 0 w 1290845"/>
                <a:gd name="connsiteY0" fmla="*/ 0 h 298033"/>
                <a:gd name="connsiteX1" fmla="*/ 945369 w 1290845"/>
                <a:gd name="connsiteY1" fmla="*/ 0 h 298033"/>
                <a:gd name="connsiteX2" fmla="*/ 945369 w 1290845"/>
                <a:gd name="connsiteY2" fmla="*/ 35 h 298033"/>
                <a:gd name="connsiteX3" fmla="*/ 1224580 w 1290845"/>
                <a:gd name="connsiteY3" fmla="*/ 35 h 298033"/>
                <a:gd name="connsiteX4" fmla="*/ 1271763 w 1290845"/>
                <a:gd name="connsiteY4" fmla="*/ 297997 h 298033"/>
                <a:gd name="connsiteX5" fmla="*/ 945369 w 1290845"/>
                <a:gd name="connsiteY5" fmla="*/ 297997 h 298033"/>
                <a:gd name="connsiteX6" fmla="*/ 945369 w 1290845"/>
                <a:gd name="connsiteY6" fmla="*/ 298033 h 298033"/>
                <a:gd name="connsiteX7" fmla="*/ 0 w 1290845"/>
                <a:gd name="connsiteY7" fmla="*/ 298033 h 298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0845" h="298033">
                  <a:moveTo>
                    <a:pt x="0" y="0"/>
                  </a:moveTo>
                  <a:lnTo>
                    <a:pt x="945369" y="0"/>
                  </a:lnTo>
                  <a:lnTo>
                    <a:pt x="945369" y="35"/>
                  </a:lnTo>
                  <a:lnTo>
                    <a:pt x="1224580" y="35"/>
                  </a:lnTo>
                  <a:cubicBezTo>
                    <a:pt x="1224580" y="149016"/>
                    <a:pt x="1333845" y="149016"/>
                    <a:pt x="1271763" y="297997"/>
                  </a:cubicBezTo>
                  <a:lnTo>
                    <a:pt x="945369" y="297997"/>
                  </a:lnTo>
                  <a:lnTo>
                    <a:pt x="945369" y="298033"/>
                  </a:lnTo>
                  <a:lnTo>
                    <a:pt x="0" y="298033"/>
                  </a:lnTo>
                  <a:close/>
                </a:path>
              </a:pathLst>
            </a:custGeom>
            <a:solidFill>
              <a:srgbClr val="00B0F0"/>
            </a:solidFill>
            <a:ln w="952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56936B5-D4C0-B4AF-DD0E-94FD234627C8}"/>
              </a:ext>
            </a:extLst>
          </p:cNvPr>
          <p:cNvGrpSpPr/>
          <p:nvPr/>
        </p:nvGrpSpPr>
        <p:grpSpPr>
          <a:xfrm>
            <a:off x="6613084" y="3335277"/>
            <a:ext cx="435077" cy="214700"/>
            <a:chOff x="8813894" y="4956631"/>
            <a:chExt cx="2584183" cy="298051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03E05A5E-7CFD-F3A0-2D8E-322A4DE9C978}"/>
                </a:ext>
              </a:extLst>
            </p:cNvPr>
            <p:cNvSpPr/>
            <p:nvPr/>
          </p:nvSpPr>
          <p:spPr bwMode="auto">
            <a:xfrm rot="16200000" flipH="1" flipV="1">
              <a:off x="10602909" y="4459497"/>
              <a:ext cx="298034" cy="1292302"/>
            </a:xfrm>
            <a:custGeom>
              <a:avLst/>
              <a:gdLst>
                <a:gd name="connsiteX0" fmla="*/ 0 w 298034"/>
                <a:gd name="connsiteY0" fmla="*/ 945370 h 1292302"/>
                <a:gd name="connsiteX1" fmla="*/ 0 w 298034"/>
                <a:gd name="connsiteY1" fmla="*/ 0 h 1292302"/>
                <a:gd name="connsiteX2" fmla="*/ 298034 w 298034"/>
                <a:gd name="connsiteY2" fmla="*/ 1 h 1292302"/>
                <a:gd name="connsiteX3" fmla="*/ 298034 w 298034"/>
                <a:gd name="connsiteY3" fmla="*/ 945370 h 1292302"/>
                <a:gd name="connsiteX4" fmla="*/ 297998 w 298034"/>
                <a:gd name="connsiteY4" fmla="*/ 945370 h 1292302"/>
                <a:gd name="connsiteX5" fmla="*/ 297998 w 298034"/>
                <a:gd name="connsiteY5" fmla="*/ 1226037 h 1292302"/>
                <a:gd name="connsiteX6" fmla="*/ 35 w 298034"/>
                <a:gd name="connsiteY6" fmla="*/ 1273220 h 1292302"/>
                <a:gd name="connsiteX7" fmla="*/ 35 w 298034"/>
                <a:gd name="connsiteY7" fmla="*/ 945370 h 129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8034" h="1292302">
                  <a:moveTo>
                    <a:pt x="0" y="945370"/>
                  </a:moveTo>
                  <a:lnTo>
                    <a:pt x="0" y="0"/>
                  </a:lnTo>
                  <a:lnTo>
                    <a:pt x="298034" y="1"/>
                  </a:lnTo>
                  <a:lnTo>
                    <a:pt x="298034" y="945370"/>
                  </a:lnTo>
                  <a:lnTo>
                    <a:pt x="297998" y="945370"/>
                  </a:lnTo>
                  <a:lnTo>
                    <a:pt x="297998" y="1226037"/>
                  </a:lnTo>
                  <a:cubicBezTo>
                    <a:pt x="149017" y="1226037"/>
                    <a:pt x="149017" y="1335302"/>
                    <a:pt x="35" y="1273220"/>
                  </a:cubicBezTo>
                  <a:lnTo>
                    <a:pt x="35" y="945370"/>
                  </a:lnTo>
                  <a:close/>
                </a:path>
              </a:pathLst>
            </a:cu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7E24C06-C3D7-0DC1-FF77-8F445147F6CE}"/>
                </a:ext>
              </a:extLst>
            </p:cNvPr>
            <p:cNvSpPr/>
            <p:nvPr/>
          </p:nvSpPr>
          <p:spPr>
            <a:xfrm>
              <a:off x="8813894" y="4956649"/>
              <a:ext cx="1290845" cy="298033"/>
            </a:xfrm>
            <a:custGeom>
              <a:avLst/>
              <a:gdLst>
                <a:gd name="connsiteX0" fmla="*/ 0 w 1290845"/>
                <a:gd name="connsiteY0" fmla="*/ 0 h 298033"/>
                <a:gd name="connsiteX1" fmla="*/ 945369 w 1290845"/>
                <a:gd name="connsiteY1" fmla="*/ 0 h 298033"/>
                <a:gd name="connsiteX2" fmla="*/ 945369 w 1290845"/>
                <a:gd name="connsiteY2" fmla="*/ 35 h 298033"/>
                <a:gd name="connsiteX3" fmla="*/ 1224580 w 1290845"/>
                <a:gd name="connsiteY3" fmla="*/ 35 h 298033"/>
                <a:gd name="connsiteX4" fmla="*/ 1271763 w 1290845"/>
                <a:gd name="connsiteY4" fmla="*/ 297997 h 298033"/>
                <a:gd name="connsiteX5" fmla="*/ 945369 w 1290845"/>
                <a:gd name="connsiteY5" fmla="*/ 297997 h 298033"/>
                <a:gd name="connsiteX6" fmla="*/ 945369 w 1290845"/>
                <a:gd name="connsiteY6" fmla="*/ 298033 h 298033"/>
                <a:gd name="connsiteX7" fmla="*/ 0 w 1290845"/>
                <a:gd name="connsiteY7" fmla="*/ 298033 h 298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0845" h="298033">
                  <a:moveTo>
                    <a:pt x="0" y="0"/>
                  </a:moveTo>
                  <a:lnTo>
                    <a:pt x="945369" y="0"/>
                  </a:lnTo>
                  <a:lnTo>
                    <a:pt x="945369" y="35"/>
                  </a:lnTo>
                  <a:lnTo>
                    <a:pt x="1224580" y="35"/>
                  </a:lnTo>
                  <a:cubicBezTo>
                    <a:pt x="1224580" y="149016"/>
                    <a:pt x="1333845" y="149016"/>
                    <a:pt x="1271763" y="297997"/>
                  </a:cubicBezTo>
                  <a:lnTo>
                    <a:pt x="945369" y="297997"/>
                  </a:lnTo>
                  <a:lnTo>
                    <a:pt x="945369" y="298033"/>
                  </a:lnTo>
                  <a:lnTo>
                    <a:pt x="0" y="298033"/>
                  </a:lnTo>
                  <a:close/>
                </a:path>
              </a:pathLst>
            </a:custGeom>
            <a:solidFill>
              <a:srgbClr val="00B0F0"/>
            </a:solidFill>
            <a:ln w="952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DA36D2C-2F38-8BFC-BADA-1D713DDCB967}"/>
              </a:ext>
            </a:extLst>
          </p:cNvPr>
          <p:cNvGrpSpPr/>
          <p:nvPr/>
        </p:nvGrpSpPr>
        <p:grpSpPr>
          <a:xfrm>
            <a:off x="7051486" y="3041507"/>
            <a:ext cx="435077" cy="214700"/>
            <a:chOff x="8813894" y="4956631"/>
            <a:chExt cx="2584183" cy="29805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A7B790C-5712-D535-2711-1E5642953453}"/>
                </a:ext>
              </a:extLst>
            </p:cNvPr>
            <p:cNvSpPr/>
            <p:nvPr/>
          </p:nvSpPr>
          <p:spPr bwMode="auto">
            <a:xfrm rot="16200000" flipH="1" flipV="1">
              <a:off x="10602909" y="4459497"/>
              <a:ext cx="298034" cy="1292302"/>
            </a:xfrm>
            <a:custGeom>
              <a:avLst/>
              <a:gdLst>
                <a:gd name="connsiteX0" fmla="*/ 0 w 298034"/>
                <a:gd name="connsiteY0" fmla="*/ 945370 h 1292302"/>
                <a:gd name="connsiteX1" fmla="*/ 0 w 298034"/>
                <a:gd name="connsiteY1" fmla="*/ 0 h 1292302"/>
                <a:gd name="connsiteX2" fmla="*/ 298034 w 298034"/>
                <a:gd name="connsiteY2" fmla="*/ 1 h 1292302"/>
                <a:gd name="connsiteX3" fmla="*/ 298034 w 298034"/>
                <a:gd name="connsiteY3" fmla="*/ 945370 h 1292302"/>
                <a:gd name="connsiteX4" fmla="*/ 297998 w 298034"/>
                <a:gd name="connsiteY4" fmla="*/ 945370 h 1292302"/>
                <a:gd name="connsiteX5" fmla="*/ 297998 w 298034"/>
                <a:gd name="connsiteY5" fmla="*/ 1226037 h 1292302"/>
                <a:gd name="connsiteX6" fmla="*/ 35 w 298034"/>
                <a:gd name="connsiteY6" fmla="*/ 1273220 h 1292302"/>
                <a:gd name="connsiteX7" fmla="*/ 35 w 298034"/>
                <a:gd name="connsiteY7" fmla="*/ 945370 h 129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8034" h="1292302">
                  <a:moveTo>
                    <a:pt x="0" y="945370"/>
                  </a:moveTo>
                  <a:lnTo>
                    <a:pt x="0" y="0"/>
                  </a:lnTo>
                  <a:lnTo>
                    <a:pt x="298034" y="1"/>
                  </a:lnTo>
                  <a:lnTo>
                    <a:pt x="298034" y="945370"/>
                  </a:lnTo>
                  <a:lnTo>
                    <a:pt x="297998" y="945370"/>
                  </a:lnTo>
                  <a:lnTo>
                    <a:pt x="297998" y="1226037"/>
                  </a:lnTo>
                  <a:cubicBezTo>
                    <a:pt x="149017" y="1226037"/>
                    <a:pt x="149017" y="1335302"/>
                    <a:pt x="35" y="1273220"/>
                  </a:cubicBezTo>
                  <a:lnTo>
                    <a:pt x="35" y="945370"/>
                  </a:lnTo>
                  <a:close/>
                </a:path>
              </a:pathLst>
            </a:cu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20618A8-4E24-098D-78F0-228F52462A78}"/>
                </a:ext>
              </a:extLst>
            </p:cNvPr>
            <p:cNvSpPr/>
            <p:nvPr/>
          </p:nvSpPr>
          <p:spPr>
            <a:xfrm>
              <a:off x="8813894" y="4956649"/>
              <a:ext cx="1290845" cy="298033"/>
            </a:xfrm>
            <a:custGeom>
              <a:avLst/>
              <a:gdLst>
                <a:gd name="connsiteX0" fmla="*/ 0 w 1290845"/>
                <a:gd name="connsiteY0" fmla="*/ 0 h 298033"/>
                <a:gd name="connsiteX1" fmla="*/ 945369 w 1290845"/>
                <a:gd name="connsiteY1" fmla="*/ 0 h 298033"/>
                <a:gd name="connsiteX2" fmla="*/ 945369 w 1290845"/>
                <a:gd name="connsiteY2" fmla="*/ 35 h 298033"/>
                <a:gd name="connsiteX3" fmla="*/ 1224580 w 1290845"/>
                <a:gd name="connsiteY3" fmla="*/ 35 h 298033"/>
                <a:gd name="connsiteX4" fmla="*/ 1271763 w 1290845"/>
                <a:gd name="connsiteY4" fmla="*/ 297997 h 298033"/>
                <a:gd name="connsiteX5" fmla="*/ 945369 w 1290845"/>
                <a:gd name="connsiteY5" fmla="*/ 297997 h 298033"/>
                <a:gd name="connsiteX6" fmla="*/ 945369 w 1290845"/>
                <a:gd name="connsiteY6" fmla="*/ 298033 h 298033"/>
                <a:gd name="connsiteX7" fmla="*/ 0 w 1290845"/>
                <a:gd name="connsiteY7" fmla="*/ 298033 h 298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0845" h="298033">
                  <a:moveTo>
                    <a:pt x="0" y="0"/>
                  </a:moveTo>
                  <a:lnTo>
                    <a:pt x="945369" y="0"/>
                  </a:lnTo>
                  <a:lnTo>
                    <a:pt x="945369" y="35"/>
                  </a:lnTo>
                  <a:lnTo>
                    <a:pt x="1224580" y="35"/>
                  </a:lnTo>
                  <a:cubicBezTo>
                    <a:pt x="1224580" y="149016"/>
                    <a:pt x="1333845" y="149016"/>
                    <a:pt x="1271763" y="297997"/>
                  </a:cubicBezTo>
                  <a:lnTo>
                    <a:pt x="945369" y="297997"/>
                  </a:lnTo>
                  <a:lnTo>
                    <a:pt x="945369" y="298033"/>
                  </a:lnTo>
                  <a:lnTo>
                    <a:pt x="0" y="298033"/>
                  </a:lnTo>
                  <a:close/>
                </a:path>
              </a:pathLst>
            </a:custGeom>
            <a:solidFill>
              <a:srgbClr val="00B0F0"/>
            </a:solidFill>
            <a:ln w="952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EB999E1-7A81-7E81-205E-102AA2F2ECC4}"/>
              </a:ext>
            </a:extLst>
          </p:cNvPr>
          <p:cNvGrpSpPr/>
          <p:nvPr/>
        </p:nvGrpSpPr>
        <p:grpSpPr>
          <a:xfrm>
            <a:off x="7051276" y="3335277"/>
            <a:ext cx="435077" cy="214700"/>
            <a:chOff x="8813894" y="4956631"/>
            <a:chExt cx="2584183" cy="298051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CAA359A-3EC7-0DA7-DD6D-78AA9AA9F044}"/>
                </a:ext>
              </a:extLst>
            </p:cNvPr>
            <p:cNvSpPr/>
            <p:nvPr/>
          </p:nvSpPr>
          <p:spPr bwMode="auto">
            <a:xfrm rot="16200000" flipH="1" flipV="1">
              <a:off x="10602909" y="4459497"/>
              <a:ext cx="298034" cy="1292302"/>
            </a:xfrm>
            <a:custGeom>
              <a:avLst/>
              <a:gdLst>
                <a:gd name="connsiteX0" fmla="*/ 0 w 298034"/>
                <a:gd name="connsiteY0" fmla="*/ 945370 h 1292302"/>
                <a:gd name="connsiteX1" fmla="*/ 0 w 298034"/>
                <a:gd name="connsiteY1" fmla="*/ 0 h 1292302"/>
                <a:gd name="connsiteX2" fmla="*/ 298034 w 298034"/>
                <a:gd name="connsiteY2" fmla="*/ 1 h 1292302"/>
                <a:gd name="connsiteX3" fmla="*/ 298034 w 298034"/>
                <a:gd name="connsiteY3" fmla="*/ 945370 h 1292302"/>
                <a:gd name="connsiteX4" fmla="*/ 297998 w 298034"/>
                <a:gd name="connsiteY4" fmla="*/ 945370 h 1292302"/>
                <a:gd name="connsiteX5" fmla="*/ 297998 w 298034"/>
                <a:gd name="connsiteY5" fmla="*/ 1226037 h 1292302"/>
                <a:gd name="connsiteX6" fmla="*/ 35 w 298034"/>
                <a:gd name="connsiteY6" fmla="*/ 1273220 h 1292302"/>
                <a:gd name="connsiteX7" fmla="*/ 35 w 298034"/>
                <a:gd name="connsiteY7" fmla="*/ 945370 h 129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8034" h="1292302">
                  <a:moveTo>
                    <a:pt x="0" y="945370"/>
                  </a:moveTo>
                  <a:lnTo>
                    <a:pt x="0" y="0"/>
                  </a:lnTo>
                  <a:lnTo>
                    <a:pt x="298034" y="1"/>
                  </a:lnTo>
                  <a:lnTo>
                    <a:pt x="298034" y="945370"/>
                  </a:lnTo>
                  <a:lnTo>
                    <a:pt x="297998" y="945370"/>
                  </a:lnTo>
                  <a:lnTo>
                    <a:pt x="297998" y="1226037"/>
                  </a:lnTo>
                  <a:cubicBezTo>
                    <a:pt x="149017" y="1226037"/>
                    <a:pt x="149017" y="1335302"/>
                    <a:pt x="35" y="1273220"/>
                  </a:cubicBezTo>
                  <a:lnTo>
                    <a:pt x="35" y="945370"/>
                  </a:lnTo>
                  <a:close/>
                </a:path>
              </a:pathLst>
            </a:cu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5BF1A85-004C-ADF4-0CBD-4B3C0B2A2D24}"/>
                </a:ext>
              </a:extLst>
            </p:cNvPr>
            <p:cNvSpPr/>
            <p:nvPr/>
          </p:nvSpPr>
          <p:spPr>
            <a:xfrm>
              <a:off x="8813894" y="4956649"/>
              <a:ext cx="1290845" cy="298033"/>
            </a:xfrm>
            <a:custGeom>
              <a:avLst/>
              <a:gdLst>
                <a:gd name="connsiteX0" fmla="*/ 0 w 1290845"/>
                <a:gd name="connsiteY0" fmla="*/ 0 h 298033"/>
                <a:gd name="connsiteX1" fmla="*/ 945369 w 1290845"/>
                <a:gd name="connsiteY1" fmla="*/ 0 h 298033"/>
                <a:gd name="connsiteX2" fmla="*/ 945369 w 1290845"/>
                <a:gd name="connsiteY2" fmla="*/ 35 h 298033"/>
                <a:gd name="connsiteX3" fmla="*/ 1224580 w 1290845"/>
                <a:gd name="connsiteY3" fmla="*/ 35 h 298033"/>
                <a:gd name="connsiteX4" fmla="*/ 1271763 w 1290845"/>
                <a:gd name="connsiteY4" fmla="*/ 297997 h 298033"/>
                <a:gd name="connsiteX5" fmla="*/ 945369 w 1290845"/>
                <a:gd name="connsiteY5" fmla="*/ 297997 h 298033"/>
                <a:gd name="connsiteX6" fmla="*/ 945369 w 1290845"/>
                <a:gd name="connsiteY6" fmla="*/ 298033 h 298033"/>
                <a:gd name="connsiteX7" fmla="*/ 0 w 1290845"/>
                <a:gd name="connsiteY7" fmla="*/ 298033 h 298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0845" h="298033">
                  <a:moveTo>
                    <a:pt x="0" y="0"/>
                  </a:moveTo>
                  <a:lnTo>
                    <a:pt x="945369" y="0"/>
                  </a:lnTo>
                  <a:lnTo>
                    <a:pt x="945369" y="35"/>
                  </a:lnTo>
                  <a:lnTo>
                    <a:pt x="1224580" y="35"/>
                  </a:lnTo>
                  <a:cubicBezTo>
                    <a:pt x="1224580" y="149016"/>
                    <a:pt x="1333845" y="149016"/>
                    <a:pt x="1271763" y="297997"/>
                  </a:cubicBezTo>
                  <a:lnTo>
                    <a:pt x="945369" y="297997"/>
                  </a:lnTo>
                  <a:lnTo>
                    <a:pt x="945369" y="298033"/>
                  </a:lnTo>
                  <a:lnTo>
                    <a:pt x="0" y="298033"/>
                  </a:lnTo>
                  <a:close/>
                </a:path>
              </a:pathLst>
            </a:custGeom>
            <a:solidFill>
              <a:srgbClr val="00B0F0"/>
            </a:solidFill>
            <a:ln w="952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E6AD3E36-6265-9D01-2649-4A4AF76AA819}"/>
                  </a:ext>
                </a:extLst>
              </p:cNvPr>
              <p:cNvSpPr txBox="1"/>
              <p:nvPr/>
            </p:nvSpPr>
            <p:spPr>
              <a:xfrm>
                <a:off x="7516164" y="3000923"/>
                <a:ext cx="1387361" cy="2690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1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e</m:t>
                          </m:r>
                        </m:e>
                        <m:sup>
                          <m: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  <m:t>𝑐</m:t>
                              </m:r>
                              <m:r>
                                <a:rPr lang="en-US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  <m:t>,1</m:t>
                              </m:r>
                            </m:sub>
                          </m:sSub>
                        </m:sup>
                      </m:sSup>
                      <m:r>
                        <a:rPr lang="en-US" sz="1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1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ramp</m:t>
                      </m:r>
                      <m:d>
                        <m:dPr>
                          <m:ctrlP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t</m:t>
                          </m:r>
                        </m:e>
                      </m:d>
                    </m:oMath>
                  </m:oMathPara>
                </a14:m>
                <a:endParaRPr lang="en-US" sz="1100"/>
              </a:p>
            </p:txBody>
          </p:sp>
        </mc:Choice>
        <mc:Fallback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E6AD3E36-6265-9D01-2649-4A4AF76AA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6164" y="3000923"/>
                <a:ext cx="1387361" cy="2690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127935B4-BA10-AED6-5D26-AA28DEEC0543}"/>
                  </a:ext>
                </a:extLst>
              </p:cNvPr>
              <p:cNvSpPr txBox="1"/>
              <p:nvPr/>
            </p:nvSpPr>
            <p:spPr>
              <a:xfrm>
                <a:off x="7634112" y="3303061"/>
                <a:ext cx="1042345" cy="2690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1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e</m:t>
                          </m:r>
                        </m:e>
                        <m:sup>
                          <m: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  <m:t>𝑐</m:t>
                              </m:r>
                              <m:r>
                                <a:rPr lang="en-US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Yu Gothic" panose="020B0400000000000000" pitchFamily="34" charset="-128"/>
                                </a:rPr>
                                <m:t>,2</m:t>
                              </m:r>
                            </m:sub>
                          </m:sSub>
                        </m:sup>
                      </m:sSup>
                      <m:r>
                        <a:rPr lang="en-US" sz="1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11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Yu Gothic" panose="020B0400000000000000" pitchFamily="34" charset="-128"/>
                        </a:rPr>
                        <m:t>sin</m:t>
                      </m:r>
                      <m:d>
                        <m:dPr>
                          <m:ctrlP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Gothic" panose="020B0400000000000000" pitchFamily="34" charset="-128"/>
                            </a:rPr>
                            <m:t>t</m:t>
                          </m:r>
                        </m:e>
                      </m:d>
                    </m:oMath>
                  </m:oMathPara>
                </a14:m>
                <a:endParaRPr lang="en-US" sz="1100"/>
              </a:p>
            </p:txBody>
          </p:sp>
        </mc:Choice>
        <mc:Fallback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127935B4-BA10-AED6-5D26-AA28DEEC05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4112" y="3303061"/>
                <a:ext cx="1042345" cy="2690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DB934F7-E420-1694-CFC4-6A4F7883C6A9}"/>
              </a:ext>
            </a:extLst>
          </p:cNvPr>
          <p:cNvSpPr/>
          <p:nvPr/>
        </p:nvSpPr>
        <p:spPr bwMode="auto">
          <a:xfrm>
            <a:off x="7337227" y="3089120"/>
            <a:ext cx="408716" cy="99105"/>
          </a:xfrm>
          <a:custGeom>
            <a:avLst/>
            <a:gdLst>
              <a:gd name="connsiteX0" fmla="*/ 0 w 204788"/>
              <a:gd name="connsiteY0" fmla="*/ 99105 h 99105"/>
              <a:gd name="connsiteX1" fmla="*/ 121444 w 204788"/>
              <a:gd name="connsiteY1" fmla="*/ 3855 h 99105"/>
              <a:gd name="connsiteX2" fmla="*/ 204788 w 204788"/>
              <a:gd name="connsiteY2" fmla="*/ 27668 h 9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788" h="99105">
                <a:moveTo>
                  <a:pt x="0" y="99105"/>
                </a:moveTo>
                <a:cubicBezTo>
                  <a:pt x="43656" y="57433"/>
                  <a:pt x="87313" y="15761"/>
                  <a:pt x="121444" y="3855"/>
                </a:cubicBezTo>
                <a:cubicBezTo>
                  <a:pt x="155575" y="-8051"/>
                  <a:pt x="180181" y="9808"/>
                  <a:pt x="204788" y="27668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411490DD-066C-A86A-2698-905B400B677B}"/>
              </a:ext>
            </a:extLst>
          </p:cNvPr>
          <p:cNvSpPr/>
          <p:nvPr/>
        </p:nvSpPr>
        <p:spPr bwMode="auto">
          <a:xfrm>
            <a:off x="6482915" y="3069936"/>
            <a:ext cx="1257518" cy="117681"/>
          </a:xfrm>
          <a:custGeom>
            <a:avLst/>
            <a:gdLst>
              <a:gd name="connsiteX0" fmla="*/ 0 w 204788"/>
              <a:gd name="connsiteY0" fmla="*/ 99105 h 99105"/>
              <a:gd name="connsiteX1" fmla="*/ 121444 w 204788"/>
              <a:gd name="connsiteY1" fmla="*/ 3855 h 99105"/>
              <a:gd name="connsiteX2" fmla="*/ 204788 w 204788"/>
              <a:gd name="connsiteY2" fmla="*/ 27668 h 99105"/>
              <a:gd name="connsiteX0" fmla="*/ 0 w 203636"/>
              <a:gd name="connsiteY0" fmla="*/ 98857 h 98857"/>
              <a:gd name="connsiteX1" fmla="*/ 121444 w 203636"/>
              <a:gd name="connsiteY1" fmla="*/ 3607 h 98857"/>
              <a:gd name="connsiteX2" fmla="*/ 203636 w 203636"/>
              <a:gd name="connsiteY2" fmla="*/ 29459 h 98857"/>
              <a:gd name="connsiteX0" fmla="*/ 0 w 202868"/>
              <a:gd name="connsiteY0" fmla="*/ 98106 h 98106"/>
              <a:gd name="connsiteX1" fmla="*/ 121444 w 202868"/>
              <a:gd name="connsiteY1" fmla="*/ 2856 h 98106"/>
              <a:gd name="connsiteX2" fmla="*/ 202868 w 202868"/>
              <a:gd name="connsiteY2" fmla="*/ 36864 h 98106"/>
              <a:gd name="connsiteX0" fmla="*/ 0 w 202868"/>
              <a:gd name="connsiteY0" fmla="*/ 100770 h 100770"/>
              <a:gd name="connsiteX1" fmla="*/ 121444 w 202868"/>
              <a:gd name="connsiteY1" fmla="*/ 5520 h 100770"/>
              <a:gd name="connsiteX2" fmla="*/ 202868 w 202868"/>
              <a:gd name="connsiteY2" fmla="*/ 39528 h 10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868" h="100770">
                <a:moveTo>
                  <a:pt x="0" y="100770"/>
                </a:moveTo>
                <a:cubicBezTo>
                  <a:pt x="43656" y="59098"/>
                  <a:pt x="87313" y="17426"/>
                  <a:pt x="121444" y="5520"/>
                </a:cubicBezTo>
                <a:cubicBezTo>
                  <a:pt x="155575" y="-6386"/>
                  <a:pt x="182871" y="-761"/>
                  <a:pt x="202868" y="39528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6666BFD7-6EAD-0E51-A4DE-83CF1840AE94}"/>
              </a:ext>
            </a:extLst>
          </p:cNvPr>
          <p:cNvSpPr/>
          <p:nvPr/>
        </p:nvSpPr>
        <p:spPr bwMode="auto">
          <a:xfrm>
            <a:off x="7337227" y="3383893"/>
            <a:ext cx="408716" cy="99105"/>
          </a:xfrm>
          <a:custGeom>
            <a:avLst/>
            <a:gdLst>
              <a:gd name="connsiteX0" fmla="*/ 0 w 204788"/>
              <a:gd name="connsiteY0" fmla="*/ 99105 h 99105"/>
              <a:gd name="connsiteX1" fmla="*/ 121444 w 204788"/>
              <a:gd name="connsiteY1" fmla="*/ 3855 h 99105"/>
              <a:gd name="connsiteX2" fmla="*/ 204788 w 204788"/>
              <a:gd name="connsiteY2" fmla="*/ 27668 h 9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788" h="99105">
                <a:moveTo>
                  <a:pt x="0" y="99105"/>
                </a:moveTo>
                <a:cubicBezTo>
                  <a:pt x="43656" y="57433"/>
                  <a:pt x="87313" y="15761"/>
                  <a:pt x="121444" y="3855"/>
                </a:cubicBezTo>
                <a:cubicBezTo>
                  <a:pt x="155575" y="-8051"/>
                  <a:pt x="180181" y="9808"/>
                  <a:pt x="204788" y="27668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253A53A5-840C-1DC6-1AFF-5996717FE704}"/>
              </a:ext>
            </a:extLst>
          </p:cNvPr>
          <p:cNvSpPr/>
          <p:nvPr/>
        </p:nvSpPr>
        <p:spPr bwMode="auto">
          <a:xfrm>
            <a:off x="6898861" y="3370159"/>
            <a:ext cx="841572" cy="117681"/>
          </a:xfrm>
          <a:custGeom>
            <a:avLst/>
            <a:gdLst>
              <a:gd name="connsiteX0" fmla="*/ 0 w 204788"/>
              <a:gd name="connsiteY0" fmla="*/ 99105 h 99105"/>
              <a:gd name="connsiteX1" fmla="*/ 121444 w 204788"/>
              <a:gd name="connsiteY1" fmla="*/ 3855 h 99105"/>
              <a:gd name="connsiteX2" fmla="*/ 204788 w 204788"/>
              <a:gd name="connsiteY2" fmla="*/ 27668 h 99105"/>
              <a:gd name="connsiteX0" fmla="*/ 0 w 203636"/>
              <a:gd name="connsiteY0" fmla="*/ 98857 h 98857"/>
              <a:gd name="connsiteX1" fmla="*/ 121444 w 203636"/>
              <a:gd name="connsiteY1" fmla="*/ 3607 h 98857"/>
              <a:gd name="connsiteX2" fmla="*/ 203636 w 203636"/>
              <a:gd name="connsiteY2" fmla="*/ 29459 h 98857"/>
              <a:gd name="connsiteX0" fmla="*/ 0 w 202868"/>
              <a:gd name="connsiteY0" fmla="*/ 98106 h 98106"/>
              <a:gd name="connsiteX1" fmla="*/ 121444 w 202868"/>
              <a:gd name="connsiteY1" fmla="*/ 2856 h 98106"/>
              <a:gd name="connsiteX2" fmla="*/ 202868 w 202868"/>
              <a:gd name="connsiteY2" fmla="*/ 36864 h 98106"/>
              <a:gd name="connsiteX0" fmla="*/ 0 w 202868"/>
              <a:gd name="connsiteY0" fmla="*/ 100770 h 100770"/>
              <a:gd name="connsiteX1" fmla="*/ 121444 w 202868"/>
              <a:gd name="connsiteY1" fmla="*/ 5520 h 100770"/>
              <a:gd name="connsiteX2" fmla="*/ 202868 w 202868"/>
              <a:gd name="connsiteY2" fmla="*/ 39528 h 10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868" h="100770">
                <a:moveTo>
                  <a:pt x="0" y="100770"/>
                </a:moveTo>
                <a:cubicBezTo>
                  <a:pt x="43656" y="59098"/>
                  <a:pt x="87313" y="17426"/>
                  <a:pt x="121444" y="5520"/>
                </a:cubicBezTo>
                <a:cubicBezTo>
                  <a:pt x="155575" y="-6386"/>
                  <a:pt x="182871" y="-761"/>
                  <a:pt x="202868" y="39528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0BE4CE2-5E71-1D5A-7446-0C58FA904D24}"/>
              </a:ext>
            </a:extLst>
          </p:cNvPr>
          <p:cNvSpPr txBox="1"/>
          <p:nvPr/>
        </p:nvSpPr>
        <p:spPr>
          <a:xfrm>
            <a:off x="9044072" y="3064975"/>
            <a:ext cx="19157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Phase-coded pilots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DB8D0CCC-7D85-B254-875F-9E3E94487F7F}"/>
              </a:ext>
            </a:extLst>
          </p:cNvPr>
          <p:cNvSpPr/>
          <p:nvPr/>
        </p:nvSpPr>
        <p:spPr>
          <a:xfrm>
            <a:off x="8912854" y="3173594"/>
            <a:ext cx="188991" cy="162191"/>
          </a:xfrm>
          <a:prstGeom prst="rect">
            <a:avLst/>
          </a:prstGeom>
          <a:solidFill>
            <a:srgbClr val="70AD47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7A35DEF-FF94-E3FE-9EC3-AA52BC91B4F0}"/>
              </a:ext>
            </a:extLst>
          </p:cNvPr>
          <p:cNvSpPr txBox="1"/>
          <p:nvPr/>
        </p:nvSpPr>
        <p:spPr>
          <a:xfrm>
            <a:off x="9044072" y="3271141"/>
            <a:ext cx="23274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Phase-coded waveform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5EC3927E-DDB3-44A8-D2C0-C63626A48A24}"/>
              </a:ext>
            </a:extLst>
          </p:cNvPr>
          <p:cNvSpPr/>
          <p:nvPr/>
        </p:nvSpPr>
        <p:spPr>
          <a:xfrm>
            <a:off x="8912854" y="2971093"/>
            <a:ext cx="188979" cy="162191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25D85E6-BBA7-74EF-A120-34E5C8EB8856}"/>
              </a:ext>
            </a:extLst>
          </p:cNvPr>
          <p:cNvSpPr txBox="1"/>
          <p:nvPr/>
        </p:nvSpPr>
        <p:spPr>
          <a:xfrm>
            <a:off x="9044072" y="2872229"/>
            <a:ext cx="27655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Pilots (without phase coding)</a:t>
            </a:r>
            <a:endParaRPr lang="en-US" sz="1600">
              <a:solidFill>
                <a:schemeClr val="tx1"/>
              </a:solidFill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27BE85A-9800-C2BD-D900-03775CB5152E}"/>
              </a:ext>
            </a:extLst>
          </p:cNvPr>
          <p:cNvGrpSpPr/>
          <p:nvPr/>
        </p:nvGrpSpPr>
        <p:grpSpPr>
          <a:xfrm>
            <a:off x="8913475" y="3365732"/>
            <a:ext cx="193670" cy="168193"/>
            <a:chOff x="11915124" y="1294434"/>
            <a:chExt cx="1084299" cy="523566"/>
          </a:xfrm>
        </p:grpSpPr>
        <p:sp>
          <p:nvSpPr>
            <p:cNvPr id="89" name="Flowchart: Document 88">
              <a:extLst>
                <a:ext uri="{FF2B5EF4-FFF2-40B4-BE49-F238E27FC236}">
                  <a16:creationId xmlns:a16="http://schemas.microsoft.com/office/drawing/2014/main" id="{049B3B10-FEDC-B46F-743E-0215212A4D85}"/>
                </a:ext>
              </a:extLst>
            </p:cNvPr>
            <p:cNvSpPr/>
            <p:nvPr/>
          </p:nvSpPr>
          <p:spPr bwMode="auto">
            <a:xfrm rot="16200000">
              <a:off x="11927514" y="1282045"/>
              <a:ext cx="523565" cy="548345"/>
            </a:xfrm>
            <a:prstGeom prst="flowChartDocumen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sp>
          <p:nvSpPr>
            <p:cNvPr id="90" name="Flowchart: Document 89">
              <a:extLst>
                <a:ext uri="{FF2B5EF4-FFF2-40B4-BE49-F238E27FC236}">
                  <a16:creationId xmlns:a16="http://schemas.microsoft.com/office/drawing/2014/main" id="{E720FED3-3324-5FA7-10BD-3F15844F68D6}"/>
                </a:ext>
              </a:extLst>
            </p:cNvPr>
            <p:cNvSpPr/>
            <p:nvPr/>
          </p:nvSpPr>
          <p:spPr bwMode="auto">
            <a:xfrm rot="16200000" flipH="1" flipV="1">
              <a:off x="12463468" y="1282045"/>
              <a:ext cx="523566" cy="548344"/>
            </a:xfrm>
            <a:prstGeom prst="flowChartDocumen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7260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41FCA-7DCA-4A4F-579A-38FA81004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3CB84-EAAC-B4BB-EFE1-E96AB9E40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Proof-of-Concept Demonstration 3 – Superposition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35C65-98AD-70E3-5451-68088C21E6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80AB7-23DD-5DD4-C997-B9BF88B96D04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March 2025</a:t>
            </a:r>
            <a:endParaRPr lang="en-GB"/>
          </a:p>
        </p:txBody>
      </p:sp>
      <p:pic>
        <p:nvPicPr>
          <p:cNvPr id="6" name="case3">
            <a:hlinkClick r:id="" action="ppaction://media"/>
            <a:extLst>
              <a:ext uri="{FF2B5EF4-FFF2-40B4-BE49-F238E27FC236}">
                <a16:creationId xmlns:a16="http://schemas.microsoft.com/office/drawing/2014/main" id="{559D4269-3A0F-C24F-289A-B700B64166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8075" y="1916115"/>
            <a:ext cx="9871075" cy="39150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B482F2-0F0E-296D-24E6-B2B3AE1C2FF1}"/>
              </a:ext>
            </a:extLst>
          </p:cNvPr>
          <p:cNvSpPr txBox="1"/>
          <p:nvPr/>
        </p:nvSpPr>
        <p:spPr>
          <a:xfrm>
            <a:off x="7084964" y="2730500"/>
            <a:ext cx="955774" cy="460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Gothic" panose="020B0400000000000000" pitchFamily="34" charset="-128"/>
              </a:rPr>
              <a:t>STA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0216B9-BE46-C9C8-28A5-5638500A2B0B}"/>
              </a:ext>
            </a:extLst>
          </p:cNvPr>
          <p:cNvSpPr txBox="1"/>
          <p:nvPr/>
        </p:nvSpPr>
        <p:spPr>
          <a:xfrm>
            <a:off x="8488314" y="2882900"/>
            <a:ext cx="955774" cy="460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Gothic" panose="020B0400000000000000" pitchFamily="34" charset="-128"/>
              </a:rPr>
              <a:t>STA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99A54-69D8-76F5-9882-5B44F6325771}"/>
              </a:ext>
            </a:extLst>
          </p:cNvPr>
          <p:cNvSpPr txBox="1"/>
          <p:nvPr/>
        </p:nvSpPr>
        <p:spPr>
          <a:xfrm>
            <a:off x="8676699" y="3896118"/>
            <a:ext cx="579005" cy="460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Gothic" panose="020B0400000000000000" pitchFamily="34" charset="-128"/>
              </a:rPr>
              <a:t>AP</a:t>
            </a:r>
          </a:p>
        </p:txBody>
      </p:sp>
    </p:spTree>
    <p:extLst>
      <p:ext uri="{BB962C8B-B14F-4D97-AF65-F5344CB8AC3E}">
        <p14:creationId xmlns:p14="http://schemas.microsoft.com/office/powerpoint/2010/main" val="244438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D5FC8-2FDE-D7D5-0CD5-5A0ED8243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85801"/>
            <a:ext cx="10361084" cy="1065213"/>
          </a:xfrm>
        </p:spPr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EC3BDA9-DBB7-553C-2202-9DEAEBE84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1981200"/>
            <a:ext cx="10361084" cy="39433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/>
              <a:t>We study phase synchronization in the network for wireless federated learning with over-the-air computation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We demonstrate on how we can maintain phase synchronization with phase-coded pilots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Note that our demos are not based on 802.11 sounding procedures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Our goal is to study the feasibility of phase synchronization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The existing procedures may be reused or enhanced for phase synchronization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Areas to explore: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Phase and amplitude synchronization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A model to study the existing 802.11 protocols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A better residual CFO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27D4B-C8D6-10B6-B1E5-27A063BFD26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5793318" y="6475414"/>
            <a:ext cx="704849" cy="363537"/>
          </a:xfrm>
        </p:spPr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AD18CB6-9A6D-89AE-6321-9CE1F3E7808A}"/>
              </a:ext>
            </a:extLst>
          </p:cNvPr>
          <p:cNvSpPr>
            <a:spLocks noGrp="1"/>
          </p:cNvSpPr>
          <p:nvPr>
            <p:ph type="dt" idx="15"/>
          </p:nvPr>
        </p:nvSpPr>
        <p:spPr>
          <a:xfrm>
            <a:off x="929217" y="333375"/>
            <a:ext cx="2499764" cy="273050"/>
          </a:xfrm>
        </p:spPr>
        <p:txBody>
          <a:bodyPr/>
          <a:lstStyle/>
          <a:p>
            <a:r>
              <a:rPr lang="en-US"/>
              <a:t>March 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211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685801"/>
            <a:ext cx="10361084" cy="1065213"/>
          </a:xfrm>
        </p:spPr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1" y="1981201"/>
            <a:ext cx="10361084" cy="4113213"/>
          </a:xfrm>
        </p:spPr>
        <p:txBody>
          <a:bodyPr/>
          <a:lstStyle/>
          <a:p>
            <a:pPr algn="just">
              <a:spcBef>
                <a:spcPts val="600"/>
              </a:spcBef>
            </a:pPr>
            <a:r>
              <a:rPr lang="en-US" sz="2000">
                <a:solidFill>
                  <a:schemeClr val="tx1"/>
                </a:solidFill>
              </a:rPr>
              <a:t>[1] H. B. McMahan, E. Moore, D. Ramage, S. Hampson, and B. A. y </a:t>
            </a:r>
            <a:r>
              <a:rPr lang="en-US" sz="2000" err="1">
                <a:solidFill>
                  <a:schemeClr val="tx1"/>
                </a:solidFill>
              </a:rPr>
              <a:t>Arcas</a:t>
            </a:r>
            <a:r>
              <a:rPr lang="en-US" sz="2000">
                <a:solidFill>
                  <a:schemeClr val="tx1"/>
                </a:solidFill>
              </a:rPr>
              <a:t>, “Communication-efficient learning of deep networks from decentralized data,” 2017</a:t>
            </a:r>
          </a:p>
          <a:p>
            <a:pPr>
              <a:spcBef>
                <a:spcPts val="600"/>
              </a:spcBef>
            </a:pPr>
            <a:r>
              <a:rPr lang="en-US" sz="2000">
                <a:solidFill>
                  <a:schemeClr val="tx1"/>
                </a:solidFill>
              </a:rPr>
              <a:t>[2] 09/22 -</a:t>
            </a:r>
            <a:r>
              <a:rPr kumimoji="0" lang="en-GB" sz="20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 IEEE 802.11-22/1483r1</a:t>
            </a:r>
            <a:r>
              <a:rPr lang="en-US" sz="2000">
                <a:solidFill>
                  <a:schemeClr val="tx1"/>
                </a:solidFill>
              </a:rPr>
              <a:t> Wireless for ML - Over-the-Air Computation</a:t>
            </a:r>
          </a:p>
          <a:p>
            <a:pPr>
              <a:spcBef>
                <a:spcPts val="600"/>
              </a:spcBef>
            </a:pPr>
            <a:r>
              <a:rPr lang="en-US" sz="2000">
                <a:solidFill>
                  <a:schemeClr val="tx1"/>
                </a:solidFill>
              </a:rPr>
              <a:t>[3] 11/24 -</a:t>
            </a:r>
            <a:r>
              <a:rPr kumimoji="0" lang="en-GB" sz="20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 IEEE 802.11-24/1542r5</a:t>
            </a:r>
            <a:r>
              <a:rPr lang="en-US" sz="2000">
                <a:solidFill>
                  <a:schemeClr val="tx1"/>
                </a:solidFill>
              </a:rPr>
              <a:t> Sounding Schemes for Coordinated Beamforming</a:t>
            </a:r>
          </a:p>
          <a:p>
            <a:pPr>
              <a:spcBef>
                <a:spcPts val="600"/>
              </a:spcBef>
            </a:pPr>
            <a:r>
              <a:rPr lang="en-US" sz="2000">
                <a:solidFill>
                  <a:schemeClr val="tx1"/>
                </a:solidFill>
              </a:rPr>
              <a:t>[4] IEEE 802.11be/D7.0, August 2024</a:t>
            </a:r>
          </a:p>
          <a:p>
            <a:pPr>
              <a:spcBef>
                <a:spcPts val="600"/>
              </a:spcBef>
            </a:pPr>
            <a:r>
              <a:rPr lang="en-US" sz="2000">
                <a:solidFill>
                  <a:schemeClr val="tx1"/>
                </a:solidFill>
              </a:rPr>
              <a:t>[5] Rev. C. https://wiki.analog.com/university/tools/pluto/devs/specs</a:t>
            </a:r>
          </a:p>
          <a:p>
            <a:pPr>
              <a:spcBef>
                <a:spcPts val="600"/>
              </a:spcBef>
            </a:pPr>
            <a:r>
              <a:rPr lang="en-US" sz="2000">
                <a:solidFill>
                  <a:schemeClr val="tx1"/>
                </a:solidFill>
              </a:rPr>
              <a:t>[6] AD9363, https://www.analog.com/media/en/technical-documentation/data-sheets/AD9363.pdf</a:t>
            </a:r>
          </a:p>
          <a:p>
            <a:endParaRPr lang="en-US" sz="2000"/>
          </a:p>
          <a:p>
            <a:endParaRPr lang="en-US" sz="2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>
          <a:xfrm>
            <a:off x="5793318" y="6475414"/>
            <a:ext cx="704849" cy="363537"/>
          </a:xfrm>
        </p:spPr>
        <p:txBody>
          <a:bodyPr/>
          <a:lstStyle/>
          <a:p>
            <a:r>
              <a:rPr lang="en-US"/>
              <a:t>Slide </a:t>
            </a:r>
            <a:fld id="{C1789BC7-C074-42CC-ADF8-5107DF6BD1C1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5"/>
          </p:nvPr>
        </p:nvSpPr>
        <p:spPr bwMode="auto">
          <a:xfrm>
            <a:off x="929217" y="329426"/>
            <a:ext cx="1541128" cy="27699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r>
              <a:rPr lang="en-US"/>
              <a:t>November 2024</a:t>
            </a:r>
          </a:p>
        </p:txBody>
      </p:sp>
    </p:spTree>
    <p:extLst>
      <p:ext uri="{BB962C8B-B14F-4D97-AF65-F5344CB8AC3E}">
        <p14:creationId xmlns:p14="http://schemas.microsoft.com/office/powerpoint/2010/main" val="2047899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7270A-018F-0D7D-D981-9F39D27F7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50248-7201-A1BE-B286-97CFF06D9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85801"/>
            <a:ext cx="10361084" cy="1065213"/>
          </a:xfrm>
        </p:spPr>
        <p:txBody>
          <a:bodyPr/>
          <a:lstStyle/>
          <a:p>
            <a:r>
              <a:rPr lang="en-GB"/>
              <a:t>Federated Learning over WLAN 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C86350-F69C-B360-39BF-23E796B400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981200"/>
                <a:ext cx="10361613" cy="4190999"/>
              </a:xfrm>
            </p:spPr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/>
                  <a:t>Federated learning (FL) is one of the approaches to train or refine a neural network based on data distributed across a network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/>
                  <a:t>Since the data does not leave where it is generated, it promotes the data privacy [1]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chemeClr val="tx1"/>
                    </a:solidFill>
                  </a:rPr>
                  <a:t>With FL, a large number of neural network parameters (e.g.,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 </m:t>
                    </m:r>
                    <m:sSup>
                      <m:sSup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sup>
                    </m:sSup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) is transmitted in the uplink (UL) and downlink (DL) many times and there can be many devices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chemeClr val="tx1"/>
                    </a:solidFill>
                  </a:rPr>
                  <a:t>Problem: Congestion in spectrum that is worsened with the number of STAs and the neural network size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C86350-F69C-B360-39BF-23E796B400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981200"/>
                <a:ext cx="10361613" cy="4190999"/>
              </a:xfrm>
              <a:blipFill>
                <a:blip r:embed="rId2"/>
                <a:stretch>
                  <a:fillRect l="-765" t="-1164" r="-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923D74-0313-9557-5523-BA10256150E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5793318" y="6475414"/>
            <a:ext cx="704849" cy="363537"/>
          </a:xfrm>
        </p:spPr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F8CBB-746E-6650-5AAD-C74C39CE29E9}"/>
              </a:ext>
            </a:extLst>
          </p:cNvPr>
          <p:cNvSpPr>
            <a:spLocks noGrp="1"/>
          </p:cNvSpPr>
          <p:nvPr>
            <p:ph type="dt" idx="15"/>
          </p:nvPr>
        </p:nvSpPr>
        <p:spPr>
          <a:xfrm>
            <a:off x="929217" y="333375"/>
            <a:ext cx="2499764" cy="273050"/>
          </a:xfrm>
        </p:spPr>
        <p:txBody>
          <a:bodyPr/>
          <a:lstStyle/>
          <a:p>
            <a:r>
              <a:rPr lang="en-US"/>
              <a:t>March 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868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Recap - How Does FL Work over a Wireless Network? [2]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531D307C-65C7-4BB3-B44A-1501D36803F7}" type="slidenum">
              <a:rPr lang="en-GB"/>
              <a:pPr/>
              <a:t>4</a:t>
            </a:fld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>
          <a:xfrm>
            <a:off x="929217" y="333375"/>
            <a:ext cx="2499764" cy="273050"/>
          </a:xfrm>
        </p:spPr>
        <p:txBody>
          <a:bodyPr/>
          <a:lstStyle/>
          <a:p>
            <a:r>
              <a:rPr lang="en-US"/>
              <a:t>March 2025</a:t>
            </a:r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D2BE8B-65AC-BAF3-6BA8-46E23911FD59}"/>
              </a:ext>
            </a:extLst>
          </p:cNvPr>
          <p:cNvSpPr/>
          <p:nvPr/>
        </p:nvSpPr>
        <p:spPr>
          <a:xfrm>
            <a:off x="1088730" y="2325370"/>
            <a:ext cx="1511300" cy="1413568"/>
          </a:xfrm>
          <a:prstGeom prst="roundRect">
            <a:avLst>
              <a:gd name="adj" fmla="val 3529"/>
            </a:avLst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135">
                <a:extLst>
                  <a:ext uri="{FF2B5EF4-FFF2-40B4-BE49-F238E27FC236}">
                    <a16:creationId xmlns:a16="http://schemas.microsoft.com/office/drawing/2014/main" id="{2612C527-E755-C2AA-2980-040E939B81EC}"/>
                  </a:ext>
                </a:extLst>
              </p:cNvPr>
              <p:cNvSpPr txBox="1"/>
              <p:nvPr/>
            </p:nvSpPr>
            <p:spPr>
              <a:xfrm>
                <a:off x="3968184" y="2356076"/>
                <a:ext cx="7315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>
                    <a:solidFill>
                      <a:prstClr val="black"/>
                    </a:solidFill>
                    <a:latin typeface="Calibri" panose="020F0502020204030204"/>
                  </a:rPr>
                  <a:t>STA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8" name="TextBox 135">
                <a:extLst>
                  <a:ext uri="{FF2B5EF4-FFF2-40B4-BE49-F238E27FC236}">
                    <a16:creationId xmlns:a16="http://schemas.microsoft.com/office/drawing/2014/main" id="{2612C527-E755-C2AA-2980-040E939B81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184" y="2356076"/>
                <a:ext cx="731520" cy="369332"/>
              </a:xfrm>
              <a:prstGeom prst="rect">
                <a:avLst/>
              </a:prstGeom>
              <a:blipFill>
                <a:blip r:embed="rId3"/>
                <a:stretch>
                  <a:fillRect l="-750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>
            <a:extLst>
              <a:ext uri="{FF2B5EF4-FFF2-40B4-BE49-F238E27FC236}">
                <a16:creationId xmlns:a16="http://schemas.microsoft.com/office/drawing/2014/main" id="{A8EAD6A0-9517-EF68-2E52-84E88BB1E021}"/>
              </a:ext>
            </a:extLst>
          </p:cNvPr>
          <p:cNvSpPr/>
          <p:nvPr/>
        </p:nvSpPr>
        <p:spPr>
          <a:xfrm>
            <a:off x="4196896" y="2312101"/>
            <a:ext cx="91440" cy="91440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phic 391" descr="Database outline">
            <a:extLst>
              <a:ext uri="{FF2B5EF4-FFF2-40B4-BE49-F238E27FC236}">
                <a16:creationId xmlns:a16="http://schemas.microsoft.com/office/drawing/2014/main" id="{1F490CA5-01D9-E86A-B119-607C9247F3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2625" y="2173482"/>
            <a:ext cx="402677" cy="402677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6B762D-B697-B1C0-DD12-6E6F5206E575}"/>
              </a:ext>
            </a:extLst>
          </p:cNvPr>
          <p:cNvCxnSpPr>
            <a:cxnSpLocks/>
          </p:cNvCxnSpPr>
          <p:nvPr/>
        </p:nvCxnSpPr>
        <p:spPr>
          <a:xfrm flipH="1">
            <a:off x="4293876" y="2357821"/>
            <a:ext cx="182880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9B26B6D-93C8-17AA-310A-1A60ADEA95D3}"/>
              </a:ext>
            </a:extLst>
          </p:cNvPr>
          <p:cNvGrpSpPr/>
          <p:nvPr/>
        </p:nvGrpSpPr>
        <p:grpSpPr>
          <a:xfrm>
            <a:off x="4063128" y="2146825"/>
            <a:ext cx="130908" cy="213640"/>
            <a:chOff x="3162869" y="1587873"/>
            <a:chExt cx="130908" cy="21364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96E1B10-9471-F02C-645D-74D2C06264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25817" y="1587873"/>
              <a:ext cx="720" cy="213640"/>
            </a:xfrm>
            <a:prstGeom prst="straightConnector1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0CAEFC6-911D-86DC-C38E-6195AC4D8AB1}"/>
                </a:ext>
              </a:extLst>
            </p:cNvPr>
            <p:cNvCxnSpPr>
              <a:cxnSpLocks/>
            </p:cNvCxnSpPr>
            <p:nvPr/>
          </p:nvCxnSpPr>
          <p:spPr>
            <a:xfrm>
              <a:off x="3162869" y="1596245"/>
              <a:ext cx="64133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8B2FA3E-9031-1AE0-DA0B-62654B5B28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6830" y="1596245"/>
              <a:ext cx="66947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29BA31A-4F7C-0474-3FE0-84A8DBECC6CC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4123611" y="2357821"/>
            <a:ext cx="73287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7" name="TextBox 135">
            <a:extLst>
              <a:ext uri="{FF2B5EF4-FFF2-40B4-BE49-F238E27FC236}">
                <a16:creationId xmlns:a16="http://schemas.microsoft.com/office/drawing/2014/main" id="{F2A2093E-2CC7-AD4E-6003-80909BC931F0}"/>
              </a:ext>
            </a:extLst>
          </p:cNvPr>
          <p:cNvSpPr txBox="1"/>
          <p:nvPr/>
        </p:nvSpPr>
        <p:spPr>
          <a:xfrm>
            <a:off x="3968184" y="2997180"/>
            <a:ext cx="73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STA 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3AB9FEA-254C-B5E2-D648-3A2D1B2D4951}"/>
              </a:ext>
            </a:extLst>
          </p:cNvPr>
          <p:cNvSpPr/>
          <p:nvPr/>
        </p:nvSpPr>
        <p:spPr>
          <a:xfrm>
            <a:off x="4228062" y="2910005"/>
            <a:ext cx="91440" cy="91440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B2FC30-3C5D-7B3B-A4BC-A2F3E0BF713C}"/>
              </a:ext>
            </a:extLst>
          </p:cNvPr>
          <p:cNvGrpSpPr/>
          <p:nvPr/>
        </p:nvGrpSpPr>
        <p:grpSpPr>
          <a:xfrm>
            <a:off x="4094295" y="2744729"/>
            <a:ext cx="130908" cy="213640"/>
            <a:chOff x="3162869" y="1587873"/>
            <a:chExt cx="130908" cy="213640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23F2582-000F-516F-F11A-7C41BFFCFF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25817" y="1587873"/>
              <a:ext cx="720" cy="213640"/>
            </a:xfrm>
            <a:prstGeom prst="straightConnector1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3631E25-924C-50F5-3221-23E3B104E25D}"/>
                </a:ext>
              </a:extLst>
            </p:cNvPr>
            <p:cNvCxnSpPr>
              <a:cxnSpLocks/>
            </p:cNvCxnSpPr>
            <p:nvPr/>
          </p:nvCxnSpPr>
          <p:spPr>
            <a:xfrm>
              <a:off x="3162869" y="1596245"/>
              <a:ext cx="64133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2854CB2-66CF-7906-A12F-5409E91E63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6830" y="1596245"/>
              <a:ext cx="66947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B53802B-B084-7E5C-B559-16F272BC09A3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4154776" y="2955725"/>
            <a:ext cx="73287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C106513-8234-ACC5-857D-E92DB75B363E}"/>
              </a:ext>
            </a:extLst>
          </p:cNvPr>
          <p:cNvGrpSpPr/>
          <p:nvPr/>
        </p:nvGrpSpPr>
        <p:grpSpPr>
          <a:xfrm>
            <a:off x="2786332" y="2775979"/>
            <a:ext cx="130908" cy="302388"/>
            <a:chOff x="3138020" y="3455313"/>
            <a:chExt cx="130908" cy="302388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22C846B-6D6A-0081-6D97-FA3997558C78}"/>
                </a:ext>
              </a:extLst>
            </p:cNvPr>
            <p:cNvCxnSpPr/>
            <p:nvPr/>
          </p:nvCxnSpPr>
          <p:spPr>
            <a:xfrm flipV="1">
              <a:off x="3200968" y="3455313"/>
              <a:ext cx="0" cy="198731"/>
            </a:xfrm>
            <a:prstGeom prst="straightConnector1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C9FFB91-B972-1B5F-EB2B-AA345E013346}"/>
                </a:ext>
              </a:extLst>
            </p:cNvPr>
            <p:cNvCxnSpPr>
              <a:cxnSpLocks/>
            </p:cNvCxnSpPr>
            <p:nvPr/>
          </p:nvCxnSpPr>
          <p:spPr>
            <a:xfrm>
              <a:off x="3138020" y="3463686"/>
              <a:ext cx="64133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638970A-BFE1-FFAB-87D2-189F7A220D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1981" y="3463686"/>
              <a:ext cx="66947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B6A7747-D516-4462-1480-7FBB9F6551A6}"/>
                </a:ext>
              </a:extLst>
            </p:cNvPr>
            <p:cNvSpPr/>
            <p:nvPr/>
          </p:nvSpPr>
          <p:spPr>
            <a:xfrm>
              <a:off x="3154686" y="3666261"/>
              <a:ext cx="91440" cy="91440"/>
            </a:xfrm>
            <a:prstGeom prst="rect">
              <a:avLst/>
            </a:prstGeom>
            <a:solidFill>
              <a:sysClr val="windowText" lastClr="0000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135">
                <a:extLst>
                  <a:ext uri="{FF2B5EF4-FFF2-40B4-BE49-F238E27FC236}">
                    <a16:creationId xmlns:a16="http://schemas.microsoft.com/office/drawing/2014/main" id="{EC185F80-EB17-8221-A3BC-E322F718B561}"/>
                  </a:ext>
                </a:extLst>
              </p:cNvPr>
              <p:cNvSpPr txBox="1"/>
              <p:nvPr/>
            </p:nvSpPr>
            <p:spPr>
              <a:xfrm>
                <a:off x="3968184" y="3835916"/>
                <a:ext cx="8324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>
                    <a:solidFill>
                      <a:prstClr val="black"/>
                    </a:solidFill>
                    <a:latin typeface="Calibri" panose="020F0502020204030204"/>
                  </a:rPr>
                  <a:t>STA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29" name="TextBox 135">
                <a:extLst>
                  <a:ext uri="{FF2B5EF4-FFF2-40B4-BE49-F238E27FC236}">
                    <a16:creationId xmlns:a16="http://schemas.microsoft.com/office/drawing/2014/main" id="{EC185F80-EB17-8221-A3BC-E322F718B5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184" y="3835916"/>
                <a:ext cx="832416" cy="369332"/>
              </a:xfrm>
              <a:prstGeom prst="rect">
                <a:avLst/>
              </a:prstGeom>
              <a:blipFill>
                <a:blip r:embed="rId6"/>
                <a:stretch>
                  <a:fillRect l="-6569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>
            <a:extLst>
              <a:ext uri="{FF2B5EF4-FFF2-40B4-BE49-F238E27FC236}">
                <a16:creationId xmlns:a16="http://schemas.microsoft.com/office/drawing/2014/main" id="{EE77864E-ECF2-11BA-BBBC-84C50E8F3296}"/>
              </a:ext>
            </a:extLst>
          </p:cNvPr>
          <p:cNvSpPr/>
          <p:nvPr/>
        </p:nvSpPr>
        <p:spPr>
          <a:xfrm>
            <a:off x="4249929" y="3791941"/>
            <a:ext cx="91440" cy="91440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306E639-22A4-5054-BBF8-47FFE4ABBCDC}"/>
              </a:ext>
            </a:extLst>
          </p:cNvPr>
          <p:cNvCxnSpPr>
            <a:cxnSpLocks/>
          </p:cNvCxnSpPr>
          <p:nvPr/>
        </p:nvCxnSpPr>
        <p:spPr>
          <a:xfrm flipH="1">
            <a:off x="4293876" y="3837661"/>
            <a:ext cx="182880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6F07976-58E9-4D57-D1FA-B892FEEEE259}"/>
              </a:ext>
            </a:extLst>
          </p:cNvPr>
          <p:cNvGrpSpPr/>
          <p:nvPr/>
        </p:nvGrpSpPr>
        <p:grpSpPr>
          <a:xfrm>
            <a:off x="4116162" y="3626665"/>
            <a:ext cx="130908" cy="213640"/>
            <a:chOff x="3162869" y="1587873"/>
            <a:chExt cx="130908" cy="213640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D36F637-6747-62BD-1C07-58BE77A7A5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25817" y="1587873"/>
              <a:ext cx="720" cy="213640"/>
            </a:xfrm>
            <a:prstGeom prst="straightConnector1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9466D0B-1030-84A7-48A4-117A48FBB861}"/>
                </a:ext>
              </a:extLst>
            </p:cNvPr>
            <p:cNvCxnSpPr>
              <a:cxnSpLocks/>
            </p:cNvCxnSpPr>
            <p:nvPr/>
          </p:nvCxnSpPr>
          <p:spPr>
            <a:xfrm>
              <a:off x="3162869" y="1596245"/>
              <a:ext cx="64133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28E72BC-0CC5-CF29-A4B5-5F3DF7757E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6830" y="1596245"/>
              <a:ext cx="66947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2E4BE8E-F75F-4563-89F2-B2FCC966FAD8}"/>
              </a:ext>
            </a:extLst>
          </p:cNvPr>
          <p:cNvCxnSpPr>
            <a:cxnSpLocks/>
            <a:stCxn id="30" idx="2"/>
          </p:cNvCxnSpPr>
          <p:nvPr/>
        </p:nvCxnSpPr>
        <p:spPr>
          <a:xfrm flipH="1">
            <a:off x="4176643" y="3837661"/>
            <a:ext cx="73287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pic>
        <p:nvPicPr>
          <p:cNvPr id="37" name="Graphic 391" descr="Database outline">
            <a:extLst>
              <a:ext uri="{FF2B5EF4-FFF2-40B4-BE49-F238E27FC236}">
                <a16:creationId xmlns:a16="http://schemas.microsoft.com/office/drawing/2014/main" id="{14DF6690-8BF3-1A1E-707D-2A2AD11B8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2625" y="3634578"/>
            <a:ext cx="402677" cy="437321"/>
          </a:xfrm>
          <a:prstGeom prst="rect">
            <a:avLst/>
          </a:prstGeom>
        </p:spPr>
      </p:pic>
      <p:pic>
        <p:nvPicPr>
          <p:cNvPr id="38" name="Graphic 391" descr="Database outline">
            <a:extLst>
              <a:ext uri="{FF2B5EF4-FFF2-40B4-BE49-F238E27FC236}">
                <a16:creationId xmlns:a16="http://schemas.microsoft.com/office/drawing/2014/main" id="{C4229CF3-72A5-D393-9884-A453CE333B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2625" y="2806826"/>
            <a:ext cx="402677" cy="402677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49E5316-7F67-173D-7D3E-873AA1E06854}"/>
              </a:ext>
            </a:extLst>
          </p:cNvPr>
          <p:cNvSpPr/>
          <p:nvPr/>
        </p:nvSpPr>
        <p:spPr>
          <a:xfrm>
            <a:off x="2638644" y="3036917"/>
            <a:ext cx="4667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  <a:ea typeface="+mn-ea"/>
              </a:rPr>
              <a:t>AP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235DD6-1432-099E-5612-26C0097D13EC}"/>
              </a:ext>
            </a:extLst>
          </p:cNvPr>
          <p:cNvSpPr txBox="1"/>
          <p:nvPr/>
        </p:nvSpPr>
        <p:spPr>
          <a:xfrm rot="5400000">
            <a:off x="4135165" y="328366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…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4220DB6-620C-50D8-2FE0-65B2F9662895}"/>
              </a:ext>
            </a:extLst>
          </p:cNvPr>
          <p:cNvSpPr/>
          <p:nvPr/>
        </p:nvSpPr>
        <p:spPr>
          <a:xfrm>
            <a:off x="2098449" y="2370485"/>
            <a:ext cx="91440" cy="91440"/>
          </a:xfrm>
          <a:prstGeom prst="ellipse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15356D4-21CC-D7C4-EACF-920891058EA6}"/>
              </a:ext>
            </a:extLst>
          </p:cNvPr>
          <p:cNvSpPr/>
          <p:nvPr/>
        </p:nvSpPr>
        <p:spPr>
          <a:xfrm>
            <a:off x="2098449" y="2610583"/>
            <a:ext cx="91440" cy="91440"/>
          </a:xfrm>
          <a:prstGeom prst="ellipse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C7FD2AA-CA85-BE20-8E96-CF7C4E41E0F9}"/>
              </a:ext>
            </a:extLst>
          </p:cNvPr>
          <p:cNvSpPr/>
          <p:nvPr/>
        </p:nvSpPr>
        <p:spPr>
          <a:xfrm>
            <a:off x="2098449" y="2850683"/>
            <a:ext cx="91440" cy="91440"/>
          </a:xfrm>
          <a:prstGeom prst="ellipse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CFB4635-53D5-0107-2472-CB8FD2480115}"/>
              </a:ext>
            </a:extLst>
          </p:cNvPr>
          <p:cNvSpPr/>
          <p:nvPr/>
        </p:nvSpPr>
        <p:spPr>
          <a:xfrm>
            <a:off x="2098449" y="3090782"/>
            <a:ext cx="91440" cy="91440"/>
          </a:xfrm>
          <a:prstGeom prst="ellipse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56CF1DA-4E5B-396C-8614-0EEF08F725C5}"/>
              </a:ext>
            </a:extLst>
          </p:cNvPr>
          <p:cNvSpPr/>
          <p:nvPr/>
        </p:nvSpPr>
        <p:spPr>
          <a:xfrm>
            <a:off x="2098449" y="3356629"/>
            <a:ext cx="91440" cy="91440"/>
          </a:xfrm>
          <a:prstGeom prst="ellipse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7E5D131-0E1C-C046-8B23-06FA4B49A380}"/>
              </a:ext>
            </a:extLst>
          </p:cNvPr>
          <p:cNvSpPr/>
          <p:nvPr/>
        </p:nvSpPr>
        <p:spPr>
          <a:xfrm>
            <a:off x="2098449" y="3596727"/>
            <a:ext cx="91440" cy="91440"/>
          </a:xfrm>
          <a:prstGeom prst="ellipse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A18C1F6-82EE-B11F-3337-16FBDF94F854}"/>
              </a:ext>
            </a:extLst>
          </p:cNvPr>
          <p:cNvSpPr/>
          <p:nvPr/>
        </p:nvSpPr>
        <p:spPr>
          <a:xfrm>
            <a:off x="2415220" y="2755749"/>
            <a:ext cx="91440" cy="91440"/>
          </a:xfrm>
          <a:prstGeom prst="ellipse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39C3C79-647E-0850-E120-B3B8B4981A4A}"/>
              </a:ext>
            </a:extLst>
          </p:cNvPr>
          <p:cNvSpPr/>
          <p:nvPr/>
        </p:nvSpPr>
        <p:spPr>
          <a:xfrm>
            <a:off x="2415220" y="2995847"/>
            <a:ext cx="91440" cy="91440"/>
          </a:xfrm>
          <a:prstGeom prst="ellipse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0024CDC-76F7-8161-B6E6-EFA4553703BB}"/>
              </a:ext>
            </a:extLst>
          </p:cNvPr>
          <p:cNvSpPr/>
          <p:nvPr/>
        </p:nvSpPr>
        <p:spPr>
          <a:xfrm>
            <a:off x="2415220" y="3235947"/>
            <a:ext cx="91440" cy="91440"/>
          </a:xfrm>
          <a:prstGeom prst="ellipse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8CCEFE1-DBE9-D6FA-8C95-FC2DCA0516A0}"/>
              </a:ext>
            </a:extLst>
          </p:cNvPr>
          <p:cNvCxnSpPr>
            <a:cxnSpLocks/>
            <a:stCxn id="45" idx="6"/>
            <a:endCxn id="49" idx="2"/>
          </p:cNvCxnSpPr>
          <p:nvPr/>
        </p:nvCxnSpPr>
        <p:spPr>
          <a:xfrm flipV="1">
            <a:off x="2189890" y="3281668"/>
            <a:ext cx="225331" cy="120681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42DF4A1-C9C7-E4BA-5373-58AB4D19851F}"/>
              </a:ext>
            </a:extLst>
          </p:cNvPr>
          <p:cNvCxnSpPr>
            <a:cxnSpLocks/>
            <a:stCxn id="46" idx="6"/>
            <a:endCxn id="49" idx="2"/>
          </p:cNvCxnSpPr>
          <p:nvPr/>
        </p:nvCxnSpPr>
        <p:spPr>
          <a:xfrm flipV="1">
            <a:off x="2189890" y="3281668"/>
            <a:ext cx="225331" cy="36078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D406A23-D6E9-8E81-8E64-CC8516A04B80}"/>
              </a:ext>
            </a:extLst>
          </p:cNvPr>
          <p:cNvCxnSpPr>
            <a:cxnSpLocks/>
            <a:stCxn id="46" idx="6"/>
            <a:endCxn id="48" idx="2"/>
          </p:cNvCxnSpPr>
          <p:nvPr/>
        </p:nvCxnSpPr>
        <p:spPr>
          <a:xfrm flipV="1">
            <a:off x="2189890" y="3041567"/>
            <a:ext cx="225331" cy="60088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45F16D8-DE70-85F9-F934-D246F46D41D2}"/>
              </a:ext>
            </a:extLst>
          </p:cNvPr>
          <p:cNvCxnSpPr>
            <a:cxnSpLocks/>
            <a:stCxn id="46" idx="6"/>
            <a:endCxn id="47" idx="1"/>
          </p:cNvCxnSpPr>
          <p:nvPr/>
        </p:nvCxnSpPr>
        <p:spPr>
          <a:xfrm flipV="1">
            <a:off x="2189889" y="2769140"/>
            <a:ext cx="238723" cy="873308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887342B-7498-FED6-2D31-8791D5BF0278}"/>
              </a:ext>
            </a:extLst>
          </p:cNvPr>
          <p:cNvCxnSpPr>
            <a:cxnSpLocks/>
            <a:stCxn id="41" idx="6"/>
            <a:endCxn id="47" idx="2"/>
          </p:cNvCxnSpPr>
          <p:nvPr/>
        </p:nvCxnSpPr>
        <p:spPr>
          <a:xfrm>
            <a:off x="2189890" y="2416205"/>
            <a:ext cx="225331" cy="385264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21BD34D-A2C2-6154-2A6C-D49FDF8F63DB}"/>
              </a:ext>
            </a:extLst>
          </p:cNvPr>
          <p:cNvCxnSpPr>
            <a:cxnSpLocks/>
            <a:stCxn id="41" idx="6"/>
            <a:endCxn id="48" idx="2"/>
          </p:cNvCxnSpPr>
          <p:nvPr/>
        </p:nvCxnSpPr>
        <p:spPr>
          <a:xfrm>
            <a:off x="2189890" y="2416205"/>
            <a:ext cx="225331" cy="625363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5550199-DF61-F1C0-9444-3F5D941116B6}"/>
              </a:ext>
            </a:extLst>
          </p:cNvPr>
          <p:cNvCxnSpPr>
            <a:cxnSpLocks/>
            <a:stCxn id="41" idx="6"/>
            <a:endCxn id="49" idx="2"/>
          </p:cNvCxnSpPr>
          <p:nvPr/>
        </p:nvCxnSpPr>
        <p:spPr>
          <a:xfrm>
            <a:off x="2189890" y="2416205"/>
            <a:ext cx="225331" cy="865463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E74B2EF-C675-0F4E-D1AB-FD4D4034C1E2}"/>
              </a:ext>
            </a:extLst>
          </p:cNvPr>
          <p:cNvCxnSpPr>
            <a:cxnSpLocks/>
            <a:stCxn id="42" idx="6"/>
            <a:endCxn id="47" idx="2"/>
          </p:cNvCxnSpPr>
          <p:nvPr/>
        </p:nvCxnSpPr>
        <p:spPr>
          <a:xfrm>
            <a:off x="2189890" y="2656304"/>
            <a:ext cx="225331" cy="14516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846162A-8BA0-E232-8AE6-C72540E96D19}"/>
              </a:ext>
            </a:extLst>
          </p:cNvPr>
          <p:cNvCxnSpPr>
            <a:cxnSpLocks/>
            <a:stCxn id="43" idx="6"/>
            <a:endCxn id="47" idx="2"/>
          </p:cNvCxnSpPr>
          <p:nvPr/>
        </p:nvCxnSpPr>
        <p:spPr>
          <a:xfrm flipV="1">
            <a:off x="2189890" y="2801469"/>
            <a:ext cx="225331" cy="9493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251C3CB-94B6-2556-67A7-53E7126BE1D9}"/>
              </a:ext>
            </a:extLst>
          </p:cNvPr>
          <p:cNvCxnSpPr>
            <a:cxnSpLocks/>
            <a:stCxn id="42" idx="6"/>
            <a:endCxn id="48" idx="2"/>
          </p:cNvCxnSpPr>
          <p:nvPr/>
        </p:nvCxnSpPr>
        <p:spPr>
          <a:xfrm>
            <a:off x="2189890" y="2656303"/>
            <a:ext cx="225331" cy="385264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56922B3-A547-2B48-E630-EF8CCD97B788}"/>
              </a:ext>
            </a:extLst>
          </p:cNvPr>
          <p:cNvCxnSpPr>
            <a:cxnSpLocks/>
            <a:stCxn id="43" idx="7"/>
            <a:endCxn id="49" idx="2"/>
          </p:cNvCxnSpPr>
          <p:nvPr/>
        </p:nvCxnSpPr>
        <p:spPr>
          <a:xfrm>
            <a:off x="2176498" y="2864075"/>
            <a:ext cx="238723" cy="417593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0276D8B-1E70-05DA-4B8E-1B268704A8A0}"/>
              </a:ext>
            </a:extLst>
          </p:cNvPr>
          <p:cNvCxnSpPr>
            <a:cxnSpLocks/>
            <a:stCxn id="44" idx="6"/>
            <a:endCxn id="48" idx="2"/>
          </p:cNvCxnSpPr>
          <p:nvPr/>
        </p:nvCxnSpPr>
        <p:spPr>
          <a:xfrm flipV="1">
            <a:off x="2189890" y="3041568"/>
            <a:ext cx="225331" cy="9493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609F185-51B4-4A1C-F55F-F3D5F925A406}"/>
              </a:ext>
            </a:extLst>
          </p:cNvPr>
          <p:cNvCxnSpPr>
            <a:cxnSpLocks/>
            <a:stCxn id="45" idx="6"/>
            <a:endCxn id="48" idx="2"/>
          </p:cNvCxnSpPr>
          <p:nvPr/>
        </p:nvCxnSpPr>
        <p:spPr>
          <a:xfrm flipV="1">
            <a:off x="2189890" y="3041568"/>
            <a:ext cx="225331" cy="360781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FB5CEB-086A-D5BE-25E9-AC166E84180C}"/>
              </a:ext>
            </a:extLst>
          </p:cNvPr>
          <p:cNvCxnSpPr>
            <a:cxnSpLocks/>
            <a:stCxn id="45" idx="6"/>
            <a:endCxn id="47" idx="2"/>
          </p:cNvCxnSpPr>
          <p:nvPr/>
        </p:nvCxnSpPr>
        <p:spPr>
          <a:xfrm flipV="1">
            <a:off x="2189890" y="2801469"/>
            <a:ext cx="225331" cy="60088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264" name="Straight Connector 11263">
            <a:extLst>
              <a:ext uri="{FF2B5EF4-FFF2-40B4-BE49-F238E27FC236}">
                <a16:creationId xmlns:a16="http://schemas.microsoft.com/office/drawing/2014/main" id="{1BBD66A6-CCB7-E39B-DD71-1CCC2CC3496A}"/>
              </a:ext>
            </a:extLst>
          </p:cNvPr>
          <p:cNvCxnSpPr>
            <a:cxnSpLocks/>
            <a:stCxn id="44" idx="6"/>
            <a:endCxn id="49" idx="2"/>
          </p:cNvCxnSpPr>
          <p:nvPr/>
        </p:nvCxnSpPr>
        <p:spPr>
          <a:xfrm>
            <a:off x="2189890" y="3136502"/>
            <a:ext cx="225331" cy="14516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266" name="Straight Connector 11265">
            <a:extLst>
              <a:ext uri="{FF2B5EF4-FFF2-40B4-BE49-F238E27FC236}">
                <a16:creationId xmlns:a16="http://schemas.microsoft.com/office/drawing/2014/main" id="{3A2647D7-1FF4-36F9-0DCB-40A48615DDC4}"/>
              </a:ext>
            </a:extLst>
          </p:cNvPr>
          <p:cNvCxnSpPr>
            <a:cxnSpLocks/>
            <a:stCxn id="42" idx="6"/>
            <a:endCxn id="49" idx="2"/>
          </p:cNvCxnSpPr>
          <p:nvPr/>
        </p:nvCxnSpPr>
        <p:spPr>
          <a:xfrm>
            <a:off x="2189890" y="2656304"/>
            <a:ext cx="225331" cy="625364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267" name="Straight Connector 11266">
            <a:extLst>
              <a:ext uri="{FF2B5EF4-FFF2-40B4-BE49-F238E27FC236}">
                <a16:creationId xmlns:a16="http://schemas.microsoft.com/office/drawing/2014/main" id="{E1DB61C3-3286-D5FA-7E47-061E42FBBD24}"/>
              </a:ext>
            </a:extLst>
          </p:cNvPr>
          <p:cNvCxnSpPr>
            <a:cxnSpLocks/>
            <a:stCxn id="44" idx="6"/>
            <a:endCxn id="47" idx="2"/>
          </p:cNvCxnSpPr>
          <p:nvPr/>
        </p:nvCxnSpPr>
        <p:spPr>
          <a:xfrm flipV="1">
            <a:off x="2189890" y="2801467"/>
            <a:ext cx="225331" cy="33503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1268" name="Oval 11267">
            <a:extLst>
              <a:ext uri="{FF2B5EF4-FFF2-40B4-BE49-F238E27FC236}">
                <a16:creationId xmlns:a16="http://schemas.microsoft.com/office/drawing/2014/main" id="{91B11D65-0341-DDC1-2981-6A252BD70CB8}"/>
              </a:ext>
            </a:extLst>
          </p:cNvPr>
          <p:cNvSpPr/>
          <p:nvPr/>
        </p:nvSpPr>
        <p:spPr>
          <a:xfrm flipH="1">
            <a:off x="1524845" y="2361262"/>
            <a:ext cx="91440" cy="91440"/>
          </a:xfrm>
          <a:prstGeom prst="ellipse">
            <a:avLst/>
          </a:prstGeom>
          <a:solidFill>
            <a:srgbClr val="70AD47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9" name="Oval 11268">
            <a:extLst>
              <a:ext uri="{FF2B5EF4-FFF2-40B4-BE49-F238E27FC236}">
                <a16:creationId xmlns:a16="http://schemas.microsoft.com/office/drawing/2014/main" id="{3CFFAEC4-EBB9-6089-A2C6-B933A1FE9188}"/>
              </a:ext>
            </a:extLst>
          </p:cNvPr>
          <p:cNvSpPr/>
          <p:nvPr/>
        </p:nvSpPr>
        <p:spPr>
          <a:xfrm flipH="1">
            <a:off x="1524845" y="2601361"/>
            <a:ext cx="91440" cy="91440"/>
          </a:xfrm>
          <a:prstGeom prst="ellipse">
            <a:avLst/>
          </a:prstGeom>
          <a:solidFill>
            <a:srgbClr val="70AD47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70" name="Oval 11269">
            <a:extLst>
              <a:ext uri="{FF2B5EF4-FFF2-40B4-BE49-F238E27FC236}">
                <a16:creationId xmlns:a16="http://schemas.microsoft.com/office/drawing/2014/main" id="{49905A98-146D-7D8E-20C0-04E5E25CB302}"/>
              </a:ext>
            </a:extLst>
          </p:cNvPr>
          <p:cNvSpPr/>
          <p:nvPr/>
        </p:nvSpPr>
        <p:spPr>
          <a:xfrm flipH="1">
            <a:off x="1524845" y="2841461"/>
            <a:ext cx="91440" cy="91440"/>
          </a:xfrm>
          <a:prstGeom prst="ellipse">
            <a:avLst/>
          </a:prstGeom>
          <a:solidFill>
            <a:srgbClr val="70AD47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71" name="Oval 11270">
            <a:extLst>
              <a:ext uri="{FF2B5EF4-FFF2-40B4-BE49-F238E27FC236}">
                <a16:creationId xmlns:a16="http://schemas.microsoft.com/office/drawing/2014/main" id="{24AF0032-EC35-1524-D64E-DCBA75188132}"/>
              </a:ext>
            </a:extLst>
          </p:cNvPr>
          <p:cNvSpPr/>
          <p:nvPr/>
        </p:nvSpPr>
        <p:spPr>
          <a:xfrm flipH="1">
            <a:off x="1524845" y="3081561"/>
            <a:ext cx="91440" cy="91440"/>
          </a:xfrm>
          <a:prstGeom prst="ellipse">
            <a:avLst/>
          </a:prstGeom>
          <a:solidFill>
            <a:srgbClr val="70AD47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72" name="Oval 11271">
            <a:extLst>
              <a:ext uri="{FF2B5EF4-FFF2-40B4-BE49-F238E27FC236}">
                <a16:creationId xmlns:a16="http://schemas.microsoft.com/office/drawing/2014/main" id="{28E73731-B08F-364D-64DC-6F7772492E57}"/>
              </a:ext>
            </a:extLst>
          </p:cNvPr>
          <p:cNvSpPr/>
          <p:nvPr/>
        </p:nvSpPr>
        <p:spPr>
          <a:xfrm flipH="1">
            <a:off x="1524845" y="3347406"/>
            <a:ext cx="91440" cy="91440"/>
          </a:xfrm>
          <a:prstGeom prst="ellipse">
            <a:avLst/>
          </a:prstGeom>
          <a:solidFill>
            <a:srgbClr val="70AD47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73" name="Oval 11272">
            <a:extLst>
              <a:ext uri="{FF2B5EF4-FFF2-40B4-BE49-F238E27FC236}">
                <a16:creationId xmlns:a16="http://schemas.microsoft.com/office/drawing/2014/main" id="{6F642411-6E9B-37B4-E77F-504130449905}"/>
              </a:ext>
            </a:extLst>
          </p:cNvPr>
          <p:cNvSpPr/>
          <p:nvPr/>
        </p:nvSpPr>
        <p:spPr>
          <a:xfrm flipH="1">
            <a:off x="1524845" y="3587506"/>
            <a:ext cx="91440" cy="91440"/>
          </a:xfrm>
          <a:prstGeom prst="ellipse">
            <a:avLst/>
          </a:prstGeom>
          <a:solidFill>
            <a:srgbClr val="70AD47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74" name="Oval 11273">
            <a:extLst>
              <a:ext uri="{FF2B5EF4-FFF2-40B4-BE49-F238E27FC236}">
                <a16:creationId xmlns:a16="http://schemas.microsoft.com/office/drawing/2014/main" id="{44FEEA41-253B-36B4-9479-07A9CE0C56E7}"/>
              </a:ext>
            </a:extLst>
          </p:cNvPr>
          <p:cNvSpPr/>
          <p:nvPr/>
        </p:nvSpPr>
        <p:spPr>
          <a:xfrm flipH="1">
            <a:off x="1166800" y="2733826"/>
            <a:ext cx="91440" cy="91440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75" name="Oval 11274">
            <a:extLst>
              <a:ext uri="{FF2B5EF4-FFF2-40B4-BE49-F238E27FC236}">
                <a16:creationId xmlns:a16="http://schemas.microsoft.com/office/drawing/2014/main" id="{69D905EF-1495-5897-3248-DE4F5E7C187A}"/>
              </a:ext>
            </a:extLst>
          </p:cNvPr>
          <p:cNvSpPr/>
          <p:nvPr/>
        </p:nvSpPr>
        <p:spPr>
          <a:xfrm flipH="1">
            <a:off x="1166800" y="2973926"/>
            <a:ext cx="91440" cy="91440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76" name="Oval 11275">
            <a:extLst>
              <a:ext uri="{FF2B5EF4-FFF2-40B4-BE49-F238E27FC236}">
                <a16:creationId xmlns:a16="http://schemas.microsoft.com/office/drawing/2014/main" id="{09C441AE-4121-4A4F-7A79-854EC22CA927}"/>
              </a:ext>
            </a:extLst>
          </p:cNvPr>
          <p:cNvSpPr/>
          <p:nvPr/>
        </p:nvSpPr>
        <p:spPr>
          <a:xfrm flipH="1">
            <a:off x="1166800" y="3214025"/>
            <a:ext cx="91440" cy="91440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277" name="Straight Connector 11276">
            <a:extLst>
              <a:ext uri="{FF2B5EF4-FFF2-40B4-BE49-F238E27FC236}">
                <a16:creationId xmlns:a16="http://schemas.microsoft.com/office/drawing/2014/main" id="{3F36C1B5-BD2B-2E23-8B70-31FAB5389DCE}"/>
              </a:ext>
            </a:extLst>
          </p:cNvPr>
          <p:cNvCxnSpPr>
            <a:cxnSpLocks/>
            <a:stCxn id="11272" idx="6"/>
            <a:endCxn id="11276" idx="2"/>
          </p:cNvCxnSpPr>
          <p:nvPr/>
        </p:nvCxnSpPr>
        <p:spPr>
          <a:xfrm flipH="1" flipV="1">
            <a:off x="1258239" y="3259746"/>
            <a:ext cx="266607" cy="133381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278" name="Straight Connector 11277">
            <a:extLst>
              <a:ext uri="{FF2B5EF4-FFF2-40B4-BE49-F238E27FC236}">
                <a16:creationId xmlns:a16="http://schemas.microsoft.com/office/drawing/2014/main" id="{6824BC3B-8292-0756-178D-7D653B151A10}"/>
              </a:ext>
            </a:extLst>
          </p:cNvPr>
          <p:cNvCxnSpPr>
            <a:cxnSpLocks/>
            <a:stCxn id="11273" idx="6"/>
            <a:endCxn id="11276" idx="2"/>
          </p:cNvCxnSpPr>
          <p:nvPr/>
        </p:nvCxnSpPr>
        <p:spPr>
          <a:xfrm flipH="1" flipV="1">
            <a:off x="1258239" y="3259747"/>
            <a:ext cx="266607" cy="373481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279" name="Straight Connector 11278">
            <a:extLst>
              <a:ext uri="{FF2B5EF4-FFF2-40B4-BE49-F238E27FC236}">
                <a16:creationId xmlns:a16="http://schemas.microsoft.com/office/drawing/2014/main" id="{22EB6506-FC45-F778-7AA4-2C0581B83635}"/>
              </a:ext>
            </a:extLst>
          </p:cNvPr>
          <p:cNvCxnSpPr>
            <a:cxnSpLocks/>
            <a:stCxn id="11273" idx="6"/>
            <a:endCxn id="11275" idx="2"/>
          </p:cNvCxnSpPr>
          <p:nvPr/>
        </p:nvCxnSpPr>
        <p:spPr>
          <a:xfrm flipH="1" flipV="1">
            <a:off x="1258239" y="3019647"/>
            <a:ext cx="266607" cy="61358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280" name="Straight Connector 11279">
            <a:extLst>
              <a:ext uri="{FF2B5EF4-FFF2-40B4-BE49-F238E27FC236}">
                <a16:creationId xmlns:a16="http://schemas.microsoft.com/office/drawing/2014/main" id="{0793D5E0-6552-C67A-A260-52F9EA7040F6}"/>
              </a:ext>
            </a:extLst>
          </p:cNvPr>
          <p:cNvCxnSpPr>
            <a:cxnSpLocks/>
            <a:stCxn id="11273" idx="6"/>
            <a:endCxn id="11274" idx="1"/>
          </p:cNvCxnSpPr>
          <p:nvPr/>
        </p:nvCxnSpPr>
        <p:spPr>
          <a:xfrm flipH="1" flipV="1">
            <a:off x="1244849" y="2747219"/>
            <a:ext cx="279997" cy="886009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281" name="Straight Connector 11280">
            <a:extLst>
              <a:ext uri="{FF2B5EF4-FFF2-40B4-BE49-F238E27FC236}">
                <a16:creationId xmlns:a16="http://schemas.microsoft.com/office/drawing/2014/main" id="{1E524BBA-59D4-6D26-935B-3F9A8CF27071}"/>
              </a:ext>
            </a:extLst>
          </p:cNvPr>
          <p:cNvCxnSpPr>
            <a:cxnSpLocks/>
            <a:stCxn id="11268" idx="6"/>
            <a:endCxn id="11274" idx="2"/>
          </p:cNvCxnSpPr>
          <p:nvPr/>
        </p:nvCxnSpPr>
        <p:spPr>
          <a:xfrm flipH="1">
            <a:off x="1258239" y="2406983"/>
            <a:ext cx="266607" cy="372564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282" name="Straight Connector 11281">
            <a:extLst>
              <a:ext uri="{FF2B5EF4-FFF2-40B4-BE49-F238E27FC236}">
                <a16:creationId xmlns:a16="http://schemas.microsoft.com/office/drawing/2014/main" id="{9E502FE9-83E3-80E2-68BA-55A1FD785C3B}"/>
              </a:ext>
            </a:extLst>
          </p:cNvPr>
          <p:cNvCxnSpPr>
            <a:cxnSpLocks/>
            <a:stCxn id="11268" idx="6"/>
            <a:endCxn id="11275" idx="2"/>
          </p:cNvCxnSpPr>
          <p:nvPr/>
        </p:nvCxnSpPr>
        <p:spPr>
          <a:xfrm flipH="1">
            <a:off x="1258239" y="2406982"/>
            <a:ext cx="266607" cy="612664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283" name="Straight Connector 11282">
            <a:extLst>
              <a:ext uri="{FF2B5EF4-FFF2-40B4-BE49-F238E27FC236}">
                <a16:creationId xmlns:a16="http://schemas.microsoft.com/office/drawing/2014/main" id="{C2E8B021-4000-F4DA-C6D2-081D6DD1F47D}"/>
              </a:ext>
            </a:extLst>
          </p:cNvPr>
          <p:cNvCxnSpPr>
            <a:cxnSpLocks/>
            <a:stCxn id="11268" idx="6"/>
            <a:endCxn id="11276" idx="2"/>
          </p:cNvCxnSpPr>
          <p:nvPr/>
        </p:nvCxnSpPr>
        <p:spPr>
          <a:xfrm flipH="1">
            <a:off x="1258239" y="2406983"/>
            <a:ext cx="266607" cy="852763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284" name="Straight Connector 11283">
            <a:extLst>
              <a:ext uri="{FF2B5EF4-FFF2-40B4-BE49-F238E27FC236}">
                <a16:creationId xmlns:a16="http://schemas.microsoft.com/office/drawing/2014/main" id="{B4105FAA-6552-7FDC-621E-9142FDCEBE2E}"/>
              </a:ext>
            </a:extLst>
          </p:cNvPr>
          <p:cNvCxnSpPr>
            <a:cxnSpLocks/>
            <a:stCxn id="11269" idx="6"/>
            <a:endCxn id="11274" idx="2"/>
          </p:cNvCxnSpPr>
          <p:nvPr/>
        </p:nvCxnSpPr>
        <p:spPr>
          <a:xfrm flipH="1">
            <a:off x="1258239" y="2647083"/>
            <a:ext cx="266607" cy="13246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285" name="Straight Connector 11284">
            <a:extLst>
              <a:ext uri="{FF2B5EF4-FFF2-40B4-BE49-F238E27FC236}">
                <a16:creationId xmlns:a16="http://schemas.microsoft.com/office/drawing/2014/main" id="{175136BE-40B5-2C25-BD63-28A23F4CBB13}"/>
              </a:ext>
            </a:extLst>
          </p:cNvPr>
          <p:cNvCxnSpPr>
            <a:cxnSpLocks/>
            <a:stCxn id="11270" idx="6"/>
            <a:endCxn id="11274" idx="2"/>
          </p:cNvCxnSpPr>
          <p:nvPr/>
        </p:nvCxnSpPr>
        <p:spPr>
          <a:xfrm flipH="1" flipV="1">
            <a:off x="1258239" y="2779547"/>
            <a:ext cx="266607" cy="10763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286" name="Straight Connector 11285">
            <a:extLst>
              <a:ext uri="{FF2B5EF4-FFF2-40B4-BE49-F238E27FC236}">
                <a16:creationId xmlns:a16="http://schemas.microsoft.com/office/drawing/2014/main" id="{8B1798DA-FF00-0318-2273-976DB6E38FFB}"/>
              </a:ext>
            </a:extLst>
          </p:cNvPr>
          <p:cNvCxnSpPr>
            <a:cxnSpLocks/>
            <a:stCxn id="11269" idx="6"/>
            <a:endCxn id="11275" idx="2"/>
          </p:cNvCxnSpPr>
          <p:nvPr/>
        </p:nvCxnSpPr>
        <p:spPr>
          <a:xfrm flipH="1">
            <a:off x="1258239" y="2647082"/>
            <a:ext cx="266607" cy="37256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287" name="Straight Connector 11286">
            <a:extLst>
              <a:ext uri="{FF2B5EF4-FFF2-40B4-BE49-F238E27FC236}">
                <a16:creationId xmlns:a16="http://schemas.microsoft.com/office/drawing/2014/main" id="{732C5065-9411-EB3A-DEE1-CFF4E524508D}"/>
              </a:ext>
            </a:extLst>
          </p:cNvPr>
          <p:cNvCxnSpPr>
            <a:cxnSpLocks/>
            <a:stCxn id="11270" idx="7"/>
            <a:endCxn id="11276" idx="2"/>
          </p:cNvCxnSpPr>
          <p:nvPr/>
        </p:nvCxnSpPr>
        <p:spPr>
          <a:xfrm flipH="1">
            <a:off x="1258240" y="2854853"/>
            <a:ext cx="279997" cy="404893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288" name="Straight Connector 11287">
            <a:extLst>
              <a:ext uri="{FF2B5EF4-FFF2-40B4-BE49-F238E27FC236}">
                <a16:creationId xmlns:a16="http://schemas.microsoft.com/office/drawing/2014/main" id="{2E11B772-EE4B-4608-99B7-F910552DCFBE}"/>
              </a:ext>
            </a:extLst>
          </p:cNvPr>
          <p:cNvCxnSpPr>
            <a:cxnSpLocks/>
            <a:stCxn id="11271" idx="6"/>
            <a:endCxn id="11275" idx="2"/>
          </p:cNvCxnSpPr>
          <p:nvPr/>
        </p:nvCxnSpPr>
        <p:spPr>
          <a:xfrm flipH="1" flipV="1">
            <a:off x="1258239" y="3019646"/>
            <a:ext cx="266607" cy="10763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289" name="Straight Connector 11288">
            <a:extLst>
              <a:ext uri="{FF2B5EF4-FFF2-40B4-BE49-F238E27FC236}">
                <a16:creationId xmlns:a16="http://schemas.microsoft.com/office/drawing/2014/main" id="{392D7727-273F-12DB-4942-AF9FC41EA92C}"/>
              </a:ext>
            </a:extLst>
          </p:cNvPr>
          <p:cNvCxnSpPr>
            <a:cxnSpLocks/>
            <a:stCxn id="11272" idx="6"/>
            <a:endCxn id="11275" idx="2"/>
          </p:cNvCxnSpPr>
          <p:nvPr/>
        </p:nvCxnSpPr>
        <p:spPr>
          <a:xfrm flipH="1" flipV="1">
            <a:off x="1258239" y="3019646"/>
            <a:ext cx="266607" cy="37348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290" name="Straight Connector 11289">
            <a:extLst>
              <a:ext uri="{FF2B5EF4-FFF2-40B4-BE49-F238E27FC236}">
                <a16:creationId xmlns:a16="http://schemas.microsoft.com/office/drawing/2014/main" id="{B7DA234C-B8CF-651C-5E96-0C525452D5D8}"/>
              </a:ext>
            </a:extLst>
          </p:cNvPr>
          <p:cNvCxnSpPr>
            <a:cxnSpLocks/>
            <a:stCxn id="11272" idx="6"/>
            <a:endCxn id="11274" idx="2"/>
          </p:cNvCxnSpPr>
          <p:nvPr/>
        </p:nvCxnSpPr>
        <p:spPr>
          <a:xfrm flipH="1" flipV="1">
            <a:off x="1258239" y="2779547"/>
            <a:ext cx="266607" cy="61358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291" name="Straight Connector 11290">
            <a:extLst>
              <a:ext uri="{FF2B5EF4-FFF2-40B4-BE49-F238E27FC236}">
                <a16:creationId xmlns:a16="http://schemas.microsoft.com/office/drawing/2014/main" id="{59B1596D-3213-DFB9-EE5C-B60E66BEA255}"/>
              </a:ext>
            </a:extLst>
          </p:cNvPr>
          <p:cNvCxnSpPr>
            <a:cxnSpLocks/>
            <a:stCxn id="11271" idx="6"/>
            <a:endCxn id="11276" idx="2"/>
          </p:cNvCxnSpPr>
          <p:nvPr/>
        </p:nvCxnSpPr>
        <p:spPr>
          <a:xfrm flipH="1">
            <a:off x="1258239" y="3127282"/>
            <a:ext cx="266607" cy="13246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292" name="Straight Connector 11291">
            <a:extLst>
              <a:ext uri="{FF2B5EF4-FFF2-40B4-BE49-F238E27FC236}">
                <a16:creationId xmlns:a16="http://schemas.microsoft.com/office/drawing/2014/main" id="{FAB5A84A-B7A1-FF4E-38E1-B50E82CA5E12}"/>
              </a:ext>
            </a:extLst>
          </p:cNvPr>
          <p:cNvCxnSpPr>
            <a:cxnSpLocks/>
            <a:stCxn id="11269" idx="6"/>
            <a:endCxn id="11276" idx="2"/>
          </p:cNvCxnSpPr>
          <p:nvPr/>
        </p:nvCxnSpPr>
        <p:spPr>
          <a:xfrm flipH="1">
            <a:off x="1258239" y="2647081"/>
            <a:ext cx="266607" cy="612664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293" name="Straight Connector 11292">
            <a:extLst>
              <a:ext uri="{FF2B5EF4-FFF2-40B4-BE49-F238E27FC236}">
                <a16:creationId xmlns:a16="http://schemas.microsoft.com/office/drawing/2014/main" id="{4DCE5A0D-7DCF-B261-6448-6386CCF26961}"/>
              </a:ext>
            </a:extLst>
          </p:cNvPr>
          <p:cNvCxnSpPr>
            <a:cxnSpLocks/>
            <a:stCxn id="11271" idx="6"/>
            <a:endCxn id="11274" idx="2"/>
          </p:cNvCxnSpPr>
          <p:nvPr/>
        </p:nvCxnSpPr>
        <p:spPr>
          <a:xfrm flipH="1" flipV="1">
            <a:off x="1258239" y="2779547"/>
            <a:ext cx="266607" cy="34773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1294" name="Oval 11293">
            <a:extLst>
              <a:ext uri="{FF2B5EF4-FFF2-40B4-BE49-F238E27FC236}">
                <a16:creationId xmlns:a16="http://schemas.microsoft.com/office/drawing/2014/main" id="{C3B8D959-EC51-EACC-1DC6-DBB190F84B8B}"/>
              </a:ext>
            </a:extLst>
          </p:cNvPr>
          <p:cNvSpPr/>
          <p:nvPr/>
        </p:nvSpPr>
        <p:spPr>
          <a:xfrm flipH="1">
            <a:off x="1827849" y="2361261"/>
            <a:ext cx="91440" cy="91440"/>
          </a:xfrm>
          <a:prstGeom prst="ellipse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95" name="Oval 11294">
            <a:extLst>
              <a:ext uri="{FF2B5EF4-FFF2-40B4-BE49-F238E27FC236}">
                <a16:creationId xmlns:a16="http://schemas.microsoft.com/office/drawing/2014/main" id="{F0DB1C67-4A34-4AC6-E06A-944D3A3CB970}"/>
              </a:ext>
            </a:extLst>
          </p:cNvPr>
          <p:cNvSpPr/>
          <p:nvPr/>
        </p:nvSpPr>
        <p:spPr>
          <a:xfrm flipH="1">
            <a:off x="1827849" y="2601361"/>
            <a:ext cx="91440" cy="91440"/>
          </a:xfrm>
          <a:prstGeom prst="ellipse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96" name="Oval 11295">
            <a:extLst>
              <a:ext uri="{FF2B5EF4-FFF2-40B4-BE49-F238E27FC236}">
                <a16:creationId xmlns:a16="http://schemas.microsoft.com/office/drawing/2014/main" id="{53C35ACA-AF1F-410D-97A4-C178C1CD5F33}"/>
              </a:ext>
            </a:extLst>
          </p:cNvPr>
          <p:cNvSpPr/>
          <p:nvPr/>
        </p:nvSpPr>
        <p:spPr>
          <a:xfrm flipH="1">
            <a:off x="1827849" y="2841461"/>
            <a:ext cx="91440" cy="91440"/>
          </a:xfrm>
          <a:prstGeom prst="ellipse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97" name="Oval 11296">
            <a:extLst>
              <a:ext uri="{FF2B5EF4-FFF2-40B4-BE49-F238E27FC236}">
                <a16:creationId xmlns:a16="http://schemas.microsoft.com/office/drawing/2014/main" id="{AF17052A-92CE-6636-32C3-F9D7DCF1AEB3}"/>
              </a:ext>
            </a:extLst>
          </p:cNvPr>
          <p:cNvSpPr/>
          <p:nvPr/>
        </p:nvSpPr>
        <p:spPr>
          <a:xfrm flipH="1">
            <a:off x="1827849" y="3081559"/>
            <a:ext cx="91440" cy="91440"/>
          </a:xfrm>
          <a:prstGeom prst="ellipse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98" name="Oval 11297">
            <a:extLst>
              <a:ext uri="{FF2B5EF4-FFF2-40B4-BE49-F238E27FC236}">
                <a16:creationId xmlns:a16="http://schemas.microsoft.com/office/drawing/2014/main" id="{C7F3FCF2-02E1-8FDE-7773-387C8AD015A9}"/>
              </a:ext>
            </a:extLst>
          </p:cNvPr>
          <p:cNvSpPr/>
          <p:nvPr/>
        </p:nvSpPr>
        <p:spPr>
          <a:xfrm flipH="1">
            <a:off x="1827849" y="3347405"/>
            <a:ext cx="91440" cy="91440"/>
          </a:xfrm>
          <a:prstGeom prst="ellipse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99" name="Oval 11298">
            <a:extLst>
              <a:ext uri="{FF2B5EF4-FFF2-40B4-BE49-F238E27FC236}">
                <a16:creationId xmlns:a16="http://schemas.microsoft.com/office/drawing/2014/main" id="{6F37EABA-D37D-E189-8941-B437D5C32118}"/>
              </a:ext>
            </a:extLst>
          </p:cNvPr>
          <p:cNvSpPr/>
          <p:nvPr/>
        </p:nvSpPr>
        <p:spPr>
          <a:xfrm flipH="1">
            <a:off x="1827849" y="3587505"/>
            <a:ext cx="91440" cy="91440"/>
          </a:xfrm>
          <a:prstGeom prst="ellipse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300" name="Straight Connector 11299">
            <a:extLst>
              <a:ext uri="{FF2B5EF4-FFF2-40B4-BE49-F238E27FC236}">
                <a16:creationId xmlns:a16="http://schemas.microsoft.com/office/drawing/2014/main" id="{0DDF388A-BF4E-C033-1283-1442E378A3DD}"/>
              </a:ext>
            </a:extLst>
          </p:cNvPr>
          <p:cNvCxnSpPr>
            <a:cxnSpLocks/>
            <a:stCxn id="11268" idx="2"/>
            <a:endCxn id="11294" idx="6"/>
          </p:cNvCxnSpPr>
          <p:nvPr/>
        </p:nvCxnSpPr>
        <p:spPr>
          <a:xfrm flipV="1">
            <a:off x="1616286" y="2406983"/>
            <a:ext cx="211564" cy="1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01" name="Straight Connector 11300">
            <a:extLst>
              <a:ext uri="{FF2B5EF4-FFF2-40B4-BE49-F238E27FC236}">
                <a16:creationId xmlns:a16="http://schemas.microsoft.com/office/drawing/2014/main" id="{B30A4CDF-D4A1-E1F0-CA6A-74B07C03FBA2}"/>
              </a:ext>
            </a:extLst>
          </p:cNvPr>
          <p:cNvCxnSpPr>
            <a:cxnSpLocks/>
            <a:stCxn id="11269" idx="2"/>
            <a:endCxn id="11294" idx="6"/>
          </p:cNvCxnSpPr>
          <p:nvPr/>
        </p:nvCxnSpPr>
        <p:spPr>
          <a:xfrm flipV="1">
            <a:off x="1616286" y="2406981"/>
            <a:ext cx="211564" cy="2401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02" name="Straight Connector 11301">
            <a:extLst>
              <a:ext uri="{FF2B5EF4-FFF2-40B4-BE49-F238E27FC236}">
                <a16:creationId xmlns:a16="http://schemas.microsoft.com/office/drawing/2014/main" id="{17374963-F2B4-4783-3DCB-92DDE76E10D1}"/>
              </a:ext>
            </a:extLst>
          </p:cNvPr>
          <p:cNvCxnSpPr>
            <a:cxnSpLocks/>
            <a:stCxn id="11269" idx="2"/>
            <a:endCxn id="11296" idx="7"/>
          </p:cNvCxnSpPr>
          <p:nvPr/>
        </p:nvCxnSpPr>
        <p:spPr>
          <a:xfrm>
            <a:off x="1616286" y="2647081"/>
            <a:ext cx="224955" cy="207771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03" name="Straight Connector 11302">
            <a:extLst>
              <a:ext uri="{FF2B5EF4-FFF2-40B4-BE49-F238E27FC236}">
                <a16:creationId xmlns:a16="http://schemas.microsoft.com/office/drawing/2014/main" id="{BA979960-7665-2B46-0B62-67079559445C}"/>
              </a:ext>
            </a:extLst>
          </p:cNvPr>
          <p:cNvCxnSpPr>
            <a:cxnSpLocks/>
            <a:stCxn id="11270" idx="2"/>
            <a:endCxn id="11296" idx="6"/>
          </p:cNvCxnSpPr>
          <p:nvPr/>
        </p:nvCxnSpPr>
        <p:spPr>
          <a:xfrm flipV="1">
            <a:off x="1616286" y="2887182"/>
            <a:ext cx="211564" cy="1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04" name="Straight Connector 11303">
            <a:extLst>
              <a:ext uri="{FF2B5EF4-FFF2-40B4-BE49-F238E27FC236}">
                <a16:creationId xmlns:a16="http://schemas.microsoft.com/office/drawing/2014/main" id="{ED105775-89A1-0473-8163-395B958C15DE}"/>
              </a:ext>
            </a:extLst>
          </p:cNvPr>
          <p:cNvCxnSpPr>
            <a:cxnSpLocks/>
            <a:stCxn id="11271" idx="2"/>
            <a:endCxn id="11297" idx="6"/>
          </p:cNvCxnSpPr>
          <p:nvPr/>
        </p:nvCxnSpPr>
        <p:spPr>
          <a:xfrm flipV="1">
            <a:off x="1616286" y="3127280"/>
            <a:ext cx="211564" cy="1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05" name="Straight Connector 11304">
            <a:extLst>
              <a:ext uri="{FF2B5EF4-FFF2-40B4-BE49-F238E27FC236}">
                <a16:creationId xmlns:a16="http://schemas.microsoft.com/office/drawing/2014/main" id="{6293432B-380E-4487-FF69-B7FE8BAD5D2A}"/>
              </a:ext>
            </a:extLst>
          </p:cNvPr>
          <p:cNvCxnSpPr>
            <a:cxnSpLocks/>
            <a:stCxn id="11272" idx="2"/>
            <a:endCxn id="11298" idx="6"/>
          </p:cNvCxnSpPr>
          <p:nvPr/>
        </p:nvCxnSpPr>
        <p:spPr>
          <a:xfrm flipV="1">
            <a:off x="1616286" y="3393127"/>
            <a:ext cx="211564" cy="1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06" name="Straight Connector 11305">
            <a:extLst>
              <a:ext uri="{FF2B5EF4-FFF2-40B4-BE49-F238E27FC236}">
                <a16:creationId xmlns:a16="http://schemas.microsoft.com/office/drawing/2014/main" id="{3F75D827-E67D-0E4B-38EC-8E8EFBA388EC}"/>
              </a:ext>
            </a:extLst>
          </p:cNvPr>
          <p:cNvCxnSpPr>
            <a:cxnSpLocks/>
            <a:stCxn id="11273" idx="2"/>
            <a:endCxn id="11299" idx="6"/>
          </p:cNvCxnSpPr>
          <p:nvPr/>
        </p:nvCxnSpPr>
        <p:spPr>
          <a:xfrm flipV="1">
            <a:off x="1616286" y="3633227"/>
            <a:ext cx="211564" cy="1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07" name="Straight Connector 11306">
            <a:extLst>
              <a:ext uri="{FF2B5EF4-FFF2-40B4-BE49-F238E27FC236}">
                <a16:creationId xmlns:a16="http://schemas.microsoft.com/office/drawing/2014/main" id="{EB4BDFCA-B256-154D-152B-53CFF247A20D}"/>
              </a:ext>
            </a:extLst>
          </p:cNvPr>
          <p:cNvCxnSpPr>
            <a:cxnSpLocks/>
            <a:stCxn id="11299" idx="2"/>
            <a:endCxn id="46" idx="2"/>
          </p:cNvCxnSpPr>
          <p:nvPr/>
        </p:nvCxnSpPr>
        <p:spPr>
          <a:xfrm>
            <a:off x="1919289" y="3633225"/>
            <a:ext cx="179160" cy="9223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08" name="Straight Connector 11307">
            <a:extLst>
              <a:ext uri="{FF2B5EF4-FFF2-40B4-BE49-F238E27FC236}">
                <a16:creationId xmlns:a16="http://schemas.microsoft.com/office/drawing/2014/main" id="{AAD30748-BE69-FD83-1C09-F99C6F2415C6}"/>
              </a:ext>
            </a:extLst>
          </p:cNvPr>
          <p:cNvCxnSpPr>
            <a:cxnSpLocks/>
            <a:stCxn id="11298" idx="2"/>
            <a:endCxn id="45" idx="2"/>
          </p:cNvCxnSpPr>
          <p:nvPr/>
        </p:nvCxnSpPr>
        <p:spPr>
          <a:xfrm>
            <a:off x="1919289" y="3393127"/>
            <a:ext cx="179160" cy="9223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09" name="Straight Connector 11308">
            <a:extLst>
              <a:ext uri="{FF2B5EF4-FFF2-40B4-BE49-F238E27FC236}">
                <a16:creationId xmlns:a16="http://schemas.microsoft.com/office/drawing/2014/main" id="{2C87B303-6219-EE41-45B7-114DFCCB3740}"/>
              </a:ext>
            </a:extLst>
          </p:cNvPr>
          <p:cNvCxnSpPr>
            <a:cxnSpLocks/>
            <a:stCxn id="11297" idx="2"/>
            <a:endCxn id="44" idx="2"/>
          </p:cNvCxnSpPr>
          <p:nvPr/>
        </p:nvCxnSpPr>
        <p:spPr>
          <a:xfrm>
            <a:off x="1919289" y="3127280"/>
            <a:ext cx="179160" cy="9223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10" name="Straight Connector 11309">
            <a:extLst>
              <a:ext uri="{FF2B5EF4-FFF2-40B4-BE49-F238E27FC236}">
                <a16:creationId xmlns:a16="http://schemas.microsoft.com/office/drawing/2014/main" id="{0680A001-522B-1255-CD38-AB7A4BE89E07}"/>
              </a:ext>
            </a:extLst>
          </p:cNvPr>
          <p:cNvCxnSpPr>
            <a:cxnSpLocks/>
            <a:stCxn id="11296" idx="2"/>
            <a:endCxn id="43" idx="2"/>
          </p:cNvCxnSpPr>
          <p:nvPr/>
        </p:nvCxnSpPr>
        <p:spPr>
          <a:xfrm>
            <a:off x="1919289" y="2887181"/>
            <a:ext cx="179160" cy="9223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11" name="Straight Connector 11310">
            <a:extLst>
              <a:ext uri="{FF2B5EF4-FFF2-40B4-BE49-F238E27FC236}">
                <a16:creationId xmlns:a16="http://schemas.microsoft.com/office/drawing/2014/main" id="{895B150E-D9CC-5710-950D-F3E4F2049099}"/>
              </a:ext>
            </a:extLst>
          </p:cNvPr>
          <p:cNvCxnSpPr>
            <a:cxnSpLocks/>
            <a:stCxn id="11295" idx="2"/>
            <a:endCxn id="42" idx="2"/>
          </p:cNvCxnSpPr>
          <p:nvPr/>
        </p:nvCxnSpPr>
        <p:spPr>
          <a:xfrm>
            <a:off x="1919289" y="2647081"/>
            <a:ext cx="179160" cy="9223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12" name="Straight Connector 11311">
            <a:extLst>
              <a:ext uri="{FF2B5EF4-FFF2-40B4-BE49-F238E27FC236}">
                <a16:creationId xmlns:a16="http://schemas.microsoft.com/office/drawing/2014/main" id="{A38F0790-1912-05F5-7496-8BF83AD89F27}"/>
              </a:ext>
            </a:extLst>
          </p:cNvPr>
          <p:cNvCxnSpPr>
            <a:cxnSpLocks/>
            <a:stCxn id="11294" idx="2"/>
            <a:endCxn id="41" idx="2"/>
          </p:cNvCxnSpPr>
          <p:nvPr/>
        </p:nvCxnSpPr>
        <p:spPr>
          <a:xfrm>
            <a:off x="1919289" y="2406983"/>
            <a:ext cx="179160" cy="9223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13" name="Straight Connector 11312">
            <a:extLst>
              <a:ext uri="{FF2B5EF4-FFF2-40B4-BE49-F238E27FC236}">
                <a16:creationId xmlns:a16="http://schemas.microsoft.com/office/drawing/2014/main" id="{B67B4948-F12C-C246-A4E4-5FA91231E761}"/>
              </a:ext>
            </a:extLst>
          </p:cNvPr>
          <p:cNvCxnSpPr>
            <a:cxnSpLocks/>
            <a:stCxn id="11269" idx="2"/>
            <a:endCxn id="11295" idx="6"/>
          </p:cNvCxnSpPr>
          <p:nvPr/>
        </p:nvCxnSpPr>
        <p:spPr>
          <a:xfrm flipV="1">
            <a:off x="1616286" y="2647082"/>
            <a:ext cx="211564" cy="1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14" name="Straight Connector 11313">
            <a:extLst>
              <a:ext uri="{FF2B5EF4-FFF2-40B4-BE49-F238E27FC236}">
                <a16:creationId xmlns:a16="http://schemas.microsoft.com/office/drawing/2014/main" id="{6EBD193F-6737-A65A-4723-7CA6ADFBEB36}"/>
              </a:ext>
            </a:extLst>
          </p:cNvPr>
          <p:cNvCxnSpPr>
            <a:cxnSpLocks/>
            <a:stCxn id="11270" idx="2"/>
            <a:endCxn id="11295" idx="5"/>
          </p:cNvCxnSpPr>
          <p:nvPr/>
        </p:nvCxnSpPr>
        <p:spPr>
          <a:xfrm flipV="1">
            <a:off x="1616286" y="2679409"/>
            <a:ext cx="224955" cy="207772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15" name="Straight Connector 11314">
            <a:extLst>
              <a:ext uri="{FF2B5EF4-FFF2-40B4-BE49-F238E27FC236}">
                <a16:creationId xmlns:a16="http://schemas.microsoft.com/office/drawing/2014/main" id="{5DD2BF46-995B-5FA0-2F70-380905F3607D}"/>
              </a:ext>
            </a:extLst>
          </p:cNvPr>
          <p:cNvCxnSpPr>
            <a:cxnSpLocks/>
            <a:stCxn id="11270" idx="2"/>
            <a:endCxn id="11297" idx="6"/>
          </p:cNvCxnSpPr>
          <p:nvPr/>
        </p:nvCxnSpPr>
        <p:spPr>
          <a:xfrm>
            <a:off x="1616286" y="2887181"/>
            <a:ext cx="211564" cy="240099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16" name="Straight Connector 11315">
            <a:extLst>
              <a:ext uri="{FF2B5EF4-FFF2-40B4-BE49-F238E27FC236}">
                <a16:creationId xmlns:a16="http://schemas.microsoft.com/office/drawing/2014/main" id="{D77261D0-D08B-B265-A058-A5DC0448634D}"/>
              </a:ext>
            </a:extLst>
          </p:cNvPr>
          <p:cNvCxnSpPr>
            <a:cxnSpLocks/>
            <a:stCxn id="11271" idx="2"/>
            <a:endCxn id="11296" idx="6"/>
          </p:cNvCxnSpPr>
          <p:nvPr/>
        </p:nvCxnSpPr>
        <p:spPr>
          <a:xfrm flipV="1">
            <a:off x="1616286" y="2887181"/>
            <a:ext cx="211564" cy="2401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17" name="Straight Connector 11316">
            <a:extLst>
              <a:ext uri="{FF2B5EF4-FFF2-40B4-BE49-F238E27FC236}">
                <a16:creationId xmlns:a16="http://schemas.microsoft.com/office/drawing/2014/main" id="{3DE7B31B-B76E-DDD0-FDC2-24EA802D41D0}"/>
              </a:ext>
            </a:extLst>
          </p:cNvPr>
          <p:cNvCxnSpPr>
            <a:cxnSpLocks/>
            <a:stCxn id="11272" idx="2"/>
            <a:endCxn id="11297" idx="6"/>
          </p:cNvCxnSpPr>
          <p:nvPr/>
        </p:nvCxnSpPr>
        <p:spPr>
          <a:xfrm flipV="1">
            <a:off x="1616286" y="3127280"/>
            <a:ext cx="211564" cy="26584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18" name="Straight Connector 11317">
            <a:extLst>
              <a:ext uri="{FF2B5EF4-FFF2-40B4-BE49-F238E27FC236}">
                <a16:creationId xmlns:a16="http://schemas.microsoft.com/office/drawing/2014/main" id="{102E3538-3DC9-00F0-E2D2-88BAFE197CA8}"/>
              </a:ext>
            </a:extLst>
          </p:cNvPr>
          <p:cNvCxnSpPr>
            <a:cxnSpLocks/>
            <a:stCxn id="11273" idx="2"/>
            <a:endCxn id="11298" idx="6"/>
          </p:cNvCxnSpPr>
          <p:nvPr/>
        </p:nvCxnSpPr>
        <p:spPr>
          <a:xfrm flipV="1">
            <a:off x="1616286" y="3393126"/>
            <a:ext cx="211564" cy="240101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19" name="Straight Connector 11318">
            <a:extLst>
              <a:ext uri="{FF2B5EF4-FFF2-40B4-BE49-F238E27FC236}">
                <a16:creationId xmlns:a16="http://schemas.microsoft.com/office/drawing/2014/main" id="{9879F6E4-6131-4891-0F53-44715B9C4D14}"/>
              </a:ext>
            </a:extLst>
          </p:cNvPr>
          <p:cNvCxnSpPr>
            <a:cxnSpLocks/>
            <a:stCxn id="11272" idx="2"/>
            <a:endCxn id="11299" idx="6"/>
          </p:cNvCxnSpPr>
          <p:nvPr/>
        </p:nvCxnSpPr>
        <p:spPr>
          <a:xfrm>
            <a:off x="1616286" y="3393127"/>
            <a:ext cx="211564" cy="240099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20" name="Straight Connector 11319">
            <a:extLst>
              <a:ext uri="{FF2B5EF4-FFF2-40B4-BE49-F238E27FC236}">
                <a16:creationId xmlns:a16="http://schemas.microsoft.com/office/drawing/2014/main" id="{6FCCD174-8213-DC64-226C-78EEB34798BD}"/>
              </a:ext>
            </a:extLst>
          </p:cNvPr>
          <p:cNvCxnSpPr>
            <a:cxnSpLocks/>
            <a:stCxn id="11271" idx="2"/>
            <a:endCxn id="11298" idx="7"/>
          </p:cNvCxnSpPr>
          <p:nvPr/>
        </p:nvCxnSpPr>
        <p:spPr>
          <a:xfrm>
            <a:off x="1616286" y="3127281"/>
            <a:ext cx="224955" cy="233516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21" name="Straight Connector 11320">
            <a:extLst>
              <a:ext uri="{FF2B5EF4-FFF2-40B4-BE49-F238E27FC236}">
                <a16:creationId xmlns:a16="http://schemas.microsoft.com/office/drawing/2014/main" id="{27FFF2BB-B88F-F3F2-7FFA-BF7C5A696914}"/>
              </a:ext>
            </a:extLst>
          </p:cNvPr>
          <p:cNvCxnSpPr>
            <a:cxnSpLocks/>
            <a:stCxn id="11268" idx="2"/>
            <a:endCxn id="11295" idx="5"/>
          </p:cNvCxnSpPr>
          <p:nvPr/>
        </p:nvCxnSpPr>
        <p:spPr>
          <a:xfrm>
            <a:off x="1616286" y="2406983"/>
            <a:ext cx="224955" cy="27242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22" name="Straight Connector 11321">
            <a:extLst>
              <a:ext uri="{FF2B5EF4-FFF2-40B4-BE49-F238E27FC236}">
                <a16:creationId xmlns:a16="http://schemas.microsoft.com/office/drawing/2014/main" id="{0465E7D5-0579-8D8D-854E-EABCB7BB9F2F}"/>
              </a:ext>
            </a:extLst>
          </p:cNvPr>
          <p:cNvCxnSpPr>
            <a:cxnSpLocks/>
            <a:stCxn id="11294" idx="2"/>
            <a:endCxn id="43" idx="3"/>
          </p:cNvCxnSpPr>
          <p:nvPr/>
        </p:nvCxnSpPr>
        <p:spPr>
          <a:xfrm>
            <a:off x="1919291" y="2406983"/>
            <a:ext cx="192551" cy="521751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23" name="Straight Connector 11322">
            <a:extLst>
              <a:ext uri="{FF2B5EF4-FFF2-40B4-BE49-F238E27FC236}">
                <a16:creationId xmlns:a16="http://schemas.microsoft.com/office/drawing/2014/main" id="{9173C79C-5DF5-A863-2050-1863FA97FFE5}"/>
              </a:ext>
            </a:extLst>
          </p:cNvPr>
          <p:cNvCxnSpPr>
            <a:cxnSpLocks/>
            <a:stCxn id="11296" idx="2"/>
            <a:endCxn id="41" idx="1"/>
          </p:cNvCxnSpPr>
          <p:nvPr/>
        </p:nvCxnSpPr>
        <p:spPr>
          <a:xfrm flipV="1">
            <a:off x="1919291" y="2383876"/>
            <a:ext cx="192551" cy="50330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24" name="Straight Connector 11323">
            <a:extLst>
              <a:ext uri="{FF2B5EF4-FFF2-40B4-BE49-F238E27FC236}">
                <a16:creationId xmlns:a16="http://schemas.microsoft.com/office/drawing/2014/main" id="{4F67E33C-85D8-1F88-6A36-D936FA1AE2B6}"/>
              </a:ext>
            </a:extLst>
          </p:cNvPr>
          <p:cNvCxnSpPr>
            <a:cxnSpLocks/>
            <a:stCxn id="11297" idx="2"/>
            <a:endCxn id="42" idx="2"/>
          </p:cNvCxnSpPr>
          <p:nvPr/>
        </p:nvCxnSpPr>
        <p:spPr>
          <a:xfrm flipV="1">
            <a:off x="1919289" y="2656303"/>
            <a:ext cx="179160" cy="470976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25" name="Straight Connector 11324">
            <a:extLst>
              <a:ext uri="{FF2B5EF4-FFF2-40B4-BE49-F238E27FC236}">
                <a16:creationId xmlns:a16="http://schemas.microsoft.com/office/drawing/2014/main" id="{5EDCACBC-1B92-459B-9D55-16F56E2D25C4}"/>
              </a:ext>
            </a:extLst>
          </p:cNvPr>
          <p:cNvCxnSpPr>
            <a:cxnSpLocks/>
            <a:stCxn id="11298" idx="2"/>
            <a:endCxn id="44" idx="2"/>
          </p:cNvCxnSpPr>
          <p:nvPr/>
        </p:nvCxnSpPr>
        <p:spPr>
          <a:xfrm flipV="1">
            <a:off x="1919289" y="3136504"/>
            <a:ext cx="179160" cy="256623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26" name="Straight Connector 11325">
            <a:extLst>
              <a:ext uri="{FF2B5EF4-FFF2-40B4-BE49-F238E27FC236}">
                <a16:creationId xmlns:a16="http://schemas.microsoft.com/office/drawing/2014/main" id="{E7DB010A-15B3-49FF-CBDA-69CEEA5F4720}"/>
              </a:ext>
            </a:extLst>
          </p:cNvPr>
          <p:cNvCxnSpPr>
            <a:cxnSpLocks/>
            <a:stCxn id="11299" idx="2"/>
            <a:endCxn id="45" idx="2"/>
          </p:cNvCxnSpPr>
          <p:nvPr/>
        </p:nvCxnSpPr>
        <p:spPr>
          <a:xfrm flipV="1">
            <a:off x="1919289" y="3402349"/>
            <a:ext cx="179160" cy="23087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27" name="Straight Connector 11326">
            <a:extLst>
              <a:ext uri="{FF2B5EF4-FFF2-40B4-BE49-F238E27FC236}">
                <a16:creationId xmlns:a16="http://schemas.microsoft.com/office/drawing/2014/main" id="{B4F6F064-FEDE-59C8-D6F7-7BDDB40337A3}"/>
              </a:ext>
            </a:extLst>
          </p:cNvPr>
          <p:cNvCxnSpPr>
            <a:cxnSpLocks/>
            <a:stCxn id="11298" idx="2"/>
            <a:endCxn id="46" idx="2"/>
          </p:cNvCxnSpPr>
          <p:nvPr/>
        </p:nvCxnSpPr>
        <p:spPr>
          <a:xfrm>
            <a:off x="1919289" y="3393125"/>
            <a:ext cx="179160" cy="249323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28" name="Straight Connector 11327">
            <a:extLst>
              <a:ext uri="{FF2B5EF4-FFF2-40B4-BE49-F238E27FC236}">
                <a16:creationId xmlns:a16="http://schemas.microsoft.com/office/drawing/2014/main" id="{751687A2-4BC0-584C-0FFF-2213F6D23F74}"/>
              </a:ext>
            </a:extLst>
          </p:cNvPr>
          <p:cNvCxnSpPr>
            <a:cxnSpLocks/>
            <a:stCxn id="11297" idx="2"/>
            <a:endCxn id="45" idx="2"/>
          </p:cNvCxnSpPr>
          <p:nvPr/>
        </p:nvCxnSpPr>
        <p:spPr>
          <a:xfrm>
            <a:off x="1919289" y="3127280"/>
            <a:ext cx="179160" cy="275069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29" name="Straight Connector 11328">
            <a:extLst>
              <a:ext uri="{FF2B5EF4-FFF2-40B4-BE49-F238E27FC236}">
                <a16:creationId xmlns:a16="http://schemas.microsoft.com/office/drawing/2014/main" id="{553B1C87-2341-3C0B-E29F-BA77D2F8811A}"/>
              </a:ext>
            </a:extLst>
          </p:cNvPr>
          <p:cNvCxnSpPr>
            <a:cxnSpLocks/>
            <a:stCxn id="11296" idx="2"/>
            <a:endCxn id="44" idx="3"/>
          </p:cNvCxnSpPr>
          <p:nvPr/>
        </p:nvCxnSpPr>
        <p:spPr>
          <a:xfrm>
            <a:off x="1919291" y="2887181"/>
            <a:ext cx="192551" cy="281651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30" name="Straight Connector 11329">
            <a:extLst>
              <a:ext uri="{FF2B5EF4-FFF2-40B4-BE49-F238E27FC236}">
                <a16:creationId xmlns:a16="http://schemas.microsoft.com/office/drawing/2014/main" id="{3F1344D9-E6BC-9AC3-083B-C92C18094F01}"/>
              </a:ext>
            </a:extLst>
          </p:cNvPr>
          <p:cNvCxnSpPr>
            <a:cxnSpLocks/>
            <a:stCxn id="11295" idx="2"/>
            <a:endCxn id="43" idx="2"/>
          </p:cNvCxnSpPr>
          <p:nvPr/>
        </p:nvCxnSpPr>
        <p:spPr>
          <a:xfrm>
            <a:off x="1919289" y="2647081"/>
            <a:ext cx="179160" cy="249323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31" name="Straight Connector 11330">
            <a:extLst>
              <a:ext uri="{FF2B5EF4-FFF2-40B4-BE49-F238E27FC236}">
                <a16:creationId xmlns:a16="http://schemas.microsoft.com/office/drawing/2014/main" id="{D04AE723-B64B-89FA-7503-C832FD16ABBC}"/>
              </a:ext>
            </a:extLst>
          </p:cNvPr>
          <p:cNvCxnSpPr>
            <a:cxnSpLocks/>
            <a:stCxn id="11295" idx="2"/>
            <a:endCxn id="44" idx="2"/>
          </p:cNvCxnSpPr>
          <p:nvPr/>
        </p:nvCxnSpPr>
        <p:spPr>
          <a:xfrm>
            <a:off x="1919289" y="2647080"/>
            <a:ext cx="179160" cy="489423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32" name="Straight Connector 11331">
            <a:extLst>
              <a:ext uri="{FF2B5EF4-FFF2-40B4-BE49-F238E27FC236}">
                <a16:creationId xmlns:a16="http://schemas.microsoft.com/office/drawing/2014/main" id="{609696A5-2EFF-8D82-BAC6-2E54498F1B98}"/>
              </a:ext>
            </a:extLst>
          </p:cNvPr>
          <p:cNvCxnSpPr>
            <a:cxnSpLocks/>
            <a:stCxn id="11297" idx="2"/>
            <a:endCxn id="46" idx="2"/>
          </p:cNvCxnSpPr>
          <p:nvPr/>
        </p:nvCxnSpPr>
        <p:spPr>
          <a:xfrm>
            <a:off x="1919289" y="3127279"/>
            <a:ext cx="179160" cy="515168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33" name="Straight Connector 11332">
            <a:extLst>
              <a:ext uri="{FF2B5EF4-FFF2-40B4-BE49-F238E27FC236}">
                <a16:creationId xmlns:a16="http://schemas.microsoft.com/office/drawing/2014/main" id="{A83EF63E-E1C3-738A-B100-12A43994D0F3}"/>
              </a:ext>
            </a:extLst>
          </p:cNvPr>
          <p:cNvCxnSpPr>
            <a:cxnSpLocks/>
            <a:stCxn id="11297" idx="2"/>
            <a:endCxn id="43" idx="2"/>
          </p:cNvCxnSpPr>
          <p:nvPr/>
        </p:nvCxnSpPr>
        <p:spPr>
          <a:xfrm flipV="1">
            <a:off x="1919289" y="2896404"/>
            <a:ext cx="179160" cy="230876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34" name="Straight Connector 11333">
            <a:extLst>
              <a:ext uri="{FF2B5EF4-FFF2-40B4-BE49-F238E27FC236}">
                <a16:creationId xmlns:a16="http://schemas.microsoft.com/office/drawing/2014/main" id="{F4D82C03-2651-7566-2516-8BE93DD538ED}"/>
              </a:ext>
            </a:extLst>
          </p:cNvPr>
          <p:cNvCxnSpPr>
            <a:cxnSpLocks/>
            <a:stCxn id="11299" idx="2"/>
            <a:endCxn id="44" idx="2"/>
          </p:cNvCxnSpPr>
          <p:nvPr/>
        </p:nvCxnSpPr>
        <p:spPr>
          <a:xfrm flipV="1">
            <a:off x="1919289" y="3136503"/>
            <a:ext cx="179160" cy="496723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35" name="Straight Connector 11334">
            <a:extLst>
              <a:ext uri="{FF2B5EF4-FFF2-40B4-BE49-F238E27FC236}">
                <a16:creationId xmlns:a16="http://schemas.microsoft.com/office/drawing/2014/main" id="{ABB1BBCE-A293-AE88-D519-3B7D6F97273B}"/>
              </a:ext>
            </a:extLst>
          </p:cNvPr>
          <p:cNvCxnSpPr>
            <a:cxnSpLocks/>
            <a:stCxn id="11294" idx="2"/>
            <a:endCxn id="45" idx="2"/>
          </p:cNvCxnSpPr>
          <p:nvPr/>
        </p:nvCxnSpPr>
        <p:spPr>
          <a:xfrm>
            <a:off x="1919289" y="2406983"/>
            <a:ext cx="179160" cy="99536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36" name="Straight Connector 11335">
            <a:extLst>
              <a:ext uri="{FF2B5EF4-FFF2-40B4-BE49-F238E27FC236}">
                <a16:creationId xmlns:a16="http://schemas.microsoft.com/office/drawing/2014/main" id="{68FC544F-3067-AE98-7E73-2772F57D548F}"/>
              </a:ext>
            </a:extLst>
          </p:cNvPr>
          <p:cNvCxnSpPr>
            <a:cxnSpLocks/>
            <a:stCxn id="11294" idx="2"/>
            <a:endCxn id="46" idx="2"/>
          </p:cNvCxnSpPr>
          <p:nvPr/>
        </p:nvCxnSpPr>
        <p:spPr>
          <a:xfrm>
            <a:off x="1919289" y="2406981"/>
            <a:ext cx="179160" cy="123546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37" name="Straight Connector 11336">
            <a:extLst>
              <a:ext uri="{FF2B5EF4-FFF2-40B4-BE49-F238E27FC236}">
                <a16:creationId xmlns:a16="http://schemas.microsoft.com/office/drawing/2014/main" id="{22BDE977-654A-85F9-D126-5A9249A119FC}"/>
              </a:ext>
            </a:extLst>
          </p:cNvPr>
          <p:cNvCxnSpPr>
            <a:cxnSpLocks/>
            <a:stCxn id="11299" idx="2"/>
            <a:endCxn id="43" idx="2"/>
          </p:cNvCxnSpPr>
          <p:nvPr/>
        </p:nvCxnSpPr>
        <p:spPr>
          <a:xfrm flipV="1">
            <a:off x="1919289" y="2896404"/>
            <a:ext cx="179160" cy="736823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38" name="Straight Connector 11337">
            <a:extLst>
              <a:ext uri="{FF2B5EF4-FFF2-40B4-BE49-F238E27FC236}">
                <a16:creationId xmlns:a16="http://schemas.microsoft.com/office/drawing/2014/main" id="{831CBE3F-0A6F-6AA1-98F4-5C5BF818B1CE}"/>
              </a:ext>
            </a:extLst>
          </p:cNvPr>
          <p:cNvCxnSpPr>
            <a:cxnSpLocks/>
            <a:stCxn id="11299" idx="2"/>
            <a:endCxn id="42" idx="2"/>
          </p:cNvCxnSpPr>
          <p:nvPr/>
        </p:nvCxnSpPr>
        <p:spPr>
          <a:xfrm flipV="1">
            <a:off x="1919289" y="2656303"/>
            <a:ext cx="179160" cy="976923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39" name="Straight Connector 11338">
            <a:extLst>
              <a:ext uri="{FF2B5EF4-FFF2-40B4-BE49-F238E27FC236}">
                <a16:creationId xmlns:a16="http://schemas.microsoft.com/office/drawing/2014/main" id="{49D0DBA0-8B8B-2781-CEB8-2FA8FCDE0DB8}"/>
              </a:ext>
            </a:extLst>
          </p:cNvPr>
          <p:cNvCxnSpPr>
            <a:cxnSpLocks/>
            <a:stCxn id="11296" idx="2"/>
            <a:endCxn id="42" idx="2"/>
          </p:cNvCxnSpPr>
          <p:nvPr/>
        </p:nvCxnSpPr>
        <p:spPr>
          <a:xfrm flipV="1">
            <a:off x="1919289" y="2656304"/>
            <a:ext cx="179160" cy="23087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40" name="Straight Connector 11339">
            <a:extLst>
              <a:ext uri="{FF2B5EF4-FFF2-40B4-BE49-F238E27FC236}">
                <a16:creationId xmlns:a16="http://schemas.microsoft.com/office/drawing/2014/main" id="{64F803EE-93A9-E589-D9D7-2411D1FA8F30}"/>
              </a:ext>
            </a:extLst>
          </p:cNvPr>
          <p:cNvCxnSpPr>
            <a:cxnSpLocks/>
            <a:stCxn id="11296" idx="2"/>
            <a:endCxn id="45" idx="2"/>
          </p:cNvCxnSpPr>
          <p:nvPr/>
        </p:nvCxnSpPr>
        <p:spPr>
          <a:xfrm>
            <a:off x="1919289" y="2887181"/>
            <a:ext cx="179160" cy="515168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41" name="Straight Connector 11340">
            <a:extLst>
              <a:ext uri="{FF2B5EF4-FFF2-40B4-BE49-F238E27FC236}">
                <a16:creationId xmlns:a16="http://schemas.microsoft.com/office/drawing/2014/main" id="{5F9EE094-06EE-56E2-4EA3-3AF46E4CA42F}"/>
              </a:ext>
            </a:extLst>
          </p:cNvPr>
          <p:cNvCxnSpPr>
            <a:cxnSpLocks/>
            <a:stCxn id="11296" idx="1"/>
            <a:endCxn id="46" idx="2"/>
          </p:cNvCxnSpPr>
          <p:nvPr/>
        </p:nvCxnSpPr>
        <p:spPr>
          <a:xfrm>
            <a:off x="1905899" y="2854852"/>
            <a:ext cx="192551" cy="787596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42" name="Straight Connector 11341">
            <a:extLst>
              <a:ext uri="{FF2B5EF4-FFF2-40B4-BE49-F238E27FC236}">
                <a16:creationId xmlns:a16="http://schemas.microsoft.com/office/drawing/2014/main" id="{FE946D81-358C-F730-1E49-91C015CB3B9B}"/>
              </a:ext>
            </a:extLst>
          </p:cNvPr>
          <p:cNvCxnSpPr>
            <a:cxnSpLocks/>
            <a:stCxn id="11297" idx="2"/>
            <a:endCxn id="41" idx="2"/>
          </p:cNvCxnSpPr>
          <p:nvPr/>
        </p:nvCxnSpPr>
        <p:spPr>
          <a:xfrm flipV="1">
            <a:off x="1919289" y="2416205"/>
            <a:ext cx="179160" cy="71107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43" name="Straight Connector 11342">
            <a:extLst>
              <a:ext uri="{FF2B5EF4-FFF2-40B4-BE49-F238E27FC236}">
                <a16:creationId xmlns:a16="http://schemas.microsoft.com/office/drawing/2014/main" id="{18ED2A99-289E-5E1B-2203-57F80E224A75}"/>
              </a:ext>
            </a:extLst>
          </p:cNvPr>
          <p:cNvCxnSpPr>
            <a:cxnSpLocks/>
            <a:stCxn id="42" idx="2"/>
            <a:endCxn id="11294" idx="2"/>
          </p:cNvCxnSpPr>
          <p:nvPr/>
        </p:nvCxnSpPr>
        <p:spPr>
          <a:xfrm flipH="1" flipV="1">
            <a:off x="1919289" y="2406981"/>
            <a:ext cx="179160" cy="249323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44" name="Straight Connector 11343">
            <a:extLst>
              <a:ext uri="{FF2B5EF4-FFF2-40B4-BE49-F238E27FC236}">
                <a16:creationId xmlns:a16="http://schemas.microsoft.com/office/drawing/2014/main" id="{9429FC84-1001-BB1B-2D90-BD54B0409873}"/>
              </a:ext>
            </a:extLst>
          </p:cNvPr>
          <p:cNvCxnSpPr>
            <a:cxnSpLocks/>
            <a:stCxn id="11295" idx="2"/>
            <a:endCxn id="41" idx="2"/>
          </p:cNvCxnSpPr>
          <p:nvPr/>
        </p:nvCxnSpPr>
        <p:spPr>
          <a:xfrm flipV="1">
            <a:off x="1919289" y="2416205"/>
            <a:ext cx="179160" cy="230876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45" name="Straight Connector 11344">
            <a:extLst>
              <a:ext uri="{FF2B5EF4-FFF2-40B4-BE49-F238E27FC236}">
                <a16:creationId xmlns:a16="http://schemas.microsoft.com/office/drawing/2014/main" id="{A4F276DF-DC3F-4A3D-37FC-C5E1397921DA}"/>
              </a:ext>
            </a:extLst>
          </p:cNvPr>
          <p:cNvCxnSpPr>
            <a:cxnSpLocks/>
            <a:stCxn id="11298" idx="2"/>
            <a:endCxn id="41" idx="2"/>
          </p:cNvCxnSpPr>
          <p:nvPr/>
        </p:nvCxnSpPr>
        <p:spPr>
          <a:xfrm flipV="1">
            <a:off x="1919289" y="2416206"/>
            <a:ext cx="179160" cy="976921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46" name="Straight Connector 11345">
            <a:extLst>
              <a:ext uri="{FF2B5EF4-FFF2-40B4-BE49-F238E27FC236}">
                <a16:creationId xmlns:a16="http://schemas.microsoft.com/office/drawing/2014/main" id="{487CA362-C1F5-256E-DB5F-5588F3B396B7}"/>
              </a:ext>
            </a:extLst>
          </p:cNvPr>
          <p:cNvCxnSpPr>
            <a:cxnSpLocks/>
            <a:stCxn id="11270" idx="6"/>
            <a:endCxn id="11275" idx="2"/>
          </p:cNvCxnSpPr>
          <p:nvPr/>
        </p:nvCxnSpPr>
        <p:spPr>
          <a:xfrm flipH="1">
            <a:off x="1258239" y="2887183"/>
            <a:ext cx="266607" cy="13246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47" name="Straight Connector 11346">
            <a:extLst>
              <a:ext uri="{FF2B5EF4-FFF2-40B4-BE49-F238E27FC236}">
                <a16:creationId xmlns:a16="http://schemas.microsoft.com/office/drawing/2014/main" id="{B6124BD4-2B6F-06F5-3B87-3803AF02E1FD}"/>
              </a:ext>
            </a:extLst>
          </p:cNvPr>
          <p:cNvCxnSpPr>
            <a:cxnSpLocks/>
            <a:stCxn id="48" idx="2"/>
            <a:endCxn id="43" idx="6"/>
          </p:cNvCxnSpPr>
          <p:nvPr/>
        </p:nvCxnSpPr>
        <p:spPr>
          <a:xfrm flipH="1" flipV="1">
            <a:off x="2189890" y="2896404"/>
            <a:ext cx="225331" cy="145164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348" name="Straight Arrow Connector 11347">
            <a:extLst>
              <a:ext uri="{FF2B5EF4-FFF2-40B4-BE49-F238E27FC236}">
                <a16:creationId xmlns:a16="http://schemas.microsoft.com/office/drawing/2014/main" id="{55D1E39E-D5B7-CE10-6FC5-3F81D66D2840}"/>
              </a:ext>
            </a:extLst>
          </p:cNvPr>
          <p:cNvCxnSpPr>
            <a:cxnSpLocks/>
          </p:cNvCxnSpPr>
          <p:nvPr/>
        </p:nvCxnSpPr>
        <p:spPr>
          <a:xfrm flipH="1">
            <a:off x="4293876" y="2954414"/>
            <a:ext cx="182880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1349" name="Straight Arrow Connector 11348">
            <a:extLst>
              <a:ext uri="{FF2B5EF4-FFF2-40B4-BE49-F238E27FC236}">
                <a16:creationId xmlns:a16="http://schemas.microsoft.com/office/drawing/2014/main" id="{07046DBC-AC59-8DB6-AB5A-DF9AB0E61E88}"/>
              </a:ext>
            </a:extLst>
          </p:cNvPr>
          <p:cNvCxnSpPr>
            <a:cxnSpLocks/>
            <a:stCxn id="28" idx="1"/>
            <a:endCxn id="7" idx="3"/>
          </p:cNvCxnSpPr>
          <p:nvPr/>
        </p:nvCxnSpPr>
        <p:spPr>
          <a:xfrm flipH="1" flipV="1">
            <a:off x="2600030" y="3032155"/>
            <a:ext cx="202969" cy="492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1350" name="TextBox 11349">
            <a:extLst>
              <a:ext uri="{FF2B5EF4-FFF2-40B4-BE49-F238E27FC236}">
                <a16:creationId xmlns:a16="http://schemas.microsoft.com/office/drawing/2014/main" id="{DC641394-B1AF-BBD0-7E39-D7C8FDD22A88}"/>
              </a:ext>
            </a:extLst>
          </p:cNvPr>
          <p:cNvSpPr txBox="1"/>
          <p:nvPr/>
        </p:nvSpPr>
        <p:spPr>
          <a:xfrm rot="5400000">
            <a:off x="4607611" y="3272704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…</a:t>
            </a:r>
          </a:p>
        </p:txBody>
      </p:sp>
      <p:sp>
        <p:nvSpPr>
          <p:cNvPr id="11351" name="TextBox 11350">
            <a:extLst>
              <a:ext uri="{FF2B5EF4-FFF2-40B4-BE49-F238E27FC236}">
                <a16:creationId xmlns:a16="http://schemas.microsoft.com/office/drawing/2014/main" id="{A5C37B1B-1346-DCBD-AC9F-DCEC51A1BFB4}"/>
              </a:ext>
            </a:extLst>
          </p:cNvPr>
          <p:cNvSpPr txBox="1"/>
          <p:nvPr/>
        </p:nvSpPr>
        <p:spPr>
          <a:xfrm>
            <a:off x="4580906" y="2216266"/>
            <a:ext cx="1898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Local dataset</a:t>
            </a:r>
          </a:p>
        </p:txBody>
      </p:sp>
      <p:sp>
        <p:nvSpPr>
          <p:cNvPr id="11352" name="TextBox 11351">
            <a:extLst>
              <a:ext uri="{FF2B5EF4-FFF2-40B4-BE49-F238E27FC236}">
                <a16:creationId xmlns:a16="http://schemas.microsoft.com/office/drawing/2014/main" id="{693B0804-6010-C7C4-CBEE-201B99455396}"/>
              </a:ext>
            </a:extLst>
          </p:cNvPr>
          <p:cNvSpPr txBox="1"/>
          <p:nvPr/>
        </p:nvSpPr>
        <p:spPr>
          <a:xfrm>
            <a:off x="4580906" y="2816266"/>
            <a:ext cx="1898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Local dataset</a:t>
            </a:r>
          </a:p>
        </p:txBody>
      </p:sp>
      <p:sp>
        <p:nvSpPr>
          <p:cNvPr id="11353" name="TextBox 11352">
            <a:extLst>
              <a:ext uri="{FF2B5EF4-FFF2-40B4-BE49-F238E27FC236}">
                <a16:creationId xmlns:a16="http://schemas.microsoft.com/office/drawing/2014/main" id="{10496443-CB75-AA8F-0E91-1A5A657EF9CC}"/>
              </a:ext>
            </a:extLst>
          </p:cNvPr>
          <p:cNvSpPr txBox="1"/>
          <p:nvPr/>
        </p:nvSpPr>
        <p:spPr>
          <a:xfrm>
            <a:off x="4580906" y="3644153"/>
            <a:ext cx="1898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Local dataset</a:t>
            </a:r>
          </a:p>
        </p:txBody>
      </p:sp>
      <p:sp>
        <p:nvSpPr>
          <p:cNvPr id="14088" name="TextBox 14087">
            <a:extLst>
              <a:ext uri="{FF2B5EF4-FFF2-40B4-BE49-F238E27FC236}">
                <a16:creationId xmlns:a16="http://schemas.microsoft.com/office/drawing/2014/main" id="{B1C3FF5B-623C-4A00-DA2E-D3450DD296E2}"/>
              </a:ext>
            </a:extLst>
          </p:cNvPr>
          <p:cNvSpPr txBox="1"/>
          <p:nvPr/>
        </p:nvSpPr>
        <p:spPr>
          <a:xfrm>
            <a:off x="6963033" y="2264048"/>
            <a:ext cx="497180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An example procedure: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2">
                    <a:lumMod val="20000"/>
                    <a:lumOff val="80000"/>
                  </a:schemeClr>
                </a:solidFill>
              </a:rPr>
              <a:t>Step 1: AP broadcasts the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2">
                    <a:lumMod val="20000"/>
                    <a:lumOff val="80000"/>
                  </a:schemeClr>
                </a:solidFill>
              </a:rPr>
              <a:t>Step 2: Each STA calculates the gradients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2">
                    <a:lumMod val="20000"/>
                    <a:lumOff val="80000"/>
                  </a:schemeClr>
                </a:solidFill>
              </a:rPr>
              <a:t>Step 3: Each STA transmits the gradients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2">
                    <a:lumMod val="20000"/>
                    <a:lumOff val="80000"/>
                  </a:schemeClr>
                </a:solidFill>
              </a:rPr>
              <a:t>Step 4: AP averages the received gradients and updates the model</a:t>
            </a:r>
          </a:p>
          <a:p>
            <a:pPr algn="ctr"/>
            <a:r>
              <a:rPr lang="en-US">
                <a:solidFill>
                  <a:schemeClr val="bg2">
                    <a:lumMod val="20000"/>
                    <a:lumOff val="80000"/>
                  </a:schemeClr>
                </a:solidFill>
              </a:rPr>
              <a:t>(and go back Step 1)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153" name="TextBox 14152">
                <a:extLst>
                  <a:ext uri="{FF2B5EF4-FFF2-40B4-BE49-F238E27FC236}">
                    <a16:creationId xmlns:a16="http://schemas.microsoft.com/office/drawing/2014/main" id="{3DA30569-E853-A561-0F1D-71F472D52EC8}"/>
                  </a:ext>
                </a:extLst>
              </p:cNvPr>
              <p:cNvSpPr txBox="1"/>
              <p:nvPr/>
            </p:nvSpPr>
            <p:spPr>
              <a:xfrm>
                <a:off x="1410240" y="1917351"/>
                <a:ext cx="1096420" cy="3808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sz="1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−1)</m:t>
                          </m:r>
                        </m:sup>
                      </m:sSup>
                    </m:oMath>
                  </m:oMathPara>
                </a14:m>
                <a:endParaRPr lang="en-US" sz="1800"/>
              </a:p>
            </p:txBody>
          </p:sp>
        </mc:Choice>
        <mc:Fallback>
          <p:sp>
            <p:nvSpPr>
              <p:cNvPr id="14153" name="TextBox 14152">
                <a:extLst>
                  <a:ext uri="{FF2B5EF4-FFF2-40B4-BE49-F238E27FC236}">
                    <a16:creationId xmlns:a16="http://schemas.microsoft.com/office/drawing/2014/main" id="{3DA30569-E853-A561-0F1D-71F472D52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0240" y="1917351"/>
                <a:ext cx="1096420" cy="3808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154" name="TextBox 14153">
                <a:extLst>
                  <a:ext uri="{FF2B5EF4-FFF2-40B4-BE49-F238E27FC236}">
                    <a16:creationId xmlns:a16="http://schemas.microsoft.com/office/drawing/2014/main" id="{E922A931-B74C-6B1D-5AF2-CF1D28690B22}"/>
                  </a:ext>
                </a:extLst>
              </p:cNvPr>
              <p:cNvSpPr txBox="1"/>
              <p:nvPr/>
            </p:nvSpPr>
            <p:spPr>
              <a:xfrm>
                <a:off x="2677313" y="4722930"/>
                <a:ext cx="4330402" cy="9578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−1)</m:t>
                          </m:r>
                        </m:sup>
                      </m:sSup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−1)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154" name="TextBox 14153">
                <a:extLst>
                  <a:ext uri="{FF2B5EF4-FFF2-40B4-BE49-F238E27FC236}">
                    <a16:creationId xmlns:a16="http://schemas.microsoft.com/office/drawing/2014/main" id="{E922A931-B74C-6B1D-5AF2-CF1D28690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7313" y="4722930"/>
                <a:ext cx="4330402" cy="95782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155" name="TextBox 14154">
            <a:extLst>
              <a:ext uri="{FF2B5EF4-FFF2-40B4-BE49-F238E27FC236}">
                <a16:creationId xmlns:a16="http://schemas.microsoft.com/office/drawing/2014/main" id="{83DFF7AB-1729-A5C9-CA31-480965CD0639}"/>
              </a:ext>
            </a:extLst>
          </p:cNvPr>
          <p:cNvSpPr txBox="1"/>
          <p:nvPr/>
        </p:nvSpPr>
        <p:spPr>
          <a:xfrm>
            <a:off x="595409" y="5024841"/>
            <a:ext cx="2191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solidFill>
                  <a:schemeClr val="tx1"/>
                </a:solidFill>
              </a:rPr>
              <a:t>Model update rule: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Recap - How Does FL Work over a Wireless Network? [2]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531D307C-65C7-4BB3-B44A-1501D36803F7}" type="slidenum">
              <a:rPr lang="en-GB"/>
              <a:pPr/>
              <a:t>5</a:t>
            </a:fld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>
          <a:xfrm>
            <a:off x="929217" y="333375"/>
            <a:ext cx="2499764" cy="273050"/>
          </a:xfrm>
        </p:spPr>
        <p:txBody>
          <a:bodyPr/>
          <a:lstStyle/>
          <a:p>
            <a:r>
              <a:rPr lang="en-US"/>
              <a:t>March 2025</a:t>
            </a:r>
            <a:endParaRPr lang="en-GB"/>
          </a:p>
        </p:txBody>
      </p:sp>
      <p:grpSp>
        <p:nvGrpSpPr>
          <p:cNvPr id="16888" name="Group 16887">
            <a:extLst>
              <a:ext uri="{FF2B5EF4-FFF2-40B4-BE49-F238E27FC236}">
                <a16:creationId xmlns:a16="http://schemas.microsoft.com/office/drawing/2014/main" id="{27E137BE-FA01-BBE2-F5A4-4E32BB686339}"/>
              </a:ext>
            </a:extLst>
          </p:cNvPr>
          <p:cNvGrpSpPr/>
          <p:nvPr/>
        </p:nvGrpSpPr>
        <p:grpSpPr>
          <a:xfrm>
            <a:off x="1086613" y="2001048"/>
            <a:ext cx="5390387" cy="2205080"/>
            <a:chOff x="1753370" y="6415089"/>
            <a:chExt cx="5390387" cy="2205080"/>
          </a:xfrm>
        </p:grpSpPr>
        <p:sp>
          <p:nvSpPr>
            <p:cNvPr id="16889" name="Rectangle: Rounded Corners 16888">
              <a:extLst>
                <a:ext uri="{FF2B5EF4-FFF2-40B4-BE49-F238E27FC236}">
                  <a16:creationId xmlns:a16="http://schemas.microsoft.com/office/drawing/2014/main" id="{02E57FC8-926E-7C92-9C4F-0A8DEBA4C51E}"/>
                </a:ext>
              </a:extLst>
            </p:cNvPr>
            <p:cNvSpPr/>
            <p:nvPr/>
          </p:nvSpPr>
          <p:spPr>
            <a:xfrm>
              <a:off x="1753370" y="6740291"/>
              <a:ext cx="1511300" cy="1413568"/>
            </a:xfrm>
            <a:prstGeom prst="roundRect">
              <a:avLst>
                <a:gd name="adj" fmla="val 3529"/>
              </a:avLst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890" name="TextBox 135">
                  <a:extLst>
                    <a:ext uri="{FF2B5EF4-FFF2-40B4-BE49-F238E27FC236}">
                      <a16:creationId xmlns:a16="http://schemas.microsoft.com/office/drawing/2014/main" id="{1AC948B5-7DD0-EE7E-5333-F1E5AB7E73EB}"/>
                    </a:ext>
                  </a:extLst>
                </p:cNvPr>
                <p:cNvSpPr txBox="1"/>
                <p:nvPr/>
              </p:nvSpPr>
              <p:spPr>
                <a:xfrm>
                  <a:off x="4632824" y="6770997"/>
                  <a:ext cx="73152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r>
                    <a:rPr lang="en-US">
                      <a:solidFill>
                        <a:prstClr val="black"/>
                      </a:solidFill>
                      <a:latin typeface="Calibri" panose="020F0502020204030204"/>
                    </a:rPr>
                    <a:t>STA </a:t>
                  </a:r>
                  <a14:m>
                    <m:oMath xmlns:m="http://schemas.openxmlformats.org/officeDocument/2006/math">
                      <m:r>
                        <a:rPr lang="en-US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a14:m>
                  <a:endParaRPr lang="en-US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>
            <p:sp>
              <p:nvSpPr>
                <p:cNvPr id="16890" name="TextBox 135">
                  <a:extLst>
                    <a:ext uri="{FF2B5EF4-FFF2-40B4-BE49-F238E27FC236}">
                      <a16:creationId xmlns:a16="http://schemas.microsoft.com/office/drawing/2014/main" id="{1AC948B5-7DD0-EE7E-5333-F1E5AB7E73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2824" y="6770997"/>
                  <a:ext cx="731520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7500" t="-1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891" name="Oval 16890">
              <a:extLst>
                <a:ext uri="{FF2B5EF4-FFF2-40B4-BE49-F238E27FC236}">
                  <a16:creationId xmlns:a16="http://schemas.microsoft.com/office/drawing/2014/main" id="{E660C1CA-B3F1-F192-4E46-E1592E95C559}"/>
                </a:ext>
              </a:extLst>
            </p:cNvPr>
            <p:cNvSpPr/>
            <p:nvPr/>
          </p:nvSpPr>
          <p:spPr>
            <a:xfrm>
              <a:off x="4861536" y="6727022"/>
              <a:ext cx="91440" cy="91440"/>
            </a:xfrm>
            <a:prstGeom prst="ellipse">
              <a:avLst/>
            </a:prstGeom>
            <a:solidFill>
              <a:sysClr val="windowText" lastClr="0000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892" name="Graphic 391" descr="Database outline">
              <a:extLst>
                <a:ext uri="{FF2B5EF4-FFF2-40B4-BE49-F238E27FC236}">
                  <a16:creationId xmlns:a16="http://schemas.microsoft.com/office/drawing/2014/main" id="{3113B320-67D2-3FB6-E64D-BCD50C482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97265" y="6588403"/>
              <a:ext cx="402677" cy="402677"/>
            </a:xfrm>
            <a:prstGeom prst="rect">
              <a:avLst/>
            </a:prstGeom>
          </p:spPr>
        </p:pic>
        <p:cxnSp>
          <p:nvCxnSpPr>
            <p:cNvPr id="16893" name="Straight Arrow Connector 16892">
              <a:extLst>
                <a:ext uri="{FF2B5EF4-FFF2-40B4-BE49-F238E27FC236}">
                  <a16:creationId xmlns:a16="http://schemas.microsoft.com/office/drawing/2014/main" id="{446839B4-033C-FF81-FB26-94F53C85BA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8516" y="6772742"/>
              <a:ext cx="182880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grpSp>
          <p:nvGrpSpPr>
            <p:cNvPr id="16894" name="Group 16893">
              <a:extLst>
                <a:ext uri="{FF2B5EF4-FFF2-40B4-BE49-F238E27FC236}">
                  <a16:creationId xmlns:a16="http://schemas.microsoft.com/office/drawing/2014/main" id="{2DE65104-5AF8-78A9-AE35-3E037DFE0CBA}"/>
                </a:ext>
              </a:extLst>
            </p:cNvPr>
            <p:cNvGrpSpPr/>
            <p:nvPr/>
          </p:nvGrpSpPr>
          <p:grpSpPr>
            <a:xfrm>
              <a:off x="4727768" y="6561746"/>
              <a:ext cx="130908" cy="213640"/>
              <a:chOff x="3162869" y="1587873"/>
              <a:chExt cx="130908" cy="213640"/>
            </a:xfrm>
          </p:grpSpPr>
          <p:cxnSp>
            <p:nvCxnSpPr>
              <p:cNvPr id="17358" name="Straight Arrow Connector 17357">
                <a:extLst>
                  <a:ext uri="{FF2B5EF4-FFF2-40B4-BE49-F238E27FC236}">
                    <a16:creationId xmlns:a16="http://schemas.microsoft.com/office/drawing/2014/main" id="{1085CDEE-BE45-D520-5112-6C9F4A55AF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25817" y="1587873"/>
                <a:ext cx="720" cy="213640"/>
              </a:xfrm>
              <a:prstGeom prst="straightConnector1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359" name="Straight Connector 17358">
                <a:extLst>
                  <a:ext uri="{FF2B5EF4-FFF2-40B4-BE49-F238E27FC236}">
                    <a16:creationId xmlns:a16="http://schemas.microsoft.com/office/drawing/2014/main" id="{AF611ADE-D9FF-3B26-8F22-899AD4E8DA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62869" y="1596245"/>
                <a:ext cx="64133" cy="6488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360" name="Straight Connector 17359">
                <a:extLst>
                  <a:ext uri="{FF2B5EF4-FFF2-40B4-BE49-F238E27FC236}">
                    <a16:creationId xmlns:a16="http://schemas.microsoft.com/office/drawing/2014/main" id="{DE459AB2-629B-AE66-B826-9A09FC048D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26830" y="1596245"/>
                <a:ext cx="66947" cy="6488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6895" name="Straight Arrow Connector 16894">
              <a:extLst>
                <a:ext uri="{FF2B5EF4-FFF2-40B4-BE49-F238E27FC236}">
                  <a16:creationId xmlns:a16="http://schemas.microsoft.com/office/drawing/2014/main" id="{F9E3D6F9-10E3-7D79-F07F-06A8A904719C}"/>
                </a:ext>
              </a:extLst>
            </p:cNvPr>
            <p:cNvCxnSpPr>
              <a:cxnSpLocks/>
              <a:stCxn id="16891" idx="2"/>
            </p:cNvCxnSpPr>
            <p:nvPr/>
          </p:nvCxnSpPr>
          <p:spPr>
            <a:xfrm flipH="1">
              <a:off x="4788251" y="6772742"/>
              <a:ext cx="73287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6896" name="TextBox 135">
              <a:extLst>
                <a:ext uri="{FF2B5EF4-FFF2-40B4-BE49-F238E27FC236}">
                  <a16:creationId xmlns:a16="http://schemas.microsoft.com/office/drawing/2014/main" id="{A0061BDD-C982-737D-704F-7EA4037634E4}"/>
                </a:ext>
              </a:extLst>
            </p:cNvPr>
            <p:cNvSpPr txBox="1"/>
            <p:nvPr/>
          </p:nvSpPr>
          <p:spPr>
            <a:xfrm>
              <a:off x="4632824" y="7412101"/>
              <a:ext cx="731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>
                  <a:solidFill>
                    <a:prstClr val="black"/>
                  </a:solidFill>
                  <a:latin typeface="Calibri" panose="020F0502020204030204"/>
                </a:rPr>
                <a:t>STA 2</a:t>
              </a:r>
            </a:p>
          </p:txBody>
        </p:sp>
        <p:sp>
          <p:nvSpPr>
            <p:cNvPr id="16897" name="Oval 16896">
              <a:extLst>
                <a:ext uri="{FF2B5EF4-FFF2-40B4-BE49-F238E27FC236}">
                  <a16:creationId xmlns:a16="http://schemas.microsoft.com/office/drawing/2014/main" id="{19F9632A-3687-7168-631D-DD3BA6D892CD}"/>
                </a:ext>
              </a:extLst>
            </p:cNvPr>
            <p:cNvSpPr/>
            <p:nvPr/>
          </p:nvSpPr>
          <p:spPr>
            <a:xfrm>
              <a:off x="4892702" y="7324926"/>
              <a:ext cx="91440" cy="91440"/>
            </a:xfrm>
            <a:prstGeom prst="ellipse">
              <a:avLst/>
            </a:prstGeom>
            <a:solidFill>
              <a:sysClr val="windowText" lastClr="0000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898" name="Group 16897">
              <a:extLst>
                <a:ext uri="{FF2B5EF4-FFF2-40B4-BE49-F238E27FC236}">
                  <a16:creationId xmlns:a16="http://schemas.microsoft.com/office/drawing/2014/main" id="{C2B7E39C-7A61-C3F1-8705-DCE5D6525BC2}"/>
                </a:ext>
              </a:extLst>
            </p:cNvPr>
            <p:cNvGrpSpPr/>
            <p:nvPr/>
          </p:nvGrpSpPr>
          <p:grpSpPr>
            <a:xfrm>
              <a:off x="4758935" y="7159650"/>
              <a:ext cx="130908" cy="213640"/>
              <a:chOff x="3162869" y="1587873"/>
              <a:chExt cx="130908" cy="213640"/>
            </a:xfrm>
          </p:grpSpPr>
          <p:cxnSp>
            <p:nvCxnSpPr>
              <p:cNvPr id="17355" name="Straight Arrow Connector 17354">
                <a:extLst>
                  <a:ext uri="{FF2B5EF4-FFF2-40B4-BE49-F238E27FC236}">
                    <a16:creationId xmlns:a16="http://schemas.microsoft.com/office/drawing/2014/main" id="{45D67193-D2CC-5B43-DAFA-52C8F4C011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25817" y="1587873"/>
                <a:ext cx="720" cy="213640"/>
              </a:xfrm>
              <a:prstGeom prst="straightConnector1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356" name="Straight Connector 17355">
                <a:extLst>
                  <a:ext uri="{FF2B5EF4-FFF2-40B4-BE49-F238E27FC236}">
                    <a16:creationId xmlns:a16="http://schemas.microsoft.com/office/drawing/2014/main" id="{4D823134-2670-6E60-836D-0CC8C2DA51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62869" y="1596245"/>
                <a:ext cx="64133" cy="6488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357" name="Straight Connector 17356">
                <a:extLst>
                  <a:ext uri="{FF2B5EF4-FFF2-40B4-BE49-F238E27FC236}">
                    <a16:creationId xmlns:a16="http://schemas.microsoft.com/office/drawing/2014/main" id="{5015FED8-C242-5DE8-B3AA-1B4F145315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26830" y="1596245"/>
                <a:ext cx="66947" cy="6488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6899" name="Straight Arrow Connector 16898">
              <a:extLst>
                <a:ext uri="{FF2B5EF4-FFF2-40B4-BE49-F238E27FC236}">
                  <a16:creationId xmlns:a16="http://schemas.microsoft.com/office/drawing/2014/main" id="{EF628DC8-E8A8-0201-68CE-15E5BDACE3F4}"/>
                </a:ext>
              </a:extLst>
            </p:cNvPr>
            <p:cNvCxnSpPr>
              <a:cxnSpLocks/>
              <a:stCxn id="16897" idx="2"/>
            </p:cNvCxnSpPr>
            <p:nvPr/>
          </p:nvCxnSpPr>
          <p:spPr>
            <a:xfrm flipH="1">
              <a:off x="4819416" y="7370646"/>
              <a:ext cx="73287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grpSp>
          <p:nvGrpSpPr>
            <p:cNvPr id="16900" name="Group 16899">
              <a:extLst>
                <a:ext uri="{FF2B5EF4-FFF2-40B4-BE49-F238E27FC236}">
                  <a16:creationId xmlns:a16="http://schemas.microsoft.com/office/drawing/2014/main" id="{31CA3AF1-09C9-87A4-03C0-D9FB97ABCBF6}"/>
                </a:ext>
              </a:extLst>
            </p:cNvPr>
            <p:cNvGrpSpPr/>
            <p:nvPr/>
          </p:nvGrpSpPr>
          <p:grpSpPr>
            <a:xfrm>
              <a:off x="3450972" y="7190900"/>
              <a:ext cx="130908" cy="302388"/>
              <a:chOff x="3138020" y="3455313"/>
              <a:chExt cx="130908" cy="302388"/>
            </a:xfrm>
          </p:grpSpPr>
          <p:cxnSp>
            <p:nvCxnSpPr>
              <p:cNvPr id="17351" name="Straight Arrow Connector 17350">
                <a:extLst>
                  <a:ext uri="{FF2B5EF4-FFF2-40B4-BE49-F238E27FC236}">
                    <a16:creationId xmlns:a16="http://schemas.microsoft.com/office/drawing/2014/main" id="{DFA6208D-AB22-14A8-BE02-C306AC975C81}"/>
                  </a:ext>
                </a:extLst>
              </p:cNvPr>
              <p:cNvCxnSpPr/>
              <p:nvPr/>
            </p:nvCxnSpPr>
            <p:spPr>
              <a:xfrm flipV="1">
                <a:off x="3200968" y="3455313"/>
                <a:ext cx="0" cy="198731"/>
              </a:xfrm>
              <a:prstGeom prst="straightConnector1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352" name="Straight Connector 17351">
                <a:extLst>
                  <a:ext uri="{FF2B5EF4-FFF2-40B4-BE49-F238E27FC236}">
                    <a16:creationId xmlns:a16="http://schemas.microsoft.com/office/drawing/2014/main" id="{99E1A6B3-5BDA-64B6-EDC5-16B2B5CA91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38020" y="3463686"/>
                <a:ext cx="64133" cy="6488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353" name="Straight Connector 17352">
                <a:extLst>
                  <a:ext uri="{FF2B5EF4-FFF2-40B4-BE49-F238E27FC236}">
                    <a16:creationId xmlns:a16="http://schemas.microsoft.com/office/drawing/2014/main" id="{090C7249-C56E-BEDF-AF1B-BF272BB1B4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01981" y="3463686"/>
                <a:ext cx="66947" cy="6488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7354" name="Rectangle 17353">
                <a:extLst>
                  <a:ext uri="{FF2B5EF4-FFF2-40B4-BE49-F238E27FC236}">
                    <a16:creationId xmlns:a16="http://schemas.microsoft.com/office/drawing/2014/main" id="{F9D6C281-713B-C900-1F56-9369A01984CF}"/>
                  </a:ext>
                </a:extLst>
              </p:cNvPr>
              <p:cNvSpPr/>
              <p:nvPr/>
            </p:nvSpPr>
            <p:spPr>
              <a:xfrm>
                <a:off x="3154686" y="3666261"/>
                <a:ext cx="91440" cy="91440"/>
              </a:xfrm>
              <a:prstGeom prst="rect">
                <a:avLst/>
              </a:prstGeom>
              <a:solidFill>
                <a:sysClr val="windowText" lastClr="0000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901" name="TextBox 135">
                  <a:extLst>
                    <a:ext uri="{FF2B5EF4-FFF2-40B4-BE49-F238E27FC236}">
                      <a16:creationId xmlns:a16="http://schemas.microsoft.com/office/drawing/2014/main" id="{4E64790E-438B-0231-0ADC-B013781B514E}"/>
                    </a:ext>
                  </a:extLst>
                </p:cNvPr>
                <p:cNvSpPr txBox="1"/>
                <p:nvPr/>
              </p:nvSpPr>
              <p:spPr>
                <a:xfrm>
                  <a:off x="4632823" y="8250837"/>
                  <a:ext cx="84192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r>
                    <a:rPr lang="en-US">
                      <a:solidFill>
                        <a:prstClr val="black"/>
                      </a:solidFill>
                      <a:latin typeface="Calibri" panose="020F0502020204030204"/>
                    </a:rPr>
                    <a:t>STA </a:t>
                  </a:r>
                  <a14:m>
                    <m:oMath xmlns:m="http://schemas.openxmlformats.org/officeDocument/2006/math">
                      <m:r>
                        <a:rPr lang="en-US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</m:oMath>
                  </a14:m>
                  <a:endParaRPr lang="en-US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>
            <p:sp>
              <p:nvSpPr>
                <p:cNvPr id="16901" name="TextBox 135">
                  <a:extLst>
                    <a:ext uri="{FF2B5EF4-FFF2-40B4-BE49-F238E27FC236}">
                      <a16:creationId xmlns:a16="http://schemas.microsoft.com/office/drawing/2014/main" id="{4E64790E-438B-0231-0ADC-B013781B51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2823" y="8250837"/>
                  <a:ext cx="841921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6522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902" name="Oval 16901">
              <a:extLst>
                <a:ext uri="{FF2B5EF4-FFF2-40B4-BE49-F238E27FC236}">
                  <a16:creationId xmlns:a16="http://schemas.microsoft.com/office/drawing/2014/main" id="{8D738C55-1C25-4869-9DB7-4069D522118D}"/>
                </a:ext>
              </a:extLst>
            </p:cNvPr>
            <p:cNvSpPr/>
            <p:nvPr/>
          </p:nvSpPr>
          <p:spPr>
            <a:xfrm>
              <a:off x="4914569" y="8206862"/>
              <a:ext cx="91440" cy="91440"/>
            </a:xfrm>
            <a:prstGeom prst="ellipse">
              <a:avLst/>
            </a:prstGeom>
            <a:solidFill>
              <a:sysClr val="windowText" lastClr="0000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6903" name="Straight Arrow Connector 16902">
              <a:extLst>
                <a:ext uri="{FF2B5EF4-FFF2-40B4-BE49-F238E27FC236}">
                  <a16:creationId xmlns:a16="http://schemas.microsoft.com/office/drawing/2014/main" id="{2C8FB5BB-CE5F-911D-618B-2451936950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8516" y="8252582"/>
              <a:ext cx="182880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grpSp>
          <p:nvGrpSpPr>
            <p:cNvPr id="16904" name="Group 16903">
              <a:extLst>
                <a:ext uri="{FF2B5EF4-FFF2-40B4-BE49-F238E27FC236}">
                  <a16:creationId xmlns:a16="http://schemas.microsoft.com/office/drawing/2014/main" id="{58BEDF1F-3633-E7F1-73DA-31BFE8E6F4A4}"/>
                </a:ext>
              </a:extLst>
            </p:cNvPr>
            <p:cNvGrpSpPr/>
            <p:nvPr/>
          </p:nvGrpSpPr>
          <p:grpSpPr>
            <a:xfrm>
              <a:off x="4780802" y="8041586"/>
              <a:ext cx="130908" cy="213640"/>
              <a:chOff x="3162869" y="1587873"/>
              <a:chExt cx="130908" cy="213640"/>
            </a:xfrm>
          </p:grpSpPr>
          <p:cxnSp>
            <p:nvCxnSpPr>
              <p:cNvPr id="17348" name="Straight Arrow Connector 17347">
                <a:extLst>
                  <a:ext uri="{FF2B5EF4-FFF2-40B4-BE49-F238E27FC236}">
                    <a16:creationId xmlns:a16="http://schemas.microsoft.com/office/drawing/2014/main" id="{01180604-E543-45A9-BA5B-38D99E4DD1D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25817" y="1587873"/>
                <a:ext cx="720" cy="213640"/>
              </a:xfrm>
              <a:prstGeom prst="straightConnector1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349" name="Straight Connector 17348">
                <a:extLst>
                  <a:ext uri="{FF2B5EF4-FFF2-40B4-BE49-F238E27FC236}">
                    <a16:creationId xmlns:a16="http://schemas.microsoft.com/office/drawing/2014/main" id="{0D0248C3-E760-8EE1-1866-9A47A476F5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62869" y="1596245"/>
                <a:ext cx="64133" cy="6488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350" name="Straight Connector 17349">
                <a:extLst>
                  <a:ext uri="{FF2B5EF4-FFF2-40B4-BE49-F238E27FC236}">
                    <a16:creationId xmlns:a16="http://schemas.microsoft.com/office/drawing/2014/main" id="{33D628C9-7198-DCFF-D6AD-0B44D0A2A8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26830" y="1596245"/>
                <a:ext cx="66947" cy="6488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6905" name="Straight Arrow Connector 16904">
              <a:extLst>
                <a:ext uri="{FF2B5EF4-FFF2-40B4-BE49-F238E27FC236}">
                  <a16:creationId xmlns:a16="http://schemas.microsoft.com/office/drawing/2014/main" id="{C487451F-C776-1277-9E5F-88BCCF924E6A}"/>
                </a:ext>
              </a:extLst>
            </p:cNvPr>
            <p:cNvCxnSpPr>
              <a:cxnSpLocks/>
              <a:stCxn id="16902" idx="2"/>
            </p:cNvCxnSpPr>
            <p:nvPr/>
          </p:nvCxnSpPr>
          <p:spPr>
            <a:xfrm flipH="1">
              <a:off x="4841283" y="8252582"/>
              <a:ext cx="73287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pic>
          <p:nvPicPr>
            <p:cNvPr id="16906" name="Graphic 391" descr="Database outline">
              <a:extLst>
                <a:ext uri="{FF2B5EF4-FFF2-40B4-BE49-F238E27FC236}">
                  <a16:creationId xmlns:a16="http://schemas.microsoft.com/office/drawing/2014/main" id="{36036B00-EEE4-213C-B3B6-4DE6A4A29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97265" y="8049499"/>
              <a:ext cx="402677" cy="437321"/>
            </a:xfrm>
            <a:prstGeom prst="rect">
              <a:avLst/>
            </a:prstGeom>
          </p:spPr>
        </p:pic>
        <p:pic>
          <p:nvPicPr>
            <p:cNvPr id="16907" name="Graphic 391" descr="Database outline">
              <a:extLst>
                <a:ext uri="{FF2B5EF4-FFF2-40B4-BE49-F238E27FC236}">
                  <a16:creationId xmlns:a16="http://schemas.microsoft.com/office/drawing/2014/main" id="{8792DFD6-2324-0F38-36CA-9F70B0345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97265" y="7221747"/>
              <a:ext cx="402677" cy="402677"/>
            </a:xfrm>
            <a:prstGeom prst="rect">
              <a:avLst/>
            </a:prstGeom>
          </p:spPr>
        </p:pic>
        <p:sp>
          <p:nvSpPr>
            <p:cNvPr id="16908" name="Rectangle 16907">
              <a:extLst>
                <a:ext uri="{FF2B5EF4-FFF2-40B4-BE49-F238E27FC236}">
                  <a16:creationId xmlns:a16="http://schemas.microsoft.com/office/drawing/2014/main" id="{28AD81D2-D9B0-5AF6-79C6-983C2D86A2B1}"/>
                </a:ext>
              </a:extLst>
            </p:cNvPr>
            <p:cNvSpPr/>
            <p:nvPr/>
          </p:nvSpPr>
          <p:spPr>
            <a:xfrm>
              <a:off x="3303284" y="7451838"/>
              <a:ext cx="46679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200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AP</a:t>
              </a:r>
            </a:p>
          </p:txBody>
        </p:sp>
        <p:sp>
          <p:nvSpPr>
            <p:cNvPr id="16909" name="TextBox 16908">
              <a:extLst>
                <a:ext uri="{FF2B5EF4-FFF2-40B4-BE49-F238E27FC236}">
                  <a16:creationId xmlns:a16="http://schemas.microsoft.com/office/drawing/2014/main" id="{5BF8E6BD-8564-1E23-651B-A3502E71F694}"/>
                </a:ext>
              </a:extLst>
            </p:cNvPr>
            <p:cNvSpPr txBox="1"/>
            <p:nvPr/>
          </p:nvSpPr>
          <p:spPr>
            <a:xfrm rot="5400000">
              <a:off x="4799805" y="7698583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80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…</a:t>
              </a:r>
            </a:p>
          </p:txBody>
        </p:sp>
        <p:grpSp>
          <p:nvGrpSpPr>
            <p:cNvPr id="16910" name="Group 16909">
              <a:extLst>
                <a:ext uri="{FF2B5EF4-FFF2-40B4-BE49-F238E27FC236}">
                  <a16:creationId xmlns:a16="http://schemas.microsoft.com/office/drawing/2014/main" id="{A591E913-1167-6D6D-02B1-EF386AA6601D}"/>
                </a:ext>
              </a:extLst>
            </p:cNvPr>
            <p:cNvGrpSpPr/>
            <p:nvPr/>
          </p:nvGrpSpPr>
          <p:grpSpPr>
            <a:xfrm>
              <a:off x="1831440" y="6776182"/>
              <a:ext cx="1339861" cy="1326907"/>
              <a:chOff x="116170" y="299139"/>
              <a:chExt cx="1339861" cy="1326906"/>
            </a:xfrm>
          </p:grpSpPr>
          <p:sp>
            <p:nvSpPr>
              <p:cNvPr id="17242" name="Oval 17241">
                <a:extLst>
                  <a:ext uri="{FF2B5EF4-FFF2-40B4-BE49-F238E27FC236}">
                    <a16:creationId xmlns:a16="http://schemas.microsoft.com/office/drawing/2014/main" id="{6702B5A7-86C7-B980-E020-76BD71F14BDD}"/>
                  </a:ext>
                </a:extLst>
              </p:cNvPr>
              <p:cNvSpPr/>
              <p:nvPr/>
            </p:nvSpPr>
            <p:spPr>
              <a:xfrm>
                <a:off x="1047820" y="308362"/>
                <a:ext cx="91440" cy="91440"/>
              </a:xfrm>
              <a:prstGeom prst="ellips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43" name="Oval 17242">
                <a:extLst>
                  <a:ext uri="{FF2B5EF4-FFF2-40B4-BE49-F238E27FC236}">
                    <a16:creationId xmlns:a16="http://schemas.microsoft.com/office/drawing/2014/main" id="{5F22D421-9E05-5BA5-99D7-0DDBE1C28B2F}"/>
                  </a:ext>
                </a:extLst>
              </p:cNvPr>
              <p:cNvSpPr/>
              <p:nvPr/>
            </p:nvSpPr>
            <p:spPr>
              <a:xfrm>
                <a:off x="1047820" y="548461"/>
                <a:ext cx="91440" cy="91440"/>
              </a:xfrm>
              <a:prstGeom prst="ellips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44" name="Oval 17243">
                <a:extLst>
                  <a:ext uri="{FF2B5EF4-FFF2-40B4-BE49-F238E27FC236}">
                    <a16:creationId xmlns:a16="http://schemas.microsoft.com/office/drawing/2014/main" id="{8424DC46-6F69-A2F2-39BA-7EFB2AD8CCE2}"/>
                  </a:ext>
                </a:extLst>
              </p:cNvPr>
              <p:cNvSpPr/>
              <p:nvPr/>
            </p:nvSpPr>
            <p:spPr>
              <a:xfrm>
                <a:off x="1047820" y="788561"/>
                <a:ext cx="91440" cy="91440"/>
              </a:xfrm>
              <a:prstGeom prst="ellips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45" name="Oval 17244">
                <a:extLst>
                  <a:ext uri="{FF2B5EF4-FFF2-40B4-BE49-F238E27FC236}">
                    <a16:creationId xmlns:a16="http://schemas.microsoft.com/office/drawing/2014/main" id="{C1938820-9EFA-8805-D6E6-C08B23D9EB62}"/>
                  </a:ext>
                </a:extLst>
              </p:cNvPr>
              <p:cNvSpPr/>
              <p:nvPr/>
            </p:nvSpPr>
            <p:spPr>
              <a:xfrm>
                <a:off x="1047820" y="1028660"/>
                <a:ext cx="91440" cy="91440"/>
              </a:xfrm>
              <a:prstGeom prst="ellips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46" name="Oval 17245">
                <a:extLst>
                  <a:ext uri="{FF2B5EF4-FFF2-40B4-BE49-F238E27FC236}">
                    <a16:creationId xmlns:a16="http://schemas.microsoft.com/office/drawing/2014/main" id="{2C149CFA-E835-837B-B252-AAEA3480D4EC}"/>
                  </a:ext>
                </a:extLst>
              </p:cNvPr>
              <p:cNvSpPr/>
              <p:nvPr/>
            </p:nvSpPr>
            <p:spPr>
              <a:xfrm>
                <a:off x="1047820" y="1294506"/>
                <a:ext cx="91440" cy="91440"/>
              </a:xfrm>
              <a:prstGeom prst="ellips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47" name="Oval 17246">
                <a:extLst>
                  <a:ext uri="{FF2B5EF4-FFF2-40B4-BE49-F238E27FC236}">
                    <a16:creationId xmlns:a16="http://schemas.microsoft.com/office/drawing/2014/main" id="{4D1CC5D2-835C-B3A4-A596-A318E5440194}"/>
                  </a:ext>
                </a:extLst>
              </p:cNvPr>
              <p:cNvSpPr/>
              <p:nvPr/>
            </p:nvSpPr>
            <p:spPr>
              <a:xfrm>
                <a:off x="1047820" y="1534605"/>
                <a:ext cx="91440" cy="91440"/>
              </a:xfrm>
              <a:prstGeom prst="ellips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48" name="Oval 17247">
                <a:extLst>
                  <a:ext uri="{FF2B5EF4-FFF2-40B4-BE49-F238E27FC236}">
                    <a16:creationId xmlns:a16="http://schemas.microsoft.com/office/drawing/2014/main" id="{E3282F1D-ADB8-DE37-BEEB-455779A23F95}"/>
                  </a:ext>
                </a:extLst>
              </p:cNvPr>
              <p:cNvSpPr/>
              <p:nvPr/>
            </p:nvSpPr>
            <p:spPr>
              <a:xfrm>
                <a:off x="1364591" y="693626"/>
                <a:ext cx="91440" cy="91440"/>
              </a:xfrm>
              <a:prstGeom prst="ellipse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49" name="Oval 17248">
                <a:extLst>
                  <a:ext uri="{FF2B5EF4-FFF2-40B4-BE49-F238E27FC236}">
                    <a16:creationId xmlns:a16="http://schemas.microsoft.com/office/drawing/2014/main" id="{CBA6CAAE-E469-87DA-EBB2-5FA6856C528A}"/>
                  </a:ext>
                </a:extLst>
              </p:cNvPr>
              <p:cNvSpPr/>
              <p:nvPr/>
            </p:nvSpPr>
            <p:spPr>
              <a:xfrm>
                <a:off x="1364591" y="933725"/>
                <a:ext cx="91440" cy="91440"/>
              </a:xfrm>
              <a:prstGeom prst="ellipse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50" name="Oval 17249">
                <a:extLst>
                  <a:ext uri="{FF2B5EF4-FFF2-40B4-BE49-F238E27FC236}">
                    <a16:creationId xmlns:a16="http://schemas.microsoft.com/office/drawing/2014/main" id="{F2F0C160-30F4-B4B0-5C24-05E95021D6F8}"/>
                  </a:ext>
                </a:extLst>
              </p:cNvPr>
              <p:cNvSpPr/>
              <p:nvPr/>
            </p:nvSpPr>
            <p:spPr>
              <a:xfrm>
                <a:off x="1364591" y="1173825"/>
                <a:ext cx="91440" cy="91440"/>
              </a:xfrm>
              <a:prstGeom prst="ellipse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251" name="Straight Connector 17250">
                <a:extLst>
                  <a:ext uri="{FF2B5EF4-FFF2-40B4-BE49-F238E27FC236}">
                    <a16:creationId xmlns:a16="http://schemas.microsoft.com/office/drawing/2014/main" id="{A575A8F1-2329-AB6A-1600-3C76EDE26265}"/>
                  </a:ext>
                </a:extLst>
              </p:cNvPr>
              <p:cNvCxnSpPr>
                <a:cxnSpLocks/>
                <a:stCxn id="17246" idx="6"/>
                <a:endCxn id="17250" idx="2"/>
              </p:cNvCxnSpPr>
              <p:nvPr/>
            </p:nvCxnSpPr>
            <p:spPr>
              <a:xfrm flipV="1">
                <a:off x="1139260" y="1219545"/>
                <a:ext cx="225331" cy="120681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52" name="Straight Connector 17251">
                <a:extLst>
                  <a:ext uri="{FF2B5EF4-FFF2-40B4-BE49-F238E27FC236}">
                    <a16:creationId xmlns:a16="http://schemas.microsoft.com/office/drawing/2014/main" id="{724F85D0-CDA0-4EE3-DF61-F604835BA511}"/>
                  </a:ext>
                </a:extLst>
              </p:cNvPr>
              <p:cNvCxnSpPr>
                <a:cxnSpLocks/>
                <a:stCxn id="17247" idx="6"/>
                <a:endCxn id="17250" idx="2"/>
              </p:cNvCxnSpPr>
              <p:nvPr/>
            </p:nvCxnSpPr>
            <p:spPr>
              <a:xfrm flipV="1">
                <a:off x="1139260" y="1219545"/>
                <a:ext cx="225331" cy="36078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53" name="Straight Connector 17252">
                <a:extLst>
                  <a:ext uri="{FF2B5EF4-FFF2-40B4-BE49-F238E27FC236}">
                    <a16:creationId xmlns:a16="http://schemas.microsoft.com/office/drawing/2014/main" id="{F8C9A607-FCCB-272D-C294-8768B7717121}"/>
                  </a:ext>
                </a:extLst>
              </p:cNvPr>
              <p:cNvCxnSpPr>
                <a:cxnSpLocks/>
                <a:stCxn id="17247" idx="6"/>
                <a:endCxn id="17249" idx="2"/>
              </p:cNvCxnSpPr>
              <p:nvPr/>
            </p:nvCxnSpPr>
            <p:spPr>
              <a:xfrm flipV="1">
                <a:off x="1139260" y="979445"/>
                <a:ext cx="225331" cy="60088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54" name="Straight Connector 17253">
                <a:extLst>
                  <a:ext uri="{FF2B5EF4-FFF2-40B4-BE49-F238E27FC236}">
                    <a16:creationId xmlns:a16="http://schemas.microsoft.com/office/drawing/2014/main" id="{CA906A4D-4819-7BD4-3FC4-1496F40EFEF4}"/>
                  </a:ext>
                </a:extLst>
              </p:cNvPr>
              <p:cNvCxnSpPr>
                <a:cxnSpLocks/>
                <a:stCxn id="17247" idx="6"/>
                <a:endCxn id="17248" idx="1"/>
              </p:cNvCxnSpPr>
              <p:nvPr/>
            </p:nvCxnSpPr>
            <p:spPr>
              <a:xfrm flipV="1">
                <a:off x="1139260" y="707017"/>
                <a:ext cx="238722" cy="873308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55" name="Straight Connector 17254">
                <a:extLst>
                  <a:ext uri="{FF2B5EF4-FFF2-40B4-BE49-F238E27FC236}">
                    <a16:creationId xmlns:a16="http://schemas.microsoft.com/office/drawing/2014/main" id="{71ABDC37-7544-2D12-5B43-4376FFF4D831}"/>
                  </a:ext>
                </a:extLst>
              </p:cNvPr>
              <p:cNvCxnSpPr>
                <a:cxnSpLocks/>
                <a:stCxn id="17242" idx="6"/>
                <a:endCxn id="17248" idx="2"/>
              </p:cNvCxnSpPr>
              <p:nvPr/>
            </p:nvCxnSpPr>
            <p:spPr>
              <a:xfrm>
                <a:off x="1139260" y="354082"/>
                <a:ext cx="225331" cy="385264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56" name="Straight Connector 17255">
                <a:extLst>
                  <a:ext uri="{FF2B5EF4-FFF2-40B4-BE49-F238E27FC236}">
                    <a16:creationId xmlns:a16="http://schemas.microsoft.com/office/drawing/2014/main" id="{0C912854-EFB6-F801-2C37-89E101827263}"/>
                  </a:ext>
                </a:extLst>
              </p:cNvPr>
              <p:cNvCxnSpPr>
                <a:cxnSpLocks/>
                <a:stCxn id="17242" idx="6"/>
                <a:endCxn id="17249" idx="2"/>
              </p:cNvCxnSpPr>
              <p:nvPr/>
            </p:nvCxnSpPr>
            <p:spPr>
              <a:xfrm>
                <a:off x="1139260" y="354082"/>
                <a:ext cx="225331" cy="625363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57" name="Straight Connector 17256">
                <a:extLst>
                  <a:ext uri="{FF2B5EF4-FFF2-40B4-BE49-F238E27FC236}">
                    <a16:creationId xmlns:a16="http://schemas.microsoft.com/office/drawing/2014/main" id="{7F9F1B2B-3FB5-9650-D8FE-1F28F8210F52}"/>
                  </a:ext>
                </a:extLst>
              </p:cNvPr>
              <p:cNvCxnSpPr>
                <a:cxnSpLocks/>
                <a:stCxn id="17242" idx="6"/>
                <a:endCxn id="17250" idx="2"/>
              </p:cNvCxnSpPr>
              <p:nvPr/>
            </p:nvCxnSpPr>
            <p:spPr>
              <a:xfrm>
                <a:off x="1139260" y="354082"/>
                <a:ext cx="225331" cy="865463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58" name="Straight Connector 17257">
                <a:extLst>
                  <a:ext uri="{FF2B5EF4-FFF2-40B4-BE49-F238E27FC236}">
                    <a16:creationId xmlns:a16="http://schemas.microsoft.com/office/drawing/2014/main" id="{6A0175F1-C85A-B52F-4E2A-E049D4863397}"/>
                  </a:ext>
                </a:extLst>
              </p:cNvPr>
              <p:cNvCxnSpPr>
                <a:cxnSpLocks/>
                <a:stCxn id="17243" idx="6"/>
                <a:endCxn id="17248" idx="2"/>
              </p:cNvCxnSpPr>
              <p:nvPr/>
            </p:nvCxnSpPr>
            <p:spPr>
              <a:xfrm>
                <a:off x="1139260" y="594181"/>
                <a:ext cx="225331" cy="145165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59" name="Straight Connector 17258">
                <a:extLst>
                  <a:ext uri="{FF2B5EF4-FFF2-40B4-BE49-F238E27FC236}">
                    <a16:creationId xmlns:a16="http://schemas.microsoft.com/office/drawing/2014/main" id="{07CC2F96-9654-2CC9-1C76-F00C2F66F791}"/>
                  </a:ext>
                </a:extLst>
              </p:cNvPr>
              <p:cNvCxnSpPr>
                <a:cxnSpLocks/>
                <a:stCxn id="17244" idx="6"/>
                <a:endCxn id="17248" idx="2"/>
              </p:cNvCxnSpPr>
              <p:nvPr/>
            </p:nvCxnSpPr>
            <p:spPr>
              <a:xfrm flipV="1">
                <a:off x="1139260" y="739346"/>
                <a:ext cx="225331" cy="94935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60" name="Straight Connector 17259">
                <a:extLst>
                  <a:ext uri="{FF2B5EF4-FFF2-40B4-BE49-F238E27FC236}">
                    <a16:creationId xmlns:a16="http://schemas.microsoft.com/office/drawing/2014/main" id="{D209D812-A581-BD8E-0FC1-C6CB7BEA1EDC}"/>
                  </a:ext>
                </a:extLst>
              </p:cNvPr>
              <p:cNvCxnSpPr>
                <a:cxnSpLocks/>
                <a:stCxn id="17243" idx="6"/>
                <a:endCxn id="17249" idx="2"/>
              </p:cNvCxnSpPr>
              <p:nvPr/>
            </p:nvCxnSpPr>
            <p:spPr>
              <a:xfrm>
                <a:off x="1139260" y="594181"/>
                <a:ext cx="225331" cy="385264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61" name="Straight Connector 17260">
                <a:extLst>
                  <a:ext uri="{FF2B5EF4-FFF2-40B4-BE49-F238E27FC236}">
                    <a16:creationId xmlns:a16="http://schemas.microsoft.com/office/drawing/2014/main" id="{CA76DEC2-89EF-1E31-675B-B91FDF8BF9C7}"/>
                  </a:ext>
                </a:extLst>
              </p:cNvPr>
              <p:cNvCxnSpPr>
                <a:cxnSpLocks/>
                <a:stCxn id="17244" idx="7"/>
                <a:endCxn id="17250" idx="2"/>
              </p:cNvCxnSpPr>
              <p:nvPr/>
            </p:nvCxnSpPr>
            <p:spPr>
              <a:xfrm>
                <a:off x="1125869" y="801952"/>
                <a:ext cx="238722" cy="417593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62" name="Straight Connector 17261">
                <a:extLst>
                  <a:ext uri="{FF2B5EF4-FFF2-40B4-BE49-F238E27FC236}">
                    <a16:creationId xmlns:a16="http://schemas.microsoft.com/office/drawing/2014/main" id="{613E18D2-A020-B42D-A3A4-FC8F602AAD1D}"/>
                  </a:ext>
                </a:extLst>
              </p:cNvPr>
              <p:cNvCxnSpPr>
                <a:cxnSpLocks/>
                <a:stCxn id="17245" idx="6"/>
                <a:endCxn id="17249" idx="2"/>
              </p:cNvCxnSpPr>
              <p:nvPr/>
            </p:nvCxnSpPr>
            <p:spPr>
              <a:xfrm flipV="1">
                <a:off x="1139260" y="979445"/>
                <a:ext cx="225331" cy="94935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63" name="Straight Connector 17262">
                <a:extLst>
                  <a:ext uri="{FF2B5EF4-FFF2-40B4-BE49-F238E27FC236}">
                    <a16:creationId xmlns:a16="http://schemas.microsoft.com/office/drawing/2014/main" id="{7EBC0D4D-81A2-E9AF-4CB7-40EA50A92E46}"/>
                  </a:ext>
                </a:extLst>
              </p:cNvPr>
              <p:cNvCxnSpPr>
                <a:cxnSpLocks/>
                <a:stCxn id="17246" idx="6"/>
                <a:endCxn id="17249" idx="2"/>
              </p:cNvCxnSpPr>
              <p:nvPr/>
            </p:nvCxnSpPr>
            <p:spPr>
              <a:xfrm flipV="1">
                <a:off x="1139260" y="979445"/>
                <a:ext cx="225331" cy="360781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64" name="Straight Connector 17263">
                <a:extLst>
                  <a:ext uri="{FF2B5EF4-FFF2-40B4-BE49-F238E27FC236}">
                    <a16:creationId xmlns:a16="http://schemas.microsoft.com/office/drawing/2014/main" id="{C15E6C10-D479-6BFB-5445-4E38109CD1B6}"/>
                  </a:ext>
                </a:extLst>
              </p:cNvPr>
              <p:cNvCxnSpPr>
                <a:cxnSpLocks/>
                <a:stCxn id="17246" idx="6"/>
                <a:endCxn id="17248" idx="2"/>
              </p:cNvCxnSpPr>
              <p:nvPr/>
            </p:nvCxnSpPr>
            <p:spPr>
              <a:xfrm flipV="1">
                <a:off x="1139260" y="739346"/>
                <a:ext cx="225331" cy="60088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65" name="Straight Connector 17264">
                <a:extLst>
                  <a:ext uri="{FF2B5EF4-FFF2-40B4-BE49-F238E27FC236}">
                    <a16:creationId xmlns:a16="http://schemas.microsoft.com/office/drawing/2014/main" id="{2FF6238A-51C6-6B6C-EECA-A91990882C53}"/>
                  </a:ext>
                </a:extLst>
              </p:cNvPr>
              <p:cNvCxnSpPr>
                <a:cxnSpLocks/>
                <a:stCxn id="17245" idx="6"/>
                <a:endCxn id="17250" idx="2"/>
              </p:cNvCxnSpPr>
              <p:nvPr/>
            </p:nvCxnSpPr>
            <p:spPr>
              <a:xfrm>
                <a:off x="1139260" y="1074380"/>
                <a:ext cx="225331" cy="145165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66" name="Straight Connector 17265">
                <a:extLst>
                  <a:ext uri="{FF2B5EF4-FFF2-40B4-BE49-F238E27FC236}">
                    <a16:creationId xmlns:a16="http://schemas.microsoft.com/office/drawing/2014/main" id="{15B627F0-14A5-EE2F-6360-7B83DC8E2FEE}"/>
                  </a:ext>
                </a:extLst>
              </p:cNvPr>
              <p:cNvCxnSpPr>
                <a:cxnSpLocks/>
                <a:stCxn id="17243" idx="6"/>
                <a:endCxn id="17250" idx="2"/>
              </p:cNvCxnSpPr>
              <p:nvPr/>
            </p:nvCxnSpPr>
            <p:spPr>
              <a:xfrm>
                <a:off x="1139260" y="594181"/>
                <a:ext cx="225331" cy="625364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67" name="Straight Connector 17266">
                <a:extLst>
                  <a:ext uri="{FF2B5EF4-FFF2-40B4-BE49-F238E27FC236}">
                    <a16:creationId xmlns:a16="http://schemas.microsoft.com/office/drawing/2014/main" id="{DCFC7621-6E7F-C7FC-9A26-4EC3D5266F37}"/>
                  </a:ext>
                </a:extLst>
              </p:cNvPr>
              <p:cNvCxnSpPr>
                <a:cxnSpLocks/>
                <a:stCxn id="17245" idx="6"/>
                <a:endCxn id="17248" idx="2"/>
              </p:cNvCxnSpPr>
              <p:nvPr/>
            </p:nvCxnSpPr>
            <p:spPr>
              <a:xfrm flipV="1">
                <a:off x="1139260" y="739346"/>
                <a:ext cx="225331" cy="335034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7268" name="Oval 17267">
                <a:extLst>
                  <a:ext uri="{FF2B5EF4-FFF2-40B4-BE49-F238E27FC236}">
                    <a16:creationId xmlns:a16="http://schemas.microsoft.com/office/drawing/2014/main" id="{AD6A2CA4-08BF-1014-80BB-719F8D0A0F4D}"/>
                  </a:ext>
                </a:extLst>
              </p:cNvPr>
              <p:cNvSpPr/>
              <p:nvPr/>
            </p:nvSpPr>
            <p:spPr>
              <a:xfrm flipH="1">
                <a:off x="474216" y="299140"/>
                <a:ext cx="91440" cy="91440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69" name="Oval 17268">
                <a:extLst>
                  <a:ext uri="{FF2B5EF4-FFF2-40B4-BE49-F238E27FC236}">
                    <a16:creationId xmlns:a16="http://schemas.microsoft.com/office/drawing/2014/main" id="{DC26E49C-842C-03F4-9BCD-2C168A22A27B}"/>
                  </a:ext>
                </a:extLst>
              </p:cNvPr>
              <p:cNvSpPr/>
              <p:nvPr/>
            </p:nvSpPr>
            <p:spPr>
              <a:xfrm flipH="1">
                <a:off x="474216" y="539239"/>
                <a:ext cx="91440" cy="91440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70" name="Oval 17269">
                <a:extLst>
                  <a:ext uri="{FF2B5EF4-FFF2-40B4-BE49-F238E27FC236}">
                    <a16:creationId xmlns:a16="http://schemas.microsoft.com/office/drawing/2014/main" id="{112C7012-D25C-BC45-BB7F-B82E0192E2BB}"/>
                  </a:ext>
                </a:extLst>
              </p:cNvPr>
              <p:cNvSpPr/>
              <p:nvPr/>
            </p:nvSpPr>
            <p:spPr>
              <a:xfrm flipH="1">
                <a:off x="474216" y="779339"/>
                <a:ext cx="91440" cy="91440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71" name="Oval 17270">
                <a:extLst>
                  <a:ext uri="{FF2B5EF4-FFF2-40B4-BE49-F238E27FC236}">
                    <a16:creationId xmlns:a16="http://schemas.microsoft.com/office/drawing/2014/main" id="{DD84C99D-3827-00F1-ABFE-7E881EFAB0A9}"/>
                  </a:ext>
                </a:extLst>
              </p:cNvPr>
              <p:cNvSpPr/>
              <p:nvPr/>
            </p:nvSpPr>
            <p:spPr>
              <a:xfrm flipH="1">
                <a:off x="474216" y="1019438"/>
                <a:ext cx="91440" cy="91440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72" name="Oval 17271">
                <a:extLst>
                  <a:ext uri="{FF2B5EF4-FFF2-40B4-BE49-F238E27FC236}">
                    <a16:creationId xmlns:a16="http://schemas.microsoft.com/office/drawing/2014/main" id="{F22881A1-EE0D-F4DD-79D9-2D25D02B3C6F}"/>
                  </a:ext>
                </a:extLst>
              </p:cNvPr>
              <p:cNvSpPr/>
              <p:nvPr/>
            </p:nvSpPr>
            <p:spPr>
              <a:xfrm flipH="1">
                <a:off x="474216" y="1285284"/>
                <a:ext cx="91440" cy="91440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73" name="Oval 17272">
                <a:extLst>
                  <a:ext uri="{FF2B5EF4-FFF2-40B4-BE49-F238E27FC236}">
                    <a16:creationId xmlns:a16="http://schemas.microsoft.com/office/drawing/2014/main" id="{25E77C7E-8A0F-10E6-1618-D2809644EC83}"/>
                  </a:ext>
                </a:extLst>
              </p:cNvPr>
              <p:cNvSpPr/>
              <p:nvPr/>
            </p:nvSpPr>
            <p:spPr>
              <a:xfrm flipH="1">
                <a:off x="474216" y="1525384"/>
                <a:ext cx="91440" cy="91440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74" name="Oval 17273">
                <a:extLst>
                  <a:ext uri="{FF2B5EF4-FFF2-40B4-BE49-F238E27FC236}">
                    <a16:creationId xmlns:a16="http://schemas.microsoft.com/office/drawing/2014/main" id="{28AA274C-5BD3-9604-9BAA-E68E660F5ED1}"/>
                  </a:ext>
                </a:extLst>
              </p:cNvPr>
              <p:cNvSpPr/>
              <p:nvPr/>
            </p:nvSpPr>
            <p:spPr>
              <a:xfrm flipH="1">
                <a:off x="116170" y="671704"/>
                <a:ext cx="91440" cy="91440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75" name="Oval 17274">
                <a:extLst>
                  <a:ext uri="{FF2B5EF4-FFF2-40B4-BE49-F238E27FC236}">
                    <a16:creationId xmlns:a16="http://schemas.microsoft.com/office/drawing/2014/main" id="{D0E8096D-C24C-AEC2-4CA2-E47DC368B828}"/>
                  </a:ext>
                </a:extLst>
              </p:cNvPr>
              <p:cNvSpPr/>
              <p:nvPr/>
            </p:nvSpPr>
            <p:spPr>
              <a:xfrm flipH="1">
                <a:off x="116170" y="911804"/>
                <a:ext cx="91440" cy="91440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76" name="Oval 17275">
                <a:extLst>
                  <a:ext uri="{FF2B5EF4-FFF2-40B4-BE49-F238E27FC236}">
                    <a16:creationId xmlns:a16="http://schemas.microsoft.com/office/drawing/2014/main" id="{4DE4B7A0-CA90-890B-1DBA-6046AA43562B}"/>
                  </a:ext>
                </a:extLst>
              </p:cNvPr>
              <p:cNvSpPr/>
              <p:nvPr/>
            </p:nvSpPr>
            <p:spPr>
              <a:xfrm flipH="1">
                <a:off x="116170" y="1151903"/>
                <a:ext cx="91440" cy="91440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277" name="Straight Connector 17276">
                <a:extLst>
                  <a:ext uri="{FF2B5EF4-FFF2-40B4-BE49-F238E27FC236}">
                    <a16:creationId xmlns:a16="http://schemas.microsoft.com/office/drawing/2014/main" id="{F9F8419C-B112-3140-257C-C2AE43D3F19B}"/>
                  </a:ext>
                </a:extLst>
              </p:cNvPr>
              <p:cNvCxnSpPr>
                <a:cxnSpLocks/>
                <a:stCxn id="17272" idx="6"/>
                <a:endCxn id="17276" idx="2"/>
              </p:cNvCxnSpPr>
              <p:nvPr/>
            </p:nvCxnSpPr>
            <p:spPr>
              <a:xfrm flipH="1" flipV="1">
                <a:off x="207610" y="1197623"/>
                <a:ext cx="266606" cy="133381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78" name="Straight Connector 17277">
                <a:extLst>
                  <a:ext uri="{FF2B5EF4-FFF2-40B4-BE49-F238E27FC236}">
                    <a16:creationId xmlns:a16="http://schemas.microsoft.com/office/drawing/2014/main" id="{83A5AAB9-DE94-22AD-DEA3-D71AC4EABB05}"/>
                  </a:ext>
                </a:extLst>
              </p:cNvPr>
              <p:cNvCxnSpPr>
                <a:cxnSpLocks/>
                <a:stCxn id="17273" idx="6"/>
                <a:endCxn id="17276" idx="2"/>
              </p:cNvCxnSpPr>
              <p:nvPr/>
            </p:nvCxnSpPr>
            <p:spPr>
              <a:xfrm flipH="1" flipV="1">
                <a:off x="207610" y="1197623"/>
                <a:ext cx="266606" cy="373481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79" name="Straight Connector 17278">
                <a:extLst>
                  <a:ext uri="{FF2B5EF4-FFF2-40B4-BE49-F238E27FC236}">
                    <a16:creationId xmlns:a16="http://schemas.microsoft.com/office/drawing/2014/main" id="{3C51F8DF-8CE0-5C20-6FDF-0AC179D28566}"/>
                  </a:ext>
                </a:extLst>
              </p:cNvPr>
              <p:cNvCxnSpPr>
                <a:cxnSpLocks/>
                <a:stCxn id="17273" idx="6"/>
                <a:endCxn id="17275" idx="2"/>
              </p:cNvCxnSpPr>
              <p:nvPr/>
            </p:nvCxnSpPr>
            <p:spPr>
              <a:xfrm flipH="1" flipV="1">
                <a:off x="207610" y="957524"/>
                <a:ext cx="266606" cy="61358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80" name="Straight Connector 17279">
                <a:extLst>
                  <a:ext uri="{FF2B5EF4-FFF2-40B4-BE49-F238E27FC236}">
                    <a16:creationId xmlns:a16="http://schemas.microsoft.com/office/drawing/2014/main" id="{9DDE9F31-6CE8-878E-F418-DEB7594E303F}"/>
                  </a:ext>
                </a:extLst>
              </p:cNvPr>
              <p:cNvCxnSpPr>
                <a:cxnSpLocks/>
                <a:stCxn id="17273" idx="6"/>
                <a:endCxn id="17274" idx="1"/>
              </p:cNvCxnSpPr>
              <p:nvPr/>
            </p:nvCxnSpPr>
            <p:spPr>
              <a:xfrm flipH="1" flipV="1">
                <a:off x="194219" y="685095"/>
                <a:ext cx="279997" cy="886009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81" name="Straight Connector 17280">
                <a:extLst>
                  <a:ext uri="{FF2B5EF4-FFF2-40B4-BE49-F238E27FC236}">
                    <a16:creationId xmlns:a16="http://schemas.microsoft.com/office/drawing/2014/main" id="{4EF6E016-9638-A21D-DC30-62444371C211}"/>
                  </a:ext>
                </a:extLst>
              </p:cNvPr>
              <p:cNvCxnSpPr>
                <a:cxnSpLocks/>
                <a:stCxn id="17268" idx="6"/>
                <a:endCxn id="17274" idx="2"/>
              </p:cNvCxnSpPr>
              <p:nvPr/>
            </p:nvCxnSpPr>
            <p:spPr>
              <a:xfrm flipH="1">
                <a:off x="207610" y="344860"/>
                <a:ext cx="266606" cy="372564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82" name="Straight Connector 17281">
                <a:extLst>
                  <a:ext uri="{FF2B5EF4-FFF2-40B4-BE49-F238E27FC236}">
                    <a16:creationId xmlns:a16="http://schemas.microsoft.com/office/drawing/2014/main" id="{CE109814-B91D-0803-8A5E-8500F87839AA}"/>
                  </a:ext>
                </a:extLst>
              </p:cNvPr>
              <p:cNvCxnSpPr>
                <a:cxnSpLocks/>
                <a:stCxn id="17268" idx="6"/>
                <a:endCxn id="17275" idx="2"/>
              </p:cNvCxnSpPr>
              <p:nvPr/>
            </p:nvCxnSpPr>
            <p:spPr>
              <a:xfrm flipH="1">
                <a:off x="207610" y="344860"/>
                <a:ext cx="266606" cy="612664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83" name="Straight Connector 17282">
                <a:extLst>
                  <a:ext uri="{FF2B5EF4-FFF2-40B4-BE49-F238E27FC236}">
                    <a16:creationId xmlns:a16="http://schemas.microsoft.com/office/drawing/2014/main" id="{B20AC52E-A8E7-7AE0-192D-741FC9AC2DEF}"/>
                  </a:ext>
                </a:extLst>
              </p:cNvPr>
              <p:cNvCxnSpPr>
                <a:cxnSpLocks/>
                <a:stCxn id="17268" idx="6"/>
                <a:endCxn id="17276" idx="2"/>
              </p:cNvCxnSpPr>
              <p:nvPr/>
            </p:nvCxnSpPr>
            <p:spPr>
              <a:xfrm flipH="1">
                <a:off x="207610" y="344860"/>
                <a:ext cx="266606" cy="852763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84" name="Straight Connector 17283">
                <a:extLst>
                  <a:ext uri="{FF2B5EF4-FFF2-40B4-BE49-F238E27FC236}">
                    <a16:creationId xmlns:a16="http://schemas.microsoft.com/office/drawing/2014/main" id="{BBE4421F-D12D-123D-743A-E0FB015BE56F}"/>
                  </a:ext>
                </a:extLst>
              </p:cNvPr>
              <p:cNvCxnSpPr>
                <a:cxnSpLocks/>
                <a:stCxn id="17269" idx="6"/>
                <a:endCxn id="17274" idx="2"/>
              </p:cNvCxnSpPr>
              <p:nvPr/>
            </p:nvCxnSpPr>
            <p:spPr>
              <a:xfrm flipH="1">
                <a:off x="207610" y="584959"/>
                <a:ext cx="266606" cy="132465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85" name="Straight Connector 17284">
                <a:extLst>
                  <a:ext uri="{FF2B5EF4-FFF2-40B4-BE49-F238E27FC236}">
                    <a16:creationId xmlns:a16="http://schemas.microsoft.com/office/drawing/2014/main" id="{793D7083-ED37-E9FE-7B3B-A5161DAA2A05}"/>
                  </a:ext>
                </a:extLst>
              </p:cNvPr>
              <p:cNvCxnSpPr>
                <a:cxnSpLocks/>
                <a:stCxn id="17270" idx="6"/>
                <a:endCxn id="17274" idx="2"/>
              </p:cNvCxnSpPr>
              <p:nvPr/>
            </p:nvCxnSpPr>
            <p:spPr>
              <a:xfrm flipH="1" flipV="1">
                <a:off x="207610" y="717424"/>
                <a:ext cx="266606" cy="107635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86" name="Straight Connector 17285">
                <a:extLst>
                  <a:ext uri="{FF2B5EF4-FFF2-40B4-BE49-F238E27FC236}">
                    <a16:creationId xmlns:a16="http://schemas.microsoft.com/office/drawing/2014/main" id="{AFEA4E21-60D2-56C5-FCD9-DB297FBE0D22}"/>
                  </a:ext>
                </a:extLst>
              </p:cNvPr>
              <p:cNvCxnSpPr>
                <a:cxnSpLocks/>
                <a:stCxn id="17269" idx="6"/>
                <a:endCxn id="17275" idx="2"/>
              </p:cNvCxnSpPr>
              <p:nvPr/>
            </p:nvCxnSpPr>
            <p:spPr>
              <a:xfrm flipH="1">
                <a:off x="207610" y="584959"/>
                <a:ext cx="266606" cy="372565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87" name="Straight Connector 17286">
                <a:extLst>
                  <a:ext uri="{FF2B5EF4-FFF2-40B4-BE49-F238E27FC236}">
                    <a16:creationId xmlns:a16="http://schemas.microsoft.com/office/drawing/2014/main" id="{3D830714-9016-4B05-1618-159506A2BE56}"/>
                  </a:ext>
                </a:extLst>
              </p:cNvPr>
              <p:cNvCxnSpPr>
                <a:cxnSpLocks/>
                <a:stCxn id="17270" idx="7"/>
                <a:endCxn id="17276" idx="2"/>
              </p:cNvCxnSpPr>
              <p:nvPr/>
            </p:nvCxnSpPr>
            <p:spPr>
              <a:xfrm flipH="1">
                <a:off x="207610" y="792730"/>
                <a:ext cx="279997" cy="404893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88" name="Straight Connector 17287">
                <a:extLst>
                  <a:ext uri="{FF2B5EF4-FFF2-40B4-BE49-F238E27FC236}">
                    <a16:creationId xmlns:a16="http://schemas.microsoft.com/office/drawing/2014/main" id="{9C0C8E7B-504D-913C-8E22-6A6AC6BEBB56}"/>
                  </a:ext>
                </a:extLst>
              </p:cNvPr>
              <p:cNvCxnSpPr>
                <a:cxnSpLocks/>
                <a:stCxn id="17271" idx="6"/>
                <a:endCxn id="17275" idx="2"/>
              </p:cNvCxnSpPr>
              <p:nvPr/>
            </p:nvCxnSpPr>
            <p:spPr>
              <a:xfrm flipH="1" flipV="1">
                <a:off x="207610" y="957524"/>
                <a:ext cx="266606" cy="107634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89" name="Straight Connector 17288">
                <a:extLst>
                  <a:ext uri="{FF2B5EF4-FFF2-40B4-BE49-F238E27FC236}">
                    <a16:creationId xmlns:a16="http://schemas.microsoft.com/office/drawing/2014/main" id="{6908BD95-497F-EA52-AD6B-3DB7691933D1}"/>
                  </a:ext>
                </a:extLst>
              </p:cNvPr>
              <p:cNvCxnSpPr>
                <a:cxnSpLocks/>
                <a:stCxn id="17272" idx="6"/>
                <a:endCxn id="17275" idx="2"/>
              </p:cNvCxnSpPr>
              <p:nvPr/>
            </p:nvCxnSpPr>
            <p:spPr>
              <a:xfrm flipH="1" flipV="1">
                <a:off x="207610" y="957524"/>
                <a:ext cx="266606" cy="37348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90" name="Straight Connector 17289">
                <a:extLst>
                  <a:ext uri="{FF2B5EF4-FFF2-40B4-BE49-F238E27FC236}">
                    <a16:creationId xmlns:a16="http://schemas.microsoft.com/office/drawing/2014/main" id="{40ABC17B-A1A1-4759-D674-61792DA93478}"/>
                  </a:ext>
                </a:extLst>
              </p:cNvPr>
              <p:cNvCxnSpPr>
                <a:cxnSpLocks/>
                <a:stCxn id="17272" idx="6"/>
                <a:endCxn id="17274" idx="2"/>
              </p:cNvCxnSpPr>
              <p:nvPr/>
            </p:nvCxnSpPr>
            <p:spPr>
              <a:xfrm flipH="1" flipV="1">
                <a:off x="207610" y="717424"/>
                <a:ext cx="266606" cy="61358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91" name="Straight Connector 17290">
                <a:extLst>
                  <a:ext uri="{FF2B5EF4-FFF2-40B4-BE49-F238E27FC236}">
                    <a16:creationId xmlns:a16="http://schemas.microsoft.com/office/drawing/2014/main" id="{2504C51F-8296-3E7E-4B8D-A7B40C030930}"/>
                  </a:ext>
                </a:extLst>
              </p:cNvPr>
              <p:cNvCxnSpPr>
                <a:cxnSpLocks/>
                <a:stCxn id="17271" idx="6"/>
                <a:endCxn id="17276" idx="2"/>
              </p:cNvCxnSpPr>
              <p:nvPr/>
            </p:nvCxnSpPr>
            <p:spPr>
              <a:xfrm flipH="1">
                <a:off x="207610" y="1065158"/>
                <a:ext cx="266606" cy="132465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92" name="Straight Connector 17291">
                <a:extLst>
                  <a:ext uri="{FF2B5EF4-FFF2-40B4-BE49-F238E27FC236}">
                    <a16:creationId xmlns:a16="http://schemas.microsoft.com/office/drawing/2014/main" id="{5E0C1435-7B11-EF96-5571-B38EB274753C}"/>
                  </a:ext>
                </a:extLst>
              </p:cNvPr>
              <p:cNvCxnSpPr>
                <a:cxnSpLocks/>
                <a:stCxn id="17269" idx="6"/>
                <a:endCxn id="17276" idx="2"/>
              </p:cNvCxnSpPr>
              <p:nvPr/>
            </p:nvCxnSpPr>
            <p:spPr>
              <a:xfrm flipH="1">
                <a:off x="207610" y="584959"/>
                <a:ext cx="266606" cy="612664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93" name="Straight Connector 17292">
                <a:extLst>
                  <a:ext uri="{FF2B5EF4-FFF2-40B4-BE49-F238E27FC236}">
                    <a16:creationId xmlns:a16="http://schemas.microsoft.com/office/drawing/2014/main" id="{DB098B9F-776A-EC9C-5F5B-72ED29A8E376}"/>
                  </a:ext>
                </a:extLst>
              </p:cNvPr>
              <p:cNvCxnSpPr>
                <a:cxnSpLocks/>
                <a:stCxn id="17271" idx="6"/>
                <a:endCxn id="17274" idx="2"/>
              </p:cNvCxnSpPr>
              <p:nvPr/>
            </p:nvCxnSpPr>
            <p:spPr>
              <a:xfrm flipH="1" flipV="1">
                <a:off x="207610" y="717424"/>
                <a:ext cx="266606" cy="347734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7294" name="Oval 17293">
                <a:extLst>
                  <a:ext uri="{FF2B5EF4-FFF2-40B4-BE49-F238E27FC236}">
                    <a16:creationId xmlns:a16="http://schemas.microsoft.com/office/drawing/2014/main" id="{9AAA59D2-E441-E017-55FA-9E39BA9C1B69}"/>
                  </a:ext>
                </a:extLst>
              </p:cNvPr>
              <p:cNvSpPr/>
              <p:nvPr/>
            </p:nvSpPr>
            <p:spPr>
              <a:xfrm flipH="1">
                <a:off x="777220" y="299139"/>
                <a:ext cx="91440" cy="91440"/>
              </a:xfrm>
              <a:prstGeom prst="ellipse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95" name="Oval 17294">
                <a:extLst>
                  <a:ext uri="{FF2B5EF4-FFF2-40B4-BE49-F238E27FC236}">
                    <a16:creationId xmlns:a16="http://schemas.microsoft.com/office/drawing/2014/main" id="{54CD35C0-1B5F-D4E3-9B9E-989766E54D79}"/>
                  </a:ext>
                </a:extLst>
              </p:cNvPr>
              <p:cNvSpPr/>
              <p:nvPr/>
            </p:nvSpPr>
            <p:spPr>
              <a:xfrm flipH="1">
                <a:off x="777220" y="539238"/>
                <a:ext cx="91440" cy="91440"/>
              </a:xfrm>
              <a:prstGeom prst="ellipse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96" name="Oval 17295">
                <a:extLst>
                  <a:ext uri="{FF2B5EF4-FFF2-40B4-BE49-F238E27FC236}">
                    <a16:creationId xmlns:a16="http://schemas.microsoft.com/office/drawing/2014/main" id="{F9705CE3-2F5D-7C6E-2AF3-9754D5BBFCBA}"/>
                  </a:ext>
                </a:extLst>
              </p:cNvPr>
              <p:cNvSpPr/>
              <p:nvPr/>
            </p:nvSpPr>
            <p:spPr>
              <a:xfrm flipH="1">
                <a:off x="777220" y="779338"/>
                <a:ext cx="91440" cy="91440"/>
              </a:xfrm>
              <a:prstGeom prst="ellipse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97" name="Oval 17296">
                <a:extLst>
                  <a:ext uri="{FF2B5EF4-FFF2-40B4-BE49-F238E27FC236}">
                    <a16:creationId xmlns:a16="http://schemas.microsoft.com/office/drawing/2014/main" id="{5AAE515D-E7A2-B663-B747-66C137C4C175}"/>
                  </a:ext>
                </a:extLst>
              </p:cNvPr>
              <p:cNvSpPr/>
              <p:nvPr/>
            </p:nvSpPr>
            <p:spPr>
              <a:xfrm flipH="1">
                <a:off x="777220" y="1019437"/>
                <a:ext cx="91440" cy="91440"/>
              </a:xfrm>
              <a:prstGeom prst="ellipse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98" name="Oval 17297">
                <a:extLst>
                  <a:ext uri="{FF2B5EF4-FFF2-40B4-BE49-F238E27FC236}">
                    <a16:creationId xmlns:a16="http://schemas.microsoft.com/office/drawing/2014/main" id="{9D781D96-C388-9B8C-AADF-707486247168}"/>
                  </a:ext>
                </a:extLst>
              </p:cNvPr>
              <p:cNvSpPr/>
              <p:nvPr/>
            </p:nvSpPr>
            <p:spPr>
              <a:xfrm flipH="1">
                <a:off x="777220" y="1285283"/>
                <a:ext cx="91440" cy="91440"/>
              </a:xfrm>
              <a:prstGeom prst="ellipse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99" name="Oval 17298">
                <a:extLst>
                  <a:ext uri="{FF2B5EF4-FFF2-40B4-BE49-F238E27FC236}">
                    <a16:creationId xmlns:a16="http://schemas.microsoft.com/office/drawing/2014/main" id="{1A8C51DD-C488-9AAD-30B4-F49DC8C5CB75}"/>
                  </a:ext>
                </a:extLst>
              </p:cNvPr>
              <p:cNvSpPr/>
              <p:nvPr/>
            </p:nvSpPr>
            <p:spPr>
              <a:xfrm flipH="1">
                <a:off x="777220" y="1525383"/>
                <a:ext cx="91440" cy="91440"/>
              </a:xfrm>
              <a:prstGeom prst="ellipse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300" name="Straight Connector 17299">
                <a:extLst>
                  <a:ext uri="{FF2B5EF4-FFF2-40B4-BE49-F238E27FC236}">
                    <a16:creationId xmlns:a16="http://schemas.microsoft.com/office/drawing/2014/main" id="{5753CCA3-468D-4B20-F8CB-2B44CCCBC7E3}"/>
                  </a:ext>
                </a:extLst>
              </p:cNvPr>
              <p:cNvCxnSpPr>
                <a:cxnSpLocks/>
                <a:stCxn id="17268" idx="2"/>
                <a:endCxn id="17294" idx="6"/>
              </p:cNvCxnSpPr>
              <p:nvPr/>
            </p:nvCxnSpPr>
            <p:spPr>
              <a:xfrm flipV="1">
                <a:off x="565656" y="344859"/>
                <a:ext cx="211564" cy="1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01" name="Straight Connector 17300">
                <a:extLst>
                  <a:ext uri="{FF2B5EF4-FFF2-40B4-BE49-F238E27FC236}">
                    <a16:creationId xmlns:a16="http://schemas.microsoft.com/office/drawing/2014/main" id="{E61AA964-87EB-C01B-DDE4-9A63F1854AF4}"/>
                  </a:ext>
                </a:extLst>
              </p:cNvPr>
              <p:cNvCxnSpPr>
                <a:cxnSpLocks/>
                <a:stCxn id="17269" idx="2"/>
                <a:endCxn id="17294" idx="6"/>
              </p:cNvCxnSpPr>
              <p:nvPr/>
            </p:nvCxnSpPr>
            <p:spPr>
              <a:xfrm flipV="1">
                <a:off x="565656" y="344859"/>
                <a:ext cx="211564" cy="24010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02" name="Straight Connector 17301">
                <a:extLst>
                  <a:ext uri="{FF2B5EF4-FFF2-40B4-BE49-F238E27FC236}">
                    <a16:creationId xmlns:a16="http://schemas.microsoft.com/office/drawing/2014/main" id="{CFEA0F41-577C-8682-0A3F-246F3802EDB9}"/>
                  </a:ext>
                </a:extLst>
              </p:cNvPr>
              <p:cNvCxnSpPr>
                <a:cxnSpLocks/>
                <a:stCxn id="17269" idx="2"/>
                <a:endCxn id="17296" idx="7"/>
              </p:cNvCxnSpPr>
              <p:nvPr/>
            </p:nvCxnSpPr>
            <p:spPr>
              <a:xfrm>
                <a:off x="565656" y="584959"/>
                <a:ext cx="224955" cy="20777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03" name="Straight Connector 17302">
                <a:extLst>
                  <a:ext uri="{FF2B5EF4-FFF2-40B4-BE49-F238E27FC236}">
                    <a16:creationId xmlns:a16="http://schemas.microsoft.com/office/drawing/2014/main" id="{26FDBB15-CBF8-40BB-841B-1DCABD4AA7F5}"/>
                  </a:ext>
                </a:extLst>
              </p:cNvPr>
              <p:cNvCxnSpPr>
                <a:cxnSpLocks/>
                <a:stCxn id="17270" idx="2"/>
                <a:endCxn id="17296" idx="6"/>
              </p:cNvCxnSpPr>
              <p:nvPr/>
            </p:nvCxnSpPr>
            <p:spPr>
              <a:xfrm flipV="1">
                <a:off x="565656" y="825058"/>
                <a:ext cx="211564" cy="1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04" name="Straight Connector 17303">
                <a:extLst>
                  <a:ext uri="{FF2B5EF4-FFF2-40B4-BE49-F238E27FC236}">
                    <a16:creationId xmlns:a16="http://schemas.microsoft.com/office/drawing/2014/main" id="{937FB76D-65A8-5C67-31C6-CC1139B7C28C}"/>
                  </a:ext>
                </a:extLst>
              </p:cNvPr>
              <p:cNvCxnSpPr>
                <a:cxnSpLocks/>
                <a:stCxn id="17271" idx="2"/>
                <a:endCxn id="17297" idx="6"/>
              </p:cNvCxnSpPr>
              <p:nvPr/>
            </p:nvCxnSpPr>
            <p:spPr>
              <a:xfrm flipV="1">
                <a:off x="565656" y="1065157"/>
                <a:ext cx="211564" cy="1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05" name="Straight Connector 17304">
                <a:extLst>
                  <a:ext uri="{FF2B5EF4-FFF2-40B4-BE49-F238E27FC236}">
                    <a16:creationId xmlns:a16="http://schemas.microsoft.com/office/drawing/2014/main" id="{835D8490-2479-8424-0F64-FAA8D588436E}"/>
                  </a:ext>
                </a:extLst>
              </p:cNvPr>
              <p:cNvCxnSpPr>
                <a:cxnSpLocks/>
                <a:stCxn id="17272" idx="2"/>
                <a:endCxn id="17298" idx="6"/>
              </p:cNvCxnSpPr>
              <p:nvPr/>
            </p:nvCxnSpPr>
            <p:spPr>
              <a:xfrm flipV="1">
                <a:off x="565656" y="1331003"/>
                <a:ext cx="211564" cy="1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06" name="Straight Connector 17305">
                <a:extLst>
                  <a:ext uri="{FF2B5EF4-FFF2-40B4-BE49-F238E27FC236}">
                    <a16:creationId xmlns:a16="http://schemas.microsoft.com/office/drawing/2014/main" id="{5FF91724-71EE-2853-8F0C-AC3D476B891F}"/>
                  </a:ext>
                </a:extLst>
              </p:cNvPr>
              <p:cNvCxnSpPr>
                <a:cxnSpLocks/>
                <a:stCxn id="17273" idx="2"/>
                <a:endCxn id="17299" idx="6"/>
              </p:cNvCxnSpPr>
              <p:nvPr/>
            </p:nvCxnSpPr>
            <p:spPr>
              <a:xfrm flipV="1">
                <a:off x="565656" y="1571103"/>
                <a:ext cx="211564" cy="1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07" name="Straight Connector 17306">
                <a:extLst>
                  <a:ext uri="{FF2B5EF4-FFF2-40B4-BE49-F238E27FC236}">
                    <a16:creationId xmlns:a16="http://schemas.microsoft.com/office/drawing/2014/main" id="{F6616000-0B4E-7120-D9D6-DC7ECE0E85E4}"/>
                  </a:ext>
                </a:extLst>
              </p:cNvPr>
              <p:cNvCxnSpPr>
                <a:cxnSpLocks/>
                <a:stCxn id="17299" idx="2"/>
                <a:endCxn id="17247" idx="2"/>
              </p:cNvCxnSpPr>
              <p:nvPr/>
            </p:nvCxnSpPr>
            <p:spPr>
              <a:xfrm>
                <a:off x="868660" y="1571103"/>
                <a:ext cx="179160" cy="922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08" name="Straight Connector 17307">
                <a:extLst>
                  <a:ext uri="{FF2B5EF4-FFF2-40B4-BE49-F238E27FC236}">
                    <a16:creationId xmlns:a16="http://schemas.microsoft.com/office/drawing/2014/main" id="{3FE7BF40-9ECF-7F71-473E-55A6E0C07EDD}"/>
                  </a:ext>
                </a:extLst>
              </p:cNvPr>
              <p:cNvCxnSpPr>
                <a:cxnSpLocks/>
                <a:stCxn id="17298" idx="2"/>
                <a:endCxn id="17246" idx="2"/>
              </p:cNvCxnSpPr>
              <p:nvPr/>
            </p:nvCxnSpPr>
            <p:spPr>
              <a:xfrm>
                <a:off x="868660" y="1331003"/>
                <a:ext cx="179160" cy="9223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09" name="Straight Connector 17308">
                <a:extLst>
                  <a:ext uri="{FF2B5EF4-FFF2-40B4-BE49-F238E27FC236}">
                    <a16:creationId xmlns:a16="http://schemas.microsoft.com/office/drawing/2014/main" id="{AFF13B4F-1F74-5189-D422-7A8267533508}"/>
                  </a:ext>
                </a:extLst>
              </p:cNvPr>
              <p:cNvCxnSpPr>
                <a:cxnSpLocks/>
                <a:stCxn id="17297" idx="2"/>
                <a:endCxn id="17245" idx="2"/>
              </p:cNvCxnSpPr>
              <p:nvPr/>
            </p:nvCxnSpPr>
            <p:spPr>
              <a:xfrm>
                <a:off x="868660" y="1065157"/>
                <a:ext cx="179160" cy="9223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10" name="Straight Connector 17309">
                <a:extLst>
                  <a:ext uri="{FF2B5EF4-FFF2-40B4-BE49-F238E27FC236}">
                    <a16:creationId xmlns:a16="http://schemas.microsoft.com/office/drawing/2014/main" id="{5210693C-542E-CA95-06DB-5A4728D2058A}"/>
                  </a:ext>
                </a:extLst>
              </p:cNvPr>
              <p:cNvCxnSpPr>
                <a:cxnSpLocks/>
                <a:stCxn id="17296" idx="2"/>
                <a:endCxn id="17244" idx="2"/>
              </p:cNvCxnSpPr>
              <p:nvPr/>
            </p:nvCxnSpPr>
            <p:spPr>
              <a:xfrm>
                <a:off x="868660" y="825058"/>
                <a:ext cx="179160" cy="9223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11" name="Straight Connector 17310">
                <a:extLst>
                  <a:ext uri="{FF2B5EF4-FFF2-40B4-BE49-F238E27FC236}">
                    <a16:creationId xmlns:a16="http://schemas.microsoft.com/office/drawing/2014/main" id="{9685B21C-56ED-614C-9B89-A823E92283C8}"/>
                  </a:ext>
                </a:extLst>
              </p:cNvPr>
              <p:cNvCxnSpPr>
                <a:cxnSpLocks/>
                <a:stCxn id="17295" idx="2"/>
                <a:endCxn id="17243" idx="2"/>
              </p:cNvCxnSpPr>
              <p:nvPr/>
            </p:nvCxnSpPr>
            <p:spPr>
              <a:xfrm>
                <a:off x="868660" y="584958"/>
                <a:ext cx="179160" cy="9223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12" name="Straight Connector 17311">
                <a:extLst>
                  <a:ext uri="{FF2B5EF4-FFF2-40B4-BE49-F238E27FC236}">
                    <a16:creationId xmlns:a16="http://schemas.microsoft.com/office/drawing/2014/main" id="{8462E4C7-A577-8304-041F-5630D3D345F6}"/>
                  </a:ext>
                </a:extLst>
              </p:cNvPr>
              <p:cNvCxnSpPr>
                <a:cxnSpLocks/>
                <a:stCxn id="17294" idx="2"/>
                <a:endCxn id="17242" idx="2"/>
              </p:cNvCxnSpPr>
              <p:nvPr/>
            </p:nvCxnSpPr>
            <p:spPr>
              <a:xfrm>
                <a:off x="868660" y="344859"/>
                <a:ext cx="179160" cy="9223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13" name="Straight Connector 17312">
                <a:extLst>
                  <a:ext uri="{FF2B5EF4-FFF2-40B4-BE49-F238E27FC236}">
                    <a16:creationId xmlns:a16="http://schemas.microsoft.com/office/drawing/2014/main" id="{AE664AA5-17E9-283C-190E-6FE1089A181D}"/>
                  </a:ext>
                </a:extLst>
              </p:cNvPr>
              <p:cNvCxnSpPr>
                <a:cxnSpLocks/>
                <a:stCxn id="17269" idx="2"/>
                <a:endCxn id="17295" idx="6"/>
              </p:cNvCxnSpPr>
              <p:nvPr/>
            </p:nvCxnSpPr>
            <p:spPr>
              <a:xfrm flipV="1">
                <a:off x="565656" y="584958"/>
                <a:ext cx="211564" cy="1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14" name="Straight Connector 17313">
                <a:extLst>
                  <a:ext uri="{FF2B5EF4-FFF2-40B4-BE49-F238E27FC236}">
                    <a16:creationId xmlns:a16="http://schemas.microsoft.com/office/drawing/2014/main" id="{E1C557CC-E578-5ADD-F538-4FC28A584474}"/>
                  </a:ext>
                </a:extLst>
              </p:cNvPr>
              <p:cNvCxnSpPr>
                <a:cxnSpLocks/>
                <a:stCxn id="17270" idx="2"/>
                <a:endCxn id="17295" idx="5"/>
              </p:cNvCxnSpPr>
              <p:nvPr/>
            </p:nvCxnSpPr>
            <p:spPr>
              <a:xfrm flipV="1">
                <a:off x="565656" y="617287"/>
                <a:ext cx="224955" cy="20777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15" name="Straight Connector 17314">
                <a:extLst>
                  <a:ext uri="{FF2B5EF4-FFF2-40B4-BE49-F238E27FC236}">
                    <a16:creationId xmlns:a16="http://schemas.microsoft.com/office/drawing/2014/main" id="{E84D1660-E9CA-B29D-9A0D-472AC1A29E2B}"/>
                  </a:ext>
                </a:extLst>
              </p:cNvPr>
              <p:cNvCxnSpPr>
                <a:cxnSpLocks/>
                <a:stCxn id="17270" idx="2"/>
                <a:endCxn id="17297" idx="6"/>
              </p:cNvCxnSpPr>
              <p:nvPr/>
            </p:nvCxnSpPr>
            <p:spPr>
              <a:xfrm>
                <a:off x="565656" y="825059"/>
                <a:ext cx="211564" cy="240098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16" name="Straight Connector 17315">
                <a:extLst>
                  <a:ext uri="{FF2B5EF4-FFF2-40B4-BE49-F238E27FC236}">
                    <a16:creationId xmlns:a16="http://schemas.microsoft.com/office/drawing/2014/main" id="{76C2C0B6-4209-02C1-7F8A-5C941F8B07D3}"/>
                  </a:ext>
                </a:extLst>
              </p:cNvPr>
              <p:cNvCxnSpPr>
                <a:cxnSpLocks/>
                <a:stCxn id="17271" idx="2"/>
                <a:endCxn id="17296" idx="6"/>
              </p:cNvCxnSpPr>
              <p:nvPr/>
            </p:nvCxnSpPr>
            <p:spPr>
              <a:xfrm flipV="1">
                <a:off x="565656" y="825058"/>
                <a:ext cx="211564" cy="24010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17" name="Straight Connector 17316">
                <a:extLst>
                  <a:ext uri="{FF2B5EF4-FFF2-40B4-BE49-F238E27FC236}">
                    <a16:creationId xmlns:a16="http://schemas.microsoft.com/office/drawing/2014/main" id="{E4B392A2-74F9-7859-2C4F-6D8A275C26D0}"/>
                  </a:ext>
                </a:extLst>
              </p:cNvPr>
              <p:cNvCxnSpPr>
                <a:cxnSpLocks/>
                <a:stCxn id="17272" idx="2"/>
                <a:endCxn id="17297" idx="6"/>
              </p:cNvCxnSpPr>
              <p:nvPr/>
            </p:nvCxnSpPr>
            <p:spPr>
              <a:xfrm flipV="1">
                <a:off x="565656" y="1065157"/>
                <a:ext cx="211564" cy="265847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18" name="Straight Connector 17317">
                <a:extLst>
                  <a:ext uri="{FF2B5EF4-FFF2-40B4-BE49-F238E27FC236}">
                    <a16:creationId xmlns:a16="http://schemas.microsoft.com/office/drawing/2014/main" id="{2C804891-9127-2CDC-55FA-B61A4F91E03F}"/>
                  </a:ext>
                </a:extLst>
              </p:cNvPr>
              <p:cNvCxnSpPr>
                <a:cxnSpLocks/>
                <a:stCxn id="17273" idx="2"/>
                <a:endCxn id="17298" idx="6"/>
              </p:cNvCxnSpPr>
              <p:nvPr/>
            </p:nvCxnSpPr>
            <p:spPr>
              <a:xfrm flipV="1">
                <a:off x="565656" y="1331003"/>
                <a:ext cx="211564" cy="240101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19" name="Straight Connector 17318">
                <a:extLst>
                  <a:ext uri="{FF2B5EF4-FFF2-40B4-BE49-F238E27FC236}">
                    <a16:creationId xmlns:a16="http://schemas.microsoft.com/office/drawing/2014/main" id="{883277FC-C78D-E4F8-03F5-04A33FD81999}"/>
                  </a:ext>
                </a:extLst>
              </p:cNvPr>
              <p:cNvCxnSpPr>
                <a:cxnSpLocks/>
                <a:stCxn id="17272" idx="2"/>
                <a:endCxn id="17299" idx="6"/>
              </p:cNvCxnSpPr>
              <p:nvPr/>
            </p:nvCxnSpPr>
            <p:spPr>
              <a:xfrm>
                <a:off x="565656" y="1331004"/>
                <a:ext cx="211564" cy="240099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20" name="Straight Connector 17319">
                <a:extLst>
                  <a:ext uri="{FF2B5EF4-FFF2-40B4-BE49-F238E27FC236}">
                    <a16:creationId xmlns:a16="http://schemas.microsoft.com/office/drawing/2014/main" id="{FA1E7A94-10B1-8262-F6ED-4D7BB895D13B}"/>
                  </a:ext>
                </a:extLst>
              </p:cNvPr>
              <p:cNvCxnSpPr>
                <a:cxnSpLocks/>
                <a:stCxn id="17271" idx="2"/>
                <a:endCxn id="17298" idx="7"/>
              </p:cNvCxnSpPr>
              <p:nvPr/>
            </p:nvCxnSpPr>
            <p:spPr>
              <a:xfrm>
                <a:off x="565656" y="1065158"/>
                <a:ext cx="224955" cy="233516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21" name="Straight Connector 17320">
                <a:extLst>
                  <a:ext uri="{FF2B5EF4-FFF2-40B4-BE49-F238E27FC236}">
                    <a16:creationId xmlns:a16="http://schemas.microsoft.com/office/drawing/2014/main" id="{C804B317-E545-1FEB-5638-298D62ACA3FB}"/>
                  </a:ext>
                </a:extLst>
              </p:cNvPr>
              <p:cNvCxnSpPr>
                <a:cxnSpLocks/>
                <a:stCxn id="17268" idx="2"/>
                <a:endCxn id="17295" idx="5"/>
              </p:cNvCxnSpPr>
              <p:nvPr/>
            </p:nvCxnSpPr>
            <p:spPr>
              <a:xfrm>
                <a:off x="565656" y="344860"/>
                <a:ext cx="224955" cy="272427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22" name="Straight Connector 17321">
                <a:extLst>
                  <a:ext uri="{FF2B5EF4-FFF2-40B4-BE49-F238E27FC236}">
                    <a16:creationId xmlns:a16="http://schemas.microsoft.com/office/drawing/2014/main" id="{FD3626FE-37B3-1E59-7DAC-7B89EC21D072}"/>
                  </a:ext>
                </a:extLst>
              </p:cNvPr>
              <p:cNvCxnSpPr>
                <a:cxnSpLocks/>
                <a:stCxn id="17294" idx="2"/>
                <a:endCxn id="17244" idx="3"/>
              </p:cNvCxnSpPr>
              <p:nvPr/>
            </p:nvCxnSpPr>
            <p:spPr>
              <a:xfrm>
                <a:off x="868660" y="344859"/>
                <a:ext cx="192551" cy="521751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23" name="Straight Connector 17322">
                <a:extLst>
                  <a:ext uri="{FF2B5EF4-FFF2-40B4-BE49-F238E27FC236}">
                    <a16:creationId xmlns:a16="http://schemas.microsoft.com/office/drawing/2014/main" id="{229C23FC-E6AA-043D-C8EA-7189B3962929}"/>
                  </a:ext>
                </a:extLst>
              </p:cNvPr>
              <p:cNvCxnSpPr>
                <a:cxnSpLocks/>
                <a:stCxn id="17296" idx="2"/>
                <a:endCxn id="17242" idx="1"/>
              </p:cNvCxnSpPr>
              <p:nvPr/>
            </p:nvCxnSpPr>
            <p:spPr>
              <a:xfrm flipV="1">
                <a:off x="868660" y="321753"/>
                <a:ext cx="192551" cy="503305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24" name="Straight Connector 17323">
                <a:extLst>
                  <a:ext uri="{FF2B5EF4-FFF2-40B4-BE49-F238E27FC236}">
                    <a16:creationId xmlns:a16="http://schemas.microsoft.com/office/drawing/2014/main" id="{E1CCFE2E-A71B-0608-9B24-994F96BB6EC4}"/>
                  </a:ext>
                </a:extLst>
              </p:cNvPr>
              <p:cNvCxnSpPr>
                <a:cxnSpLocks/>
                <a:stCxn id="17297" idx="2"/>
                <a:endCxn id="17243" idx="2"/>
              </p:cNvCxnSpPr>
              <p:nvPr/>
            </p:nvCxnSpPr>
            <p:spPr>
              <a:xfrm flipV="1">
                <a:off x="868660" y="594181"/>
                <a:ext cx="179160" cy="470976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25" name="Straight Connector 17324">
                <a:extLst>
                  <a:ext uri="{FF2B5EF4-FFF2-40B4-BE49-F238E27FC236}">
                    <a16:creationId xmlns:a16="http://schemas.microsoft.com/office/drawing/2014/main" id="{C5595F0A-785F-A5A0-294D-26F1E62427DA}"/>
                  </a:ext>
                </a:extLst>
              </p:cNvPr>
              <p:cNvCxnSpPr>
                <a:cxnSpLocks/>
                <a:stCxn id="17298" idx="2"/>
                <a:endCxn id="17245" idx="2"/>
              </p:cNvCxnSpPr>
              <p:nvPr/>
            </p:nvCxnSpPr>
            <p:spPr>
              <a:xfrm flipV="1">
                <a:off x="868660" y="1074380"/>
                <a:ext cx="179160" cy="256623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26" name="Straight Connector 17325">
                <a:extLst>
                  <a:ext uri="{FF2B5EF4-FFF2-40B4-BE49-F238E27FC236}">
                    <a16:creationId xmlns:a16="http://schemas.microsoft.com/office/drawing/2014/main" id="{2531B7FD-0D8E-3364-EA68-344117ED9139}"/>
                  </a:ext>
                </a:extLst>
              </p:cNvPr>
              <p:cNvCxnSpPr>
                <a:cxnSpLocks/>
                <a:stCxn id="17299" idx="2"/>
                <a:endCxn id="17246" idx="2"/>
              </p:cNvCxnSpPr>
              <p:nvPr/>
            </p:nvCxnSpPr>
            <p:spPr>
              <a:xfrm flipV="1">
                <a:off x="868660" y="1340226"/>
                <a:ext cx="179160" cy="230877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27" name="Straight Connector 17326">
                <a:extLst>
                  <a:ext uri="{FF2B5EF4-FFF2-40B4-BE49-F238E27FC236}">
                    <a16:creationId xmlns:a16="http://schemas.microsoft.com/office/drawing/2014/main" id="{69CAF258-8082-EFA0-CC0A-DFF76E03F582}"/>
                  </a:ext>
                </a:extLst>
              </p:cNvPr>
              <p:cNvCxnSpPr>
                <a:cxnSpLocks/>
                <a:stCxn id="17298" idx="2"/>
                <a:endCxn id="17247" idx="2"/>
              </p:cNvCxnSpPr>
              <p:nvPr/>
            </p:nvCxnSpPr>
            <p:spPr>
              <a:xfrm>
                <a:off x="868660" y="1331003"/>
                <a:ext cx="179160" cy="24932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28" name="Straight Connector 17327">
                <a:extLst>
                  <a:ext uri="{FF2B5EF4-FFF2-40B4-BE49-F238E27FC236}">
                    <a16:creationId xmlns:a16="http://schemas.microsoft.com/office/drawing/2014/main" id="{A4C74C75-1FE0-F5B0-2899-9725D48AD88B}"/>
                  </a:ext>
                </a:extLst>
              </p:cNvPr>
              <p:cNvCxnSpPr>
                <a:cxnSpLocks/>
                <a:stCxn id="17297" idx="2"/>
                <a:endCxn id="17246" idx="2"/>
              </p:cNvCxnSpPr>
              <p:nvPr/>
            </p:nvCxnSpPr>
            <p:spPr>
              <a:xfrm>
                <a:off x="868660" y="1065157"/>
                <a:ext cx="179160" cy="275069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29" name="Straight Connector 17328">
                <a:extLst>
                  <a:ext uri="{FF2B5EF4-FFF2-40B4-BE49-F238E27FC236}">
                    <a16:creationId xmlns:a16="http://schemas.microsoft.com/office/drawing/2014/main" id="{8A1E0120-55D2-D853-3128-FFA2F5AECD79}"/>
                  </a:ext>
                </a:extLst>
              </p:cNvPr>
              <p:cNvCxnSpPr>
                <a:cxnSpLocks/>
                <a:stCxn id="17296" idx="2"/>
                <a:endCxn id="17245" idx="3"/>
              </p:cNvCxnSpPr>
              <p:nvPr/>
            </p:nvCxnSpPr>
            <p:spPr>
              <a:xfrm>
                <a:off x="868660" y="825058"/>
                <a:ext cx="192551" cy="281651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30" name="Straight Connector 17329">
                <a:extLst>
                  <a:ext uri="{FF2B5EF4-FFF2-40B4-BE49-F238E27FC236}">
                    <a16:creationId xmlns:a16="http://schemas.microsoft.com/office/drawing/2014/main" id="{C3A2813E-3EDB-578E-78E9-AB0D3160F0EF}"/>
                  </a:ext>
                </a:extLst>
              </p:cNvPr>
              <p:cNvCxnSpPr>
                <a:cxnSpLocks/>
                <a:stCxn id="17295" idx="2"/>
                <a:endCxn id="17244" idx="2"/>
              </p:cNvCxnSpPr>
              <p:nvPr/>
            </p:nvCxnSpPr>
            <p:spPr>
              <a:xfrm>
                <a:off x="868660" y="584958"/>
                <a:ext cx="179160" cy="249323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31" name="Straight Connector 17330">
                <a:extLst>
                  <a:ext uri="{FF2B5EF4-FFF2-40B4-BE49-F238E27FC236}">
                    <a16:creationId xmlns:a16="http://schemas.microsoft.com/office/drawing/2014/main" id="{54664E19-90CD-6B80-9288-68D5354CE6FF}"/>
                  </a:ext>
                </a:extLst>
              </p:cNvPr>
              <p:cNvCxnSpPr>
                <a:cxnSpLocks/>
                <a:stCxn id="17295" idx="2"/>
                <a:endCxn id="17245" idx="2"/>
              </p:cNvCxnSpPr>
              <p:nvPr/>
            </p:nvCxnSpPr>
            <p:spPr>
              <a:xfrm>
                <a:off x="868660" y="584958"/>
                <a:ext cx="179160" cy="48942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32" name="Straight Connector 17331">
                <a:extLst>
                  <a:ext uri="{FF2B5EF4-FFF2-40B4-BE49-F238E27FC236}">
                    <a16:creationId xmlns:a16="http://schemas.microsoft.com/office/drawing/2014/main" id="{931AB39E-94B7-C88D-532C-A29F5A9C16DE}"/>
                  </a:ext>
                </a:extLst>
              </p:cNvPr>
              <p:cNvCxnSpPr>
                <a:cxnSpLocks/>
                <a:stCxn id="17297" idx="2"/>
                <a:endCxn id="17247" idx="2"/>
              </p:cNvCxnSpPr>
              <p:nvPr/>
            </p:nvCxnSpPr>
            <p:spPr>
              <a:xfrm>
                <a:off x="868660" y="1065157"/>
                <a:ext cx="179160" cy="515168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33" name="Straight Connector 17332">
                <a:extLst>
                  <a:ext uri="{FF2B5EF4-FFF2-40B4-BE49-F238E27FC236}">
                    <a16:creationId xmlns:a16="http://schemas.microsoft.com/office/drawing/2014/main" id="{C5603051-492B-E463-F5BC-92D6FACB1A38}"/>
                  </a:ext>
                </a:extLst>
              </p:cNvPr>
              <p:cNvCxnSpPr>
                <a:cxnSpLocks/>
                <a:stCxn id="17297" idx="2"/>
                <a:endCxn id="17244" idx="2"/>
              </p:cNvCxnSpPr>
              <p:nvPr/>
            </p:nvCxnSpPr>
            <p:spPr>
              <a:xfrm flipV="1">
                <a:off x="868660" y="834281"/>
                <a:ext cx="179160" cy="230876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34" name="Straight Connector 17333">
                <a:extLst>
                  <a:ext uri="{FF2B5EF4-FFF2-40B4-BE49-F238E27FC236}">
                    <a16:creationId xmlns:a16="http://schemas.microsoft.com/office/drawing/2014/main" id="{41C702C3-2359-0A39-16A7-F5DA7847D0A3}"/>
                  </a:ext>
                </a:extLst>
              </p:cNvPr>
              <p:cNvCxnSpPr>
                <a:cxnSpLocks/>
                <a:stCxn id="17299" idx="2"/>
                <a:endCxn id="17245" idx="2"/>
              </p:cNvCxnSpPr>
              <p:nvPr/>
            </p:nvCxnSpPr>
            <p:spPr>
              <a:xfrm flipV="1">
                <a:off x="868660" y="1074380"/>
                <a:ext cx="179160" cy="496723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35" name="Straight Connector 17334">
                <a:extLst>
                  <a:ext uri="{FF2B5EF4-FFF2-40B4-BE49-F238E27FC236}">
                    <a16:creationId xmlns:a16="http://schemas.microsoft.com/office/drawing/2014/main" id="{4A155F16-5688-519F-CBF0-A9E7AD3A8893}"/>
                  </a:ext>
                </a:extLst>
              </p:cNvPr>
              <p:cNvCxnSpPr>
                <a:cxnSpLocks/>
                <a:stCxn id="17294" idx="2"/>
                <a:endCxn id="17246" idx="2"/>
              </p:cNvCxnSpPr>
              <p:nvPr/>
            </p:nvCxnSpPr>
            <p:spPr>
              <a:xfrm>
                <a:off x="868660" y="344859"/>
                <a:ext cx="179160" cy="995367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36" name="Straight Connector 17335">
                <a:extLst>
                  <a:ext uri="{FF2B5EF4-FFF2-40B4-BE49-F238E27FC236}">
                    <a16:creationId xmlns:a16="http://schemas.microsoft.com/office/drawing/2014/main" id="{1D9D2D99-2110-9F46-510C-C1C33FC50BB9}"/>
                  </a:ext>
                </a:extLst>
              </p:cNvPr>
              <p:cNvCxnSpPr>
                <a:cxnSpLocks/>
                <a:stCxn id="17294" idx="2"/>
                <a:endCxn id="17247" idx="2"/>
              </p:cNvCxnSpPr>
              <p:nvPr/>
            </p:nvCxnSpPr>
            <p:spPr>
              <a:xfrm>
                <a:off x="868660" y="344859"/>
                <a:ext cx="179160" cy="1235466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37" name="Straight Connector 17336">
                <a:extLst>
                  <a:ext uri="{FF2B5EF4-FFF2-40B4-BE49-F238E27FC236}">
                    <a16:creationId xmlns:a16="http://schemas.microsoft.com/office/drawing/2014/main" id="{53CF45A2-EE23-304F-53CE-755476200EE0}"/>
                  </a:ext>
                </a:extLst>
              </p:cNvPr>
              <p:cNvCxnSpPr>
                <a:cxnSpLocks/>
                <a:stCxn id="17299" idx="2"/>
                <a:endCxn id="17244" idx="2"/>
              </p:cNvCxnSpPr>
              <p:nvPr/>
            </p:nvCxnSpPr>
            <p:spPr>
              <a:xfrm flipV="1">
                <a:off x="868660" y="834281"/>
                <a:ext cx="179160" cy="73682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38" name="Straight Connector 17337">
                <a:extLst>
                  <a:ext uri="{FF2B5EF4-FFF2-40B4-BE49-F238E27FC236}">
                    <a16:creationId xmlns:a16="http://schemas.microsoft.com/office/drawing/2014/main" id="{2BCE19A2-2D2E-E1FB-4282-D75F69092536}"/>
                  </a:ext>
                </a:extLst>
              </p:cNvPr>
              <p:cNvCxnSpPr>
                <a:cxnSpLocks/>
                <a:stCxn id="17299" idx="2"/>
                <a:endCxn id="17243" idx="2"/>
              </p:cNvCxnSpPr>
              <p:nvPr/>
            </p:nvCxnSpPr>
            <p:spPr>
              <a:xfrm flipV="1">
                <a:off x="868660" y="594181"/>
                <a:ext cx="179160" cy="97692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39" name="Straight Connector 17338">
                <a:extLst>
                  <a:ext uri="{FF2B5EF4-FFF2-40B4-BE49-F238E27FC236}">
                    <a16:creationId xmlns:a16="http://schemas.microsoft.com/office/drawing/2014/main" id="{A024A31A-6ED2-BA24-BD9D-6B3A7FEA9E5D}"/>
                  </a:ext>
                </a:extLst>
              </p:cNvPr>
              <p:cNvCxnSpPr>
                <a:cxnSpLocks/>
                <a:stCxn id="17296" idx="2"/>
                <a:endCxn id="17243" idx="2"/>
              </p:cNvCxnSpPr>
              <p:nvPr/>
            </p:nvCxnSpPr>
            <p:spPr>
              <a:xfrm flipV="1">
                <a:off x="868660" y="594181"/>
                <a:ext cx="179160" cy="230877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40" name="Straight Connector 17339">
                <a:extLst>
                  <a:ext uri="{FF2B5EF4-FFF2-40B4-BE49-F238E27FC236}">
                    <a16:creationId xmlns:a16="http://schemas.microsoft.com/office/drawing/2014/main" id="{8BF7C725-1E99-7B82-4140-91E467AA7DB9}"/>
                  </a:ext>
                </a:extLst>
              </p:cNvPr>
              <p:cNvCxnSpPr>
                <a:cxnSpLocks/>
                <a:stCxn id="17296" idx="2"/>
                <a:endCxn id="17246" idx="2"/>
              </p:cNvCxnSpPr>
              <p:nvPr/>
            </p:nvCxnSpPr>
            <p:spPr>
              <a:xfrm>
                <a:off x="868660" y="825058"/>
                <a:ext cx="179160" cy="515168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41" name="Straight Connector 17340">
                <a:extLst>
                  <a:ext uri="{FF2B5EF4-FFF2-40B4-BE49-F238E27FC236}">
                    <a16:creationId xmlns:a16="http://schemas.microsoft.com/office/drawing/2014/main" id="{915A7184-E13B-655A-5E5E-B297BA3BD1E6}"/>
                  </a:ext>
                </a:extLst>
              </p:cNvPr>
              <p:cNvCxnSpPr>
                <a:cxnSpLocks/>
                <a:stCxn id="17296" idx="1"/>
                <a:endCxn id="17247" idx="2"/>
              </p:cNvCxnSpPr>
              <p:nvPr/>
            </p:nvCxnSpPr>
            <p:spPr>
              <a:xfrm>
                <a:off x="855269" y="792729"/>
                <a:ext cx="192551" cy="787596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42" name="Straight Connector 17341">
                <a:extLst>
                  <a:ext uri="{FF2B5EF4-FFF2-40B4-BE49-F238E27FC236}">
                    <a16:creationId xmlns:a16="http://schemas.microsoft.com/office/drawing/2014/main" id="{C3584E7B-A12D-33E8-2815-2A79918D181A}"/>
                  </a:ext>
                </a:extLst>
              </p:cNvPr>
              <p:cNvCxnSpPr>
                <a:cxnSpLocks/>
                <a:stCxn id="17297" idx="2"/>
                <a:endCxn id="17242" idx="2"/>
              </p:cNvCxnSpPr>
              <p:nvPr/>
            </p:nvCxnSpPr>
            <p:spPr>
              <a:xfrm flipV="1">
                <a:off x="868660" y="354082"/>
                <a:ext cx="179160" cy="711075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43" name="Straight Connector 17342">
                <a:extLst>
                  <a:ext uri="{FF2B5EF4-FFF2-40B4-BE49-F238E27FC236}">
                    <a16:creationId xmlns:a16="http://schemas.microsoft.com/office/drawing/2014/main" id="{6CEDFE9B-1CF0-136E-0C5E-5D44A90DFE26}"/>
                  </a:ext>
                </a:extLst>
              </p:cNvPr>
              <p:cNvCxnSpPr>
                <a:cxnSpLocks/>
                <a:stCxn id="17243" idx="2"/>
                <a:endCxn id="17294" idx="2"/>
              </p:cNvCxnSpPr>
              <p:nvPr/>
            </p:nvCxnSpPr>
            <p:spPr>
              <a:xfrm flipH="1" flipV="1">
                <a:off x="868660" y="344859"/>
                <a:ext cx="179160" cy="24932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44" name="Straight Connector 17343">
                <a:extLst>
                  <a:ext uri="{FF2B5EF4-FFF2-40B4-BE49-F238E27FC236}">
                    <a16:creationId xmlns:a16="http://schemas.microsoft.com/office/drawing/2014/main" id="{9EDF0F13-B1CF-065A-1227-A2D2EA0DB307}"/>
                  </a:ext>
                </a:extLst>
              </p:cNvPr>
              <p:cNvCxnSpPr>
                <a:cxnSpLocks/>
                <a:stCxn id="17295" idx="2"/>
                <a:endCxn id="17242" idx="2"/>
              </p:cNvCxnSpPr>
              <p:nvPr/>
            </p:nvCxnSpPr>
            <p:spPr>
              <a:xfrm flipV="1">
                <a:off x="868660" y="354082"/>
                <a:ext cx="179160" cy="230876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45" name="Straight Connector 17344">
                <a:extLst>
                  <a:ext uri="{FF2B5EF4-FFF2-40B4-BE49-F238E27FC236}">
                    <a16:creationId xmlns:a16="http://schemas.microsoft.com/office/drawing/2014/main" id="{91EE388E-1078-D895-817C-6E9490C90947}"/>
                  </a:ext>
                </a:extLst>
              </p:cNvPr>
              <p:cNvCxnSpPr>
                <a:cxnSpLocks/>
                <a:stCxn id="17298" idx="2"/>
                <a:endCxn id="17242" idx="2"/>
              </p:cNvCxnSpPr>
              <p:nvPr/>
            </p:nvCxnSpPr>
            <p:spPr>
              <a:xfrm flipV="1">
                <a:off x="868660" y="354082"/>
                <a:ext cx="179160" cy="976921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46" name="Straight Connector 17345">
                <a:extLst>
                  <a:ext uri="{FF2B5EF4-FFF2-40B4-BE49-F238E27FC236}">
                    <a16:creationId xmlns:a16="http://schemas.microsoft.com/office/drawing/2014/main" id="{5815B52F-E30F-3987-7769-79AC6C9D4E1C}"/>
                  </a:ext>
                </a:extLst>
              </p:cNvPr>
              <p:cNvCxnSpPr>
                <a:cxnSpLocks/>
                <a:stCxn id="17270" idx="6"/>
                <a:endCxn id="17275" idx="2"/>
              </p:cNvCxnSpPr>
              <p:nvPr/>
            </p:nvCxnSpPr>
            <p:spPr>
              <a:xfrm flipH="1">
                <a:off x="207610" y="825059"/>
                <a:ext cx="266606" cy="132465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47" name="Straight Connector 17346">
                <a:extLst>
                  <a:ext uri="{FF2B5EF4-FFF2-40B4-BE49-F238E27FC236}">
                    <a16:creationId xmlns:a16="http://schemas.microsoft.com/office/drawing/2014/main" id="{1EBEE2FC-4201-2EAB-AF7B-78D4248A0032}"/>
                  </a:ext>
                </a:extLst>
              </p:cNvPr>
              <p:cNvCxnSpPr>
                <a:cxnSpLocks/>
                <a:stCxn id="17249" idx="2"/>
                <a:endCxn id="17244" idx="6"/>
              </p:cNvCxnSpPr>
              <p:nvPr/>
            </p:nvCxnSpPr>
            <p:spPr>
              <a:xfrm flipH="1" flipV="1">
                <a:off x="1139260" y="834281"/>
                <a:ext cx="225331" cy="145164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16911" name="Straight Arrow Connector 16910">
              <a:extLst>
                <a:ext uri="{FF2B5EF4-FFF2-40B4-BE49-F238E27FC236}">
                  <a16:creationId xmlns:a16="http://schemas.microsoft.com/office/drawing/2014/main" id="{00FF7A18-590C-5E61-0110-7B8D14524E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8516" y="7369335"/>
              <a:ext cx="182880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6912" name="Straight Arrow Connector 16911">
              <a:extLst>
                <a:ext uri="{FF2B5EF4-FFF2-40B4-BE49-F238E27FC236}">
                  <a16:creationId xmlns:a16="http://schemas.microsoft.com/office/drawing/2014/main" id="{3B93AB3D-869D-2829-7A92-42FA9593DDF8}"/>
                </a:ext>
              </a:extLst>
            </p:cNvPr>
            <p:cNvCxnSpPr>
              <a:cxnSpLocks/>
              <a:stCxn id="17354" idx="1"/>
              <a:endCxn id="16889" idx="3"/>
            </p:cNvCxnSpPr>
            <p:nvPr/>
          </p:nvCxnSpPr>
          <p:spPr>
            <a:xfrm flipH="1" flipV="1">
              <a:off x="3264670" y="7447076"/>
              <a:ext cx="202969" cy="492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6913" name="Straight Connector 16912">
              <a:extLst>
                <a:ext uri="{FF2B5EF4-FFF2-40B4-BE49-F238E27FC236}">
                  <a16:creationId xmlns:a16="http://schemas.microsoft.com/office/drawing/2014/main" id="{7821EE16-D731-E5F8-6B21-492C22C328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32808" y="7624648"/>
              <a:ext cx="934888" cy="482257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</p:spPr>
        </p:cxnSp>
        <p:cxnSp>
          <p:nvCxnSpPr>
            <p:cNvPr id="16914" name="Straight Connector 16913">
              <a:extLst>
                <a:ext uri="{FF2B5EF4-FFF2-40B4-BE49-F238E27FC236}">
                  <a16:creationId xmlns:a16="http://schemas.microsoft.com/office/drawing/2014/main" id="{07764168-B1E5-C782-AB34-3C4E6B6170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9384" y="6829068"/>
              <a:ext cx="934888" cy="482257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</p:spPr>
        </p:cxnSp>
        <p:cxnSp>
          <p:nvCxnSpPr>
            <p:cNvPr id="16915" name="Straight Connector 16914">
              <a:extLst>
                <a:ext uri="{FF2B5EF4-FFF2-40B4-BE49-F238E27FC236}">
                  <a16:creationId xmlns:a16="http://schemas.microsoft.com/office/drawing/2014/main" id="{BD27C68F-EF9D-E783-5559-6367944C9F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93358" y="7490412"/>
              <a:ext cx="7995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</p:spPr>
        </p:cxnSp>
        <p:sp>
          <p:nvSpPr>
            <p:cNvPr id="16916" name="TextBox 16915">
              <a:extLst>
                <a:ext uri="{FF2B5EF4-FFF2-40B4-BE49-F238E27FC236}">
                  <a16:creationId xmlns:a16="http://schemas.microsoft.com/office/drawing/2014/main" id="{518B8049-77DA-58F6-9646-AB788DA19727}"/>
                </a:ext>
              </a:extLst>
            </p:cNvPr>
            <p:cNvSpPr txBox="1"/>
            <p:nvPr/>
          </p:nvSpPr>
          <p:spPr>
            <a:xfrm rot="5400000">
              <a:off x="5272251" y="7687625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80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…</a:t>
              </a:r>
            </a:p>
          </p:txBody>
        </p:sp>
        <p:grpSp>
          <p:nvGrpSpPr>
            <p:cNvPr id="16917" name="Group 16916">
              <a:extLst>
                <a:ext uri="{FF2B5EF4-FFF2-40B4-BE49-F238E27FC236}">
                  <a16:creationId xmlns:a16="http://schemas.microsoft.com/office/drawing/2014/main" id="{631D446B-E05E-E496-3BBC-63FB7D099463}"/>
                </a:ext>
              </a:extLst>
            </p:cNvPr>
            <p:cNvGrpSpPr/>
            <p:nvPr/>
          </p:nvGrpSpPr>
          <p:grpSpPr>
            <a:xfrm>
              <a:off x="3967166" y="6727022"/>
              <a:ext cx="320753" cy="317652"/>
              <a:chOff x="116170" y="299139"/>
              <a:chExt cx="1339861" cy="1326906"/>
            </a:xfrm>
          </p:grpSpPr>
          <p:sp>
            <p:nvSpPr>
              <p:cNvPr id="17136" name="Oval 17135">
                <a:extLst>
                  <a:ext uri="{FF2B5EF4-FFF2-40B4-BE49-F238E27FC236}">
                    <a16:creationId xmlns:a16="http://schemas.microsoft.com/office/drawing/2014/main" id="{A2A20B6B-6679-306B-83D8-3CD8E342736D}"/>
                  </a:ext>
                </a:extLst>
              </p:cNvPr>
              <p:cNvSpPr/>
              <p:nvPr/>
            </p:nvSpPr>
            <p:spPr>
              <a:xfrm>
                <a:off x="1047820" y="308362"/>
                <a:ext cx="91440" cy="91440"/>
              </a:xfrm>
              <a:prstGeom prst="ellips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37" name="Oval 17136">
                <a:extLst>
                  <a:ext uri="{FF2B5EF4-FFF2-40B4-BE49-F238E27FC236}">
                    <a16:creationId xmlns:a16="http://schemas.microsoft.com/office/drawing/2014/main" id="{E4E3E517-6223-B0D9-FEE7-E3F8AAF9583D}"/>
                  </a:ext>
                </a:extLst>
              </p:cNvPr>
              <p:cNvSpPr/>
              <p:nvPr/>
            </p:nvSpPr>
            <p:spPr>
              <a:xfrm>
                <a:off x="1047820" y="548461"/>
                <a:ext cx="91440" cy="91440"/>
              </a:xfrm>
              <a:prstGeom prst="ellips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38" name="Oval 17137">
                <a:extLst>
                  <a:ext uri="{FF2B5EF4-FFF2-40B4-BE49-F238E27FC236}">
                    <a16:creationId xmlns:a16="http://schemas.microsoft.com/office/drawing/2014/main" id="{186AC4DF-B40F-66F4-9A9D-76DA848E054C}"/>
                  </a:ext>
                </a:extLst>
              </p:cNvPr>
              <p:cNvSpPr/>
              <p:nvPr/>
            </p:nvSpPr>
            <p:spPr>
              <a:xfrm>
                <a:off x="1047820" y="788561"/>
                <a:ext cx="91440" cy="91440"/>
              </a:xfrm>
              <a:prstGeom prst="ellips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39" name="Oval 17138">
                <a:extLst>
                  <a:ext uri="{FF2B5EF4-FFF2-40B4-BE49-F238E27FC236}">
                    <a16:creationId xmlns:a16="http://schemas.microsoft.com/office/drawing/2014/main" id="{08DFC416-C37F-3029-5E0B-FE7509778678}"/>
                  </a:ext>
                </a:extLst>
              </p:cNvPr>
              <p:cNvSpPr/>
              <p:nvPr/>
            </p:nvSpPr>
            <p:spPr>
              <a:xfrm>
                <a:off x="1047820" y="1028660"/>
                <a:ext cx="91440" cy="91440"/>
              </a:xfrm>
              <a:prstGeom prst="ellips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40" name="Oval 17139">
                <a:extLst>
                  <a:ext uri="{FF2B5EF4-FFF2-40B4-BE49-F238E27FC236}">
                    <a16:creationId xmlns:a16="http://schemas.microsoft.com/office/drawing/2014/main" id="{F8539F11-E1A7-E2C0-A046-81D29699287D}"/>
                  </a:ext>
                </a:extLst>
              </p:cNvPr>
              <p:cNvSpPr/>
              <p:nvPr/>
            </p:nvSpPr>
            <p:spPr>
              <a:xfrm>
                <a:off x="1047820" y="1294506"/>
                <a:ext cx="91440" cy="91440"/>
              </a:xfrm>
              <a:prstGeom prst="ellips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41" name="Oval 17140">
                <a:extLst>
                  <a:ext uri="{FF2B5EF4-FFF2-40B4-BE49-F238E27FC236}">
                    <a16:creationId xmlns:a16="http://schemas.microsoft.com/office/drawing/2014/main" id="{3845F2D4-8051-5A03-3B12-50B58277DB96}"/>
                  </a:ext>
                </a:extLst>
              </p:cNvPr>
              <p:cNvSpPr/>
              <p:nvPr/>
            </p:nvSpPr>
            <p:spPr>
              <a:xfrm>
                <a:off x="1047820" y="1534605"/>
                <a:ext cx="91440" cy="91440"/>
              </a:xfrm>
              <a:prstGeom prst="ellips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42" name="Oval 17141">
                <a:extLst>
                  <a:ext uri="{FF2B5EF4-FFF2-40B4-BE49-F238E27FC236}">
                    <a16:creationId xmlns:a16="http://schemas.microsoft.com/office/drawing/2014/main" id="{CCD34B72-49BA-F833-5BB0-96E11222E9BF}"/>
                  </a:ext>
                </a:extLst>
              </p:cNvPr>
              <p:cNvSpPr/>
              <p:nvPr/>
            </p:nvSpPr>
            <p:spPr>
              <a:xfrm>
                <a:off x="1364591" y="693626"/>
                <a:ext cx="91440" cy="91440"/>
              </a:xfrm>
              <a:prstGeom prst="ellipse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43" name="Oval 17142">
                <a:extLst>
                  <a:ext uri="{FF2B5EF4-FFF2-40B4-BE49-F238E27FC236}">
                    <a16:creationId xmlns:a16="http://schemas.microsoft.com/office/drawing/2014/main" id="{444D34EC-9025-43E6-E75C-6BBB0FA5C308}"/>
                  </a:ext>
                </a:extLst>
              </p:cNvPr>
              <p:cNvSpPr/>
              <p:nvPr/>
            </p:nvSpPr>
            <p:spPr>
              <a:xfrm>
                <a:off x="1364591" y="933725"/>
                <a:ext cx="91440" cy="91440"/>
              </a:xfrm>
              <a:prstGeom prst="ellipse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44" name="Oval 17143">
                <a:extLst>
                  <a:ext uri="{FF2B5EF4-FFF2-40B4-BE49-F238E27FC236}">
                    <a16:creationId xmlns:a16="http://schemas.microsoft.com/office/drawing/2014/main" id="{818EBD42-2A47-24F9-A9A8-A502B6D0FC69}"/>
                  </a:ext>
                </a:extLst>
              </p:cNvPr>
              <p:cNvSpPr/>
              <p:nvPr/>
            </p:nvSpPr>
            <p:spPr>
              <a:xfrm>
                <a:off x="1364591" y="1173825"/>
                <a:ext cx="91440" cy="91440"/>
              </a:xfrm>
              <a:prstGeom prst="ellipse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145" name="Straight Connector 17144">
                <a:extLst>
                  <a:ext uri="{FF2B5EF4-FFF2-40B4-BE49-F238E27FC236}">
                    <a16:creationId xmlns:a16="http://schemas.microsoft.com/office/drawing/2014/main" id="{17F8A953-11A4-BB6F-F06D-96D5833ED076}"/>
                  </a:ext>
                </a:extLst>
              </p:cNvPr>
              <p:cNvCxnSpPr>
                <a:cxnSpLocks/>
                <a:stCxn id="17140" idx="6"/>
                <a:endCxn id="17144" idx="2"/>
              </p:cNvCxnSpPr>
              <p:nvPr/>
            </p:nvCxnSpPr>
            <p:spPr>
              <a:xfrm flipV="1">
                <a:off x="1139260" y="1219545"/>
                <a:ext cx="225331" cy="12068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46" name="Straight Connector 17145">
                <a:extLst>
                  <a:ext uri="{FF2B5EF4-FFF2-40B4-BE49-F238E27FC236}">
                    <a16:creationId xmlns:a16="http://schemas.microsoft.com/office/drawing/2014/main" id="{D380B146-D099-F28B-E28E-5479F57552E2}"/>
                  </a:ext>
                </a:extLst>
              </p:cNvPr>
              <p:cNvCxnSpPr>
                <a:cxnSpLocks/>
                <a:stCxn id="17141" idx="6"/>
                <a:endCxn id="17144" idx="2"/>
              </p:cNvCxnSpPr>
              <p:nvPr/>
            </p:nvCxnSpPr>
            <p:spPr>
              <a:xfrm flipV="1">
                <a:off x="1139260" y="1219545"/>
                <a:ext cx="225331" cy="360780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47" name="Straight Connector 17146">
                <a:extLst>
                  <a:ext uri="{FF2B5EF4-FFF2-40B4-BE49-F238E27FC236}">
                    <a16:creationId xmlns:a16="http://schemas.microsoft.com/office/drawing/2014/main" id="{78545B9C-E804-01C8-1189-F47BF0331AD7}"/>
                  </a:ext>
                </a:extLst>
              </p:cNvPr>
              <p:cNvCxnSpPr>
                <a:cxnSpLocks/>
                <a:stCxn id="17141" idx="6"/>
                <a:endCxn id="17143" idx="2"/>
              </p:cNvCxnSpPr>
              <p:nvPr/>
            </p:nvCxnSpPr>
            <p:spPr>
              <a:xfrm flipV="1">
                <a:off x="1139260" y="979445"/>
                <a:ext cx="225331" cy="600880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48" name="Straight Connector 17147">
                <a:extLst>
                  <a:ext uri="{FF2B5EF4-FFF2-40B4-BE49-F238E27FC236}">
                    <a16:creationId xmlns:a16="http://schemas.microsoft.com/office/drawing/2014/main" id="{EEA67686-99B9-14DD-495E-B1AFF99291FE}"/>
                  </a:ext>
                </a:extLst>
              </p:cNvPr>
              <p:cNvCxnSpPr>
                <a:cxnSpLocks/>
                <a:stCxn id="17141" idx="6"/>
                <a:endCxn id="17142" idx="1"/>
              </p:cNvCxnSpPr>
              <p:nvPr/>
            </p:nvCxnSpPr>
            <p:spPr>
              <a:xfrm flipV="1">
                <a:off x="1139260" y="707017"/>
                <a:ext cx="238722" cy="873308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49" name="Straight Connector 17148">
                <a:extLst>
                  <a:ext uri="{FF2B5EF4-FFF2-40B4-BE49-F238E27FC236}">
                    <a16:creationId xmlns:a16="http://schemas.microsoft.com/office/drawing/2014/main" id="{FDE92A6D-EE46-932E-828A-E7B835F31C5A}"/>
                  </a:ext>
                </a:extLst>
              </p:cNvPr>
              <p:cNvCxnSpPr>
                <a:cxnSpLocks/>
                <a:stCxn id="17136" idx="6"/>
                <a:endCxn id="17142" idx="2"/>
              </p:cNvCxnSpPr>
              <p:nvPr/>
            </p:nvCxnSpPr>
            <p:spPr>
              <a:xfrm>
                <a:off x="1139260" y="354082"/>
                <a:ext cx="225331" cy="385264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50" name="Straight Connector 17149">
                <a:extLst>
                  <a:ext uri="{FF2B5EF4-FFF2-40B4-BE49-F238E27FC236}">
                    <a16:creationId xmlns:a16="http://schemas.microsoft.com/office/drawing/2014/main" id="{BBC84FA9-9301-5448-CCA6-123786380A8E}"/>
                  </a:ext>
                </a:extLst>
              </p:cNvPr>
              <p:cNvCxnSpPr>
                <a:cxnSpLocks/>
                <a:stCxn id="17136" idx="6"/>
                <a:endCxn id="17143" idx="2"/>
              </p:cNvCxnSpPr>
              <p:nvPr/>
            </p:nvCxnSpPr>
            <p:spPr>
              <a:xfrm>
                <a:off x="1139260" y="354082"/>
                <a:ext cx="225331" cy="62536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51" name="Straight Connector 17150">
                <a:extLst>
                  <a:ext uri="{FF2B5EF4-FFF2-40B4-BE49-F238E27FC236}">
                    <a16:creationId xmlns:a16="http://schemas.microsoft.com/office/drawing/2014/main" id="{16FAB139-A0B4-9C28-3633-F66B06C24407}"/>
                  </a:ext>
                </a:extLst>
              </p:cNvPr>
              <p:cNvCxnSpPr>
                <a:cxnSpLocks/>
                <a:stCxn id="17136" idx="6"/>
                <a:endCxn id="17144" idx="2"/>
              </p:cNvCxnSpPr>
              <p:nvPr/>
            </p:nvCxnSpPr>
            <p:spPr>
              <a:xfrm>
                <a:off x="1139260" y="354082"/>
                <a:ext cx="225331" cy="86546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52" name="Straight Connector 17151">
                <a:extLst>
                  <a:ext uri="{FF2B5EF4-FFF2-40B4-BE49-F238E27FC236}">
                    <a16:creationId xmlns:a16="http://schemas.microsoft.com/office/drawing/2014/main" id="{62D2B5D3-2424-C9E2-E973-5A296A3DFAE3}"/>
                  </a:ext>
                </a:extLst>
              </p:cNvPr>
              <p:cNvCxnSpPr>
                <a:cxnSpLocks/>
                <a:stCxn id="17137" idx="6"/>
                <a:endCxn id="17142" idx="2"/>
              </p:cNvCxnSpPr>
              <p:nvPr/>
            </p:nvCxnSpPr>
            <p:spPr>
              <a:xfrm>
                <a:off x="1139260" y="594181"/>
                <a:ext cx="225331" cy="145165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53" name="Straight Connector 17152">
                <a:extLst>
                  <a:ext uri="{FF2B5EF4-FFF2-40B4-BE49-F238E27FC236}">
                    <a16:creationId xmlns:a16="http://schemas.microsoft.com/office/drawing/2014/main" id="{35C75F86-034B-606B-AA0C-DB369102DCD8}"/>
                  </a:ext>
                </a:extLst>
              </p:cNvPr>
              <p:cNvCxnSpPr>
                <a:cxnSpLocks/>
                <a:stCxn id="17138" idx="6"/>
                <a:endCxn id="17142" idx="2"/>
              </p:cNvCxnSpPr>
              <p:nvPr/>
            </p:nvCxnSpPr>
            <p:spPr>
              <a:xfrm flipV="1">
                <a:off x="1139260" y="739346"/>
                <a:ext cx="225331" cy="94935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54" name="Straight Connector 17153">
                <a:extLst>
                  <a:ext uri="{FF2B5EF4-FFF2-40B4-BE49-F238E27FC236}">
                    <a16:creationId xmlns:a16="http://schemas.microsoft.com/office/drawing/2014/main" id="{A37AF70F-1A75-31FD-DAEE-1A27BA285B5B}"/>
                  </a:ext>
                </a:extLst>
              </p:cNvPr>
              <p:cNvCxnSpPr>
                <a:cxnSpLocks/>
                <a:stCxn id="17137" idx="6"/>
                <a:endCxn id="17143" idx="2"/>
              </p:cNvCxnSpPr>
              <p:nvPr/>
            </p:nvCxnSpPr>
            <p:spPr>
              <a:xfrm>
                <a:off x="1139260" y="594181"/>
                <a:ext cx="225331" cy="385264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55" name="Straight Connector 17154">
                <a:extLst>
                  <a:ext uri="{FF2B5EF4-FFF2-40B4-BE49-F238E27FC236}">
                    <a16:creationId xmlns:a16="http://schemas.microsoft.com/office/drawing/2014/main" id="{5C34F744-AE39-B7B8-84ED-F96B6241AB7A}"/>
                  </a:ext>
                </a:extLst>
              </p:cNvPr>
              <p:cNvCxnSpPr>
                <a:cxnSpLocks/>
                <a:stCxn id="17138" idx="7"/>
                <a:endCxn id="17144" idx="2"/>
              </p:cNvCxnSpPr>
              <p:nvPr/>
            </p:nvCxnSpPr>
            <p:spPr>
              <a:xfrm>
                <a:off x="1125869" y="801952"/>
                <a:ext cx="238722" cy="41759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56" name="Straight Connector 17155">
                <a:extLst>
                  <a:ext uri="{FF2B5EF4-FFF2-40B4-BE49-F238E27FC236}">
                    <a16:creationId xmlns:a16="http://schemas.microsoft.com/office/drawing/2014/main" id="{1EFCFDBD-6547-3086-91C9-8CD1BFAA3802}"/>
                  </a:ext>
                </a:extLst>
              </p:cNvPr>
              <p:cNvCxnSpPr>
                <a:cxnSpLocks/>
                <a:stCxn id="17139" idx="6"/>
                <a:endCxn id="17143" idx="2"/>
              </p:cNvCxnSpPr>
              <p:nvPr/>
            </p:nvCxnSpPr>
            <p:spPr>
              <a:xfrm flipV="1">
                <a:off x="1139260" y="979445"/>
                <a:ext cx="225331" cy="94935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57" name="Straight Connector 17156">
                <a:extLst>
                  <a:ext uri="{FF2B5EF4-FFF2-40B4-BE49-F238E27FC236}">
                    <a16:creationId xmlns:a16="http://schemas.microsoft.com/office/drawing/2014/main" id="{C128807C-2C9D-01C7-1B76-CD1B14F6B9D4}"/>
                  </a:ext>
                </a:extLst>
              </p:cNvPr>
              <p:cNvCxnSpPr>
                <a:cxnSpLocks/>
                <a:stCxn id="17140" idx="6"/>
                <a:endCxn id="17143" idx="2"/>
              </p:cNvCxnSpPr>
              <p:nvPr/>
            </p:nvCxnSpPr>
            <p:spPr>
              <a:xfrm flipV="1">
                <a:off x="1139260" y="979445"/>
                <a:ext cx="225331" cy="36078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58" name="Straight Connector 17157">
                <a:extLst>
                  <a:ext uri="{FF2B5EF4-FFF2-40B4-BE49-F238E27FC236}">
                    <a16:creationId xmlns:a16="http://schemas.microsoft.com/office/drawing/2014/main" id="{7F4BB06E-0796-5513-1222-87950EEB8D49}"/>
                  </a:ext>
                </a:extLst>
              </p:cNvPr>
              <p:cNvCxnSpPr>
                <a:cxnSpLocks/>
                <a:stCxn id="17140" idx="6"/>
                <a:endCxn id="17142" idx="2"/>
              </p:cNvCxnSpPr>
              <p:nvPr/>
            </p:nvCxnSpPr>
            <p:spPr>
              <a:xfrm flipV="1">
                <a:off x="1139260" y="739346"/>
                <a:ext cx="225331" cy="600880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59" name="Straight Connector 17158">
                <a:extLst>
                  <a:ext uri="{FF2B5EF4-FFF2-40B4-BE49-F238E27FC236}">
                    <a16:creationId xmlns:a16="http://schemas.microsoft.com/office/drawing/2014/main" id="{108FA911-21C4-1537-E173-B8C676EA3086}"/>
                  </a:ext>
                </a:extLst>
              </p:cNvPr>
              <p:cNvCxnSpPr>
                <a:cxnSpLocks/>
                <a:stCxn id="17139" idx="6"/>
                <a:endCxn id="17144" idx="2"/>
              </p:cNvCxnSpPr>
              <p:nvPr/>
            </p:nvCxnSpPr>
            <p:spPr>
              <a:xfrm>
                <a:off x="1139260" y="1074380"/>
                <a:ext cx="225331" cy="145165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60" name="Straight Connector 17159">
                <a:extLst>
                  <a:ext uri="{FF2B5EF4-FFF2-40B4-BE49-F238E27FC236}">
                    <a16:creationId xmlns:a16="http://schemas.microsoft.com/office/drawing/2014/main" id="{BDC33AE2-B9FB-2D8F-BFD1-3042A91C6438}"/>
                  </a:ext>
                </a:extLst>
              </p:cNvPr>
              <p:cNvCxnSpPr>
                <a:cxnSpLocks/>
                <a:stCxn id="17137" idx="6"/>
                <a:endCxn id="17144" idx="2"/>
              </p:cNvCxnSpPr>
              <p:nvPr/>
            </p:nvCxnSpPr>
            <p:spPr>
              <a:xfrm>
                <a:off x="1139260" y="594181"/>
                <a:ext cx="225331" cy="625364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61" name="Straight Connector 17160">
                <a:extLst>
                  <a:ext uri="{FF2B5EF4-FFF2-40B4-BE49-F238E27FC236}">
                    <a16:creationId xmlns:a16="http://schemas.microsoft.com/office/drawing/2014/main" id="{B8981506-8F27-8324-20B3-689A2EB8C7E0}"/>
                  </a:ext>
                </a:extLst>
              </p:cNvPr>
              <p:cNvCxnSpPr>
                <a:cxnSpLocks/>
                <a:stCxn id="17139" idx="6"/>
                <a:endCxn id="17142" idx="2"/>
              </p:cNvCxnSpPr>
              <p:nvPr/>
            </p:nvCxnSpPr>
            <p:spPr>
              <a:xfrm flipV="1">
                <a:off x="1139260" y="739346"/>
                <a:ext cx="225331" cy="335034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7162" name="Oval 17161">
                <a:extLst>
                  <a:ext uri="{FF2B5EF4-FFF2-40B4-BE49-F238E27FC236}">
                    <a16:creationId xmlns:a16="http://schemas.microsoft.com/office/drawing/2014/main" id="{D09E2211-BFC3-6421-F8BC-2AFA60E88C67}"/>
                  </a:ext>
                </a:extLst>
              </p:cNvPr>
              <p:cNvSpPr/>
              <p:nvPr/>
            </p:nvSpPr>
            <p:spPr>
              <a:xfrm flipH="1">
                <a:off x="474216" y="299140"/>
                <a:ext cx="91440" cy="91440"/>
              </a:xfrm>
              <a:prstGeom prst="ellipse">
                <a:avLst/>
              </a:prstGeom>
              <a:solidFill>
                <a:srgbClr val="70AD47"/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63" name="Oval 17162">
                <a:extLst>
                  <a:ext uri="{FF2B5EF4-FFF2-40B4-BE49-F238E27FC236}">
                    <a16:creationId xmlns:a16="http://schemas.microsoft.com/office/drawing/2014/main" id="{3CA6789B-BF44-C2ED-6BA9-4079281496BD}"/>
                  </a:ext>
                </a:extLst>
              </p:cNvPr>
              <p:cNvSpPr/>
              <p:nvPr/>
            </p:nvSpPr>
            <p:spPr>
              <a:xfrm flipH="1">
                <a:off x="474216" y="539239"/>
                <a:ext cx="91440" cy="91440"/>
              </a:xfrm>
              <a:prstGeom prst="ellipse">
                <a:avLst/>
              </a:prstGeom>
              <a:solidFill>
                <a:srgbClr val="70AD47"/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64" name="Oval 17163">
                <a:extLst>
                  <a:ext uri="{FF2B5EF4-FFF2-40B4-BE49-F238E27FC236}">
                    <a16:creationId xmlns:a16="http://schemas.microsoft.com/office/drawing/2014/main" id="{555C2683-E65C-D9B8-5F20-0274AE2692C2}"/>
                  </a:ext>
                </a:extLst>
              </p:cNvPr>
              <p:cNvSpPr/>
              <p:nvPr/>
            </p:nvSpPr>
            <p:spPr>
              <a:xfrm flipH="1">
                <a:off x="474216" y="779339"/>
                <a:ext cx="91440" cy="91440"/>
              </a:xfrm>
              <a:prstGeom prst="ellipse">
                <a:avLst/>
              </a:prstGeom>
              <a:solidFill>
                <a:srgbClr val="70AD47"/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65" name="Oval 17164">
                <a:extLst>
                  <a:ext uri="{FF2B5EF4-FFF2-40B4-BE49-F238E27FC236}">
                    <a16:creationId xmlns:a16="http://schemas.microsoft.com/office/drawing/2014/main" id="{91229FA6-A9E3-A8AE-8B28-2A0865B0EDDE}"/>
                  </a:ext>
                </a:extLst>
              </p:cNvPr>
              <p:cNvSpPr/>
              <p:nvPr/>
            </p:nvSpPr>
            <p:spPr>
              <a:xfrm flipH="1">
                <a:off x="474216" y="1019438"/>
                <a:ext cx="91440" cy="91440"/>
              </a:xfrm>
              <a:prstGeom prst="ellipse">
                <a:avLst/>
              </a:prstGeom>
              <a:solidFill>
                <a:srgbClr val="70AD47"/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66" name="Oval 17165">
                <a:extLst>
                  <a:ext uri="{FF2B5EF4-FFF2-40B4-BE49-F238E27FC236}">
                    <a16:creationId xmlns:a16="http://schemas.microsoft.com/office/drawing/2014/main" id="{05A6D7F0-D03E-788E-83B4-3104F5C1AD88}"/>
                  </a:ext>
                </a:extLst>
              </p:cNvPr>
              <p:cNvSpPr/>
              <p:nvPr/>
            </p:nvSpPr>
            <p:spPr>
              <a:xfrm flipH="1">
                <a:off x="474216" y="1285284"/>
                <a:ext cx="91440" cy="91440"/>
              </a:xfrm>
              <a:prstGeom prst="ellipse">
                <a:avLst/>
              </a:prstGeom>
              <a:solidFill>
                <a:srgbClr val="70AD47"/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67" name="Oval 17166">
                <a:extLst>
                  <a:ext uri="{FF2B5EF4-FFF2-40B4-BE49-F238E27FC236}">
                    <a16:creationId xmlns:a16="http://schemas.microsoft.com/office/drawing/2014/main" id="{54F80EF9-67DB-74F1-BCD5-CBFA227D5FF9}"/>
                  </a:ext>
                </a:extLst>
              </p:cNvPr>
              <p:cNvSpPr/>
              <p:nvPr/>
            </p:nvSpPr>
            <p:spPr>
              <a:xfrm flipH="1">
                <a:off x="474216" y="1525384"/>
                <a:ext cx="91440" cy="91440"/>
              </a:xfrm>
              <a:prstGeom prst="ellipse">
                <a:avLst/>
              </a:prstGeom>
              <a:solidFill>
                <a:srgbClr val="70AD47"/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68" name="Oval 17167">
                <a:extLst>
                  <a:ext uri="{FF2B5EF4-FFF2-40B4-BE49-F238E27FC236}">
                    <a16:creationId xmlns:a16="http://schemas.microsoft.com/office/drawing/2014/main" id="{F91CA7BE-88AC-C12C-7709-CE9E62ED2C8F}"/>
                  </a:ext>
                </a:extLst>
              </p:cNvPr>
              <p:cNvSpPr/>
              <p:nvPr/>
            </p:nvSpPr>
            <p:spPr>
              <a:xfrm flipH="1">
                <a:off x="116170" y="671704"/>
                <a:ext cx="91440" cy="91440"/>
              </a:xfrm>
              <a:prstGeom prst="ellipse">
                <a:avLst/>
              </a:prstGeom>
              <a:solidFill>
                <a:srgbClr val="4472C4"/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69" name="Oval 17168">
                <a:extLst>
                  <a:ext uri="{FF2B5EF4-FFF2-40B4-BE49-F238E27FC236}">
                    <a16:creationId xmlns:a16="http://schemas.microsoft.com/office/drawing/2014/main" id="{DF77BFBB-3517-8396-B5A7-5AADC2B6A359}"/>
                  </a:ext>
                </a:extLst>
              </p:cNvPr>
              <p:cNvSpPr/>
              <p:nvPr/>
            </p:nvSpPr>
            <p:spPr>
              <a:xfrm flipH="1">
                <a:off x="116170" y="911804"/>
                <a:ext cx="91440" cy="91440"/>
              </a:xfrm>
              <a:prstGeom prst="ellipse">
                <a:avLst/>
              </a:prstGeom>
              <a:solidFill>
                <a:srgbClr val="4472C4"/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70" name="Oval 17169">
                <a:extLst>
                  <a:ext uri="{FF2B5EF4-FFF2-40B4-BE49-F238E27FC236}">
                    <a16:creationId xmlns:a16="http://schemas.microsoft.com/office/drawing/2014/main" id="{0BF34433-E68E-E286-7FD5-ECF8F9C5C4B1}"/>
                  </a:ext>
                </a:extLst>
              </p:cNvPr>
              <p:cNvSpPr/>
              <p:nvPr/>
            </p:nvSpPr>
            <p:spPr>
              <a:xfrm flipH="1">
                <a:off x="116170" y="1151903"/>
                <a:ext cx="91440" cy="91440"/>
              </a:xfrm>
              <a:prstGeom prst="ellipse">
                <a:avLst/>
              </a:prstGeom>
              <a:solidFill>
                <a:srgbClr val="4472C4"/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171" name="Straight Connector 17170">
                <a:extLst>
                  <a:ext uri="{FF2B5EF4-FFF2-40B4-BE49-F238E27FC236}">
                    <a16:creationId xmlns:a16="http://schemas.microsoft.com/office/drawing/2014/main" id="{C12A5775-4A55-68D3-32F5-42967A0012B5}"/>
                  </a:ext>
                </a:extLst>
              </p:cNvPr>
              <p:cNvCxnSpPr>
                <a:cxnSpLocks/>
                <a:stCxn id="17166" idx="6"/>
                <a:endCxn id="17170" idx="2"/>
              </p:cNvCxnSpPr>
              <p:nvPr/>
            </p:nvCxnSpPr>
            <p:spPr>
              <a:xfrm flipH="1" flipV="1">
                <a:off x="207610" y="1197623"/>
                <a:ext cx="266606" cy="13338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72" name="Straight Connector 17171">
                <a:extLst>
                  <a:ext uri="{FF2B5EF4-FFF2-40B4-BE49-F238E27FC236}">
                    <a16:creationId xmlns:a16="http://schemas.microsoft.com/office/drawing/2014/main" id="{1B261236-8BE0-6C6E-5023-AEF48FFB345E}"/>
                  </a:ext>
                </a:extLst>
              </p:cNvPr>
              <p:cNvCxnSpPr>
                <a:cxnSpLocks/>
                <a:stCxn id="17167" idx="6"/>
                <a:endCxn id="17170" idx="2"/>
              </p:cNvCxnSpPr>
              <p:nvPr/>
            </p:nvCxnSpPr>
            <p:spPr>
              <a:xfrm flipH="1" flipV="1">
                <a:off x="207610" y="1197623"/>
                <a:ext cx="266606" cy="37348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73" name="Straight Connector 17172">
                <a:extLst>
                  <a:ext uri="{FF2B5EF4-FFF2-40B4-BE49-F238E27FC236}">
                    <a16:creationId xmlns:a16="http://schemas.microsoft.com/office/drawing/2014/main" id="{842658D8-D4BF-0070-FF27-A89D678799C3}"/>
                  </a:ext>
                </a:extLst>
              </p:cNvPr>
              <p:cNvCxnSpPr>
                <a:cxnSpLocks/>
                <a:stCxn id="17167" idx="6"/>
                <a:endCxn id="17169" idx="2"/>
              </p:cNvCxnSpPr>
              <p:nvPr/>
            </p:nvCxnSpPr>
            <p:spPr>
              <a:xfrm flipH="1" flipV="1">
                <a:off x="207610" y="957524"/>
                <a:ext cx="266606" cy="613580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74" name="Straight Connector 17173">
                <a:extLst>
                  <a:ext uri="{FF2B5EF4-FFF2-40B4-BE49-F238E27FC236}">
                    <a16:creationId xmlns:a16="http://schemas.microsoft.com/office/drawing/2014/main" id="{938B0932-FF85-1912-8CCA-6CDD99949B18}"/>
                  </a:ext>
                </a:extLst>
              </p:cNvPr>
              <p:cNvCxnSpPr>
                <a:cxnSpLocks/>
                <a:stCxn id="17167" idx="6"/>
                <a:endCxn id="17168" idx="1"/>
              </p:cNvCxnSpPr>
              <p:nvPr/>
            </p:nvCxnSpPr>
            <p:spPr>
              <a:xfrm flipH="1" flipV="1">
                <a:off x="194219" y="685095"/>
                <a:ext cx="279997" cy="886009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75" name="Straight Connector 17174">
                <a:extLst>
                  <a:ext uri="{FF2B5EF4-FFF2-40B4-BE49-F238E27FC236}">
                    <a16:creationId xmlns:a16="http://schemas.microsoft.com/office/drawing/2014/main" id="{C8471C96-1C1F-58EB-BD9D-AFB3308880A8}"/>
                  </a:ext>
                </a:extLst>
              </p:cNvPr>
              <p:cNvCxnSpPr>
                <a:cxnSpLocks/>
                <a:stCxn id="17162" idx="6"/>
                <a:endCxn id="17168" idx="2"/>
              </p:cNvCxnSpPr>
              <p:nvPr/>
            </p:nvCxnSpPr>
            <p:spPr>
              <a:xfrm flipH="1">
                <a:off x="207610" y="344860"/>
                <a:ext cx="266606" cy="372564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76" name="Straight Connector 17175">
                <a:extLst>
                  <a:ext uri="{FF2B5EF4-FFF2-40B4-BE49-F238E27FC236}">
                    <a16:creationId xmlns:a16="http://schemas.microsoft.com/office/drawing/2014/main" id="{22C6AAD4-272A-05C5-681F-74C9D9F3A3F9}"/>
                  </a:ext>
                </a:extLst>
              </p:cNvPr>
              <p:cNvCxnSpPr>
                <a:cxnSpLocks/>
                <a:stCxn id="17162" idx="6"/>
                <a:endCxn id="17169" idx="2"/>
              </p:cNvCxnSpPr>
              <p:nvPr/>
            </p:nvCxnSpPr>
            <p:spPr>
              <a:xfrm flipH="1">
                <a:off x="207610" y="344860"/>
                <a:ext cx="266606" cy="612664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77" name="Straight Connector 17176">
                <a:extLst>
                  <a:ext uri="{FF2B5EF4-FFF2-40B4-BE49-F238E27FC236}">
                    <a16:creationId xmlns:a16="http://schemas.microsoft.com/office/drawing/2014/main" id="{EDC89448-5AE6-932A-7AE3-5B0220254420}"/>
                  </a:ext>
                </a:extLst>
              </p:cNvPr>
              <p:cNvCxnSpPr>
                <a:cxnSpLocks/>
                <a:stCxn id="17162" idx="6"/>
                <a:endCxn id="17170" idx="2"/>
              </p:cNvCxnSpPr>
              <p:nvPr/>
            </p:nvCxnSpPr>
            <p:spPr>
              <a:xfrm flipH="1">
                <a:off x="207610" y="344860"/>
                <a:ext cx="266606" cy="85276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78" name="Straight Connector 17177">
                <a:extLst>
                  <a:ext uri="{FF2B5EF4-FFF2-40B4-BE49-F238E27FC236}">
                    <a16:creationId xmlns:a16="http://schemas.microsoft.com/office/drawing/2014/main" id="{0C12AEE0-6876-7D7A-4E4E-F9185E410F57}"/>
                  </a:ext>
                </a:extLst>
              </p:cNvPr>
              <p:cNvCxnSpPr>
                <a:cxnSpLocks/>
                <a:stCxn id="17163" idx="6"/>
                <a:endCxn id="17168" idx="2"/>
              </p:cNvCxnSpPr>
              <p:nvPr/>
            </p:nvCxnSpPr>
            <p:spPr>
              <a:xfrm flipH="1">
                <a:off x="207610" y="584959"/>
                <a:ext cx="266606" cy="132465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79" name="Straight Connector 17178">
                <a:extLst>
                  <a:ext uri="{FF2B5EF4-FFF2-40B4-BE49-F238E27FC236}">
                    <a16:creationId xmlns:a16="http://schemas.microsoft.com/office/drawing/2014/main" id="{FF4C0908-79F6-DD94-89CC-B80B55253A8A}"/>
                  </a:ext>
                </a:extLst>
              </p:cNvPr>
              <p:cNvCxnSpPr>
                <a:cxnSpLocks/>
                <a:stCxn id="17164" idx="6"/>
                <a:endCxn id="17168" idx="2"/>
              </p:cNvCxnSpPr>
              <p:nvPr/>
            </p:nvCxnSpPr>
            <p:spPr>
              <a:xfrm flipH="1" flipV="1">
                <a:off x="207610" y="717424"/>
                <a:ext cx="266606" cy="107635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80" name="Straight Connector 17179">
                <a:extLst>
                  <a:ext uri="{FF2B5EF4-FFF2-40B4-BE49-F238E27FC236}">
                    <a16:creationId xmlns:a16="http://schemas.microsoft.com/office/drawing/2014/main" id="{26EA4A92-9D4E-B949-5245-08BE8CABAAA5}"/>
                  </a:ext>
                </a:extLst>
              </p:cNvPr>
              <p:cNvCxnSpPr>
                <a:cxnSpLocks/>
                <a:stCxn id="17163" idx="6"/>
                <a:endCxn id="17169" idx="2"/>
              </p:cNvCxnSpPr>
              <p:nvPr/>
            </p:nvCxnSpPr>
            <p:spPr>
              <a:xfrm flipH="1">
                <a:off x="207610" y="584959"/>
                <a:ext cx="266606" cy="372565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81" name="Straight Connector 17180">
                <a:extLst>
                  <a:ext uri="{FF2B5EF4-FFF2-40B4-BE49-F238E27FC236}">
                    <a16:creationId xmlns:a16="http://schemas.microsoft.com/office/drawing/2014/main" id="{80F066EB-207B-DE70-1E91-1070F1ADDD05}"/>
                  </a:ext>
                </a:extLst>
              </p:cNvPr>
              <p:cNvCxnSpPr>
                <a:cxnSpLocks/>
                <a:stCxn id="17164" idx="7"/>
                <a:endCxn id="17170" idx="2"/>
              </p:cNvCxnSpPr>
              <p:nvPr/>
            </p:nvCxnSpPr>
            <p:spPr>
              <a:xfrm flipH="1">
                <a:off x="207610" y="792730"/>
                <a:ext cx="279997" cy="40489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82" name="Straight Connector 17181">
                <a:extLst>
                  <a:ext uri="{FF2B5EF4-FFF2-40B4-BE49-F238E27FC236}">
                    <a16:creationId xmlns:a16="http://schemas.microsoft.com/office/drawing/2014/main" id="{33453BD4-C2E4-E6E2-929B-384959666348}"/>
                  </a:ext>
                </a:extLst>
              </p:cNvPr>
              <p:cNvCxnSpPr>
                <a:cxnSpLocks/>
                <a:stCxn id="17165" idx="6"/>
                <a:endCxn id="17169" idx="2"/>
              </p:cNvCxnSpPr>
              <p:nvPr/>
            </p:nvCxnSpPr>
            <p:spPr>
              <a:xfrm flipH="1" flipV="1">
                <a:off x="207610" y="957524"/>
                <a:ext cx="266606" cy="107634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83" name="Straight Connector 17182">
                <a:extLst>
                  <a:ext uri="{FF2B5EF4-FFF2-40B4-BE49-F238E27FC236}">
                    <a16:creationId xmlns:a16="http://schemas.microsoft.com/office/drawing/2014/main" id="{D6CC8F6F-E6D5-2DCF-981A-9C71A7920597}"/>
                  </a:ext>
                </a:extLst>
              </p:cNvPr>
              <p:cNvCxnSpPr>
                <a:cxnSpLocks/>
                <a:stCxn id="17166" idx="6"/>
                <a:endCxn id="17169" idx="2"/>
              </p:cNvCxnSpPr>
              <p:nvPr/>
            </p:nvCxnSpPr>
            <p:spPr>
              <a:xfrm flipH="1" flipV="1">
                <a:off x="207610" y="957524"/>
                <a:ext cx="266606" cy="373480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84" name="Straight Connector 17183">
                <a:extLst>
                  <a:ext uri="{FF2B5EF4-FFF2-40B4-BE49-F238E27FC236}">
                    <a16:creationId xmlns:a16="http://schemas.microsoft.com/office/drawing/2014/main" id="{4D12F773-B515-CF82-9CA3-88AE996A9159}"/>
                  </a:ext>
                </a:extLst>
              </p:cNvPr>
              <p:cNvCxnSpPr>
                <a:cxnSpLocks/>
                <a:stCxn id="17166" idx="6"/>
                <a:endCxn id="17168" idx="2"/>
              </p:cNvCxnSpPr>
              <p:nvPr/>
            </p:nvCxnSpPr>
            <p:spPr>
              <a:xfrm flipH="1" flipV="1">
                <a:off x="207610" y="717424"/>
                <a:ext cx="266606" cy="613580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85" name="Straight Connector 17184">
                <a:extLst>
                  <a:ext uri="{FF2B5EF4-FFF2-40B4-BE49-F238E27FC236}">
                    <a16:creationId xmlns:a16="http://schemas.microsoft.com/office/drawing/2014/main" id="{E8D1FB5F-9D6D-DB4E-E1E2-1A9BB247F3E1}"/>
                  </a:ext>
                </a:extLst>
              </p:cNvPr>
              <p:cNvCxnSpPr>
                <a:cxnSpLocks/>
                <a:stCxn id="17165" idx="6"/>
                <a:endCxn id="17170" idx="2"/>
              </p:cNvCxnSpPr>
              <p:nvPr/>
            </p:nvCxnSpPr>
            <p:spPr>
              <a:xfrm flipH="1">
                <a:off x="207610" y="1065158"/>
                <a:ext cx="266606" cy="132465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86" name="Straight Connector 17185">
                <a:extLst>
                  <a:ext uri="{FF2B5EF4-FFF2-40B4-BE49-F238E27FC236}">
                    <a16:creationId xmlns:a16="http://schemas.microsoft.com/office/drawing/2014/main" id="{F012B791-82E1-7005-E9C6-957E4772D921}"/>
                  </a:ext>
                </a:extLst>
              </p:cNvPr>
              <p:cNvCxnSpPr>
                <a:cxnSpLocks/>
                <a:stCxn id="17163" idx="6"/>
                <a:endCxn id="17170" idx="2"/>
              </p:cNvCxnSpPr>
              <p:nvPr/>
            </p:nvCxnSpPr>
            <p:spPr>
              <a:xfrm flipH="1">
                <a:off x="207610" y="584959"/>
                <a:ext cx="266606" cy="612664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87" name="Straight Connector 17186">
                <a:extLst>
                  <a:ext uri="{FF2B5EF4-FFF2-40B4-BE49-F238E27FC236}">
                    <a16:creationId xmlns:a16="http://schemas.microsoft.com/office/drawing/2014/main" id="{CA214C36-5DA8-F222-DF40-42B16E16A572}"/>
                  </a:ext>
                </a:extLst>
              </p:cNvPr>
              <p:cNvCxnSpPr>
                <a:cxnSpLocks/>
                <a:stCxn id="17165" idx="6"/>
                <a:endCxn id="17168" idx="2"/>
              </p:cNvCxnSpPr>
              <p:nvPr/>
            </p:nvCxnSpPr>
            <p:spPr>
              <a:xfrm flipH="1" flipV="1">
                <a:off x="207610" y="717424"/>
                <a:ext cx="266606" cy="347734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7188" name="Oval 17187">
                <a:extLst>
                  <a:ext uri="{FF2B5EF4-FFF2-40B4-BE49-F238E27FC236}">
                    <a16:creationId xmlns:a16="http://schemas.microsoft.com/office/drawing/2014/main" id="{7D5C927D-1930-9F98-C186-4732ACBF8582}"/>
                  </a:ext>
                </a:extLst>
              </p:cNvPr>
              <p:cNvSpPr/>
              <p:nvPr/>
            </p:nvSpPr>
            <p:spPr>
              <a:xfrm flipH="1">
                <a:off x="777220" y="299139"/>
                <a:ext cx="91440" cy="91440"/>
              </a:xfrm>
              <a:prstGeom prst="ellipse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89" name="Oval 17188">
                <a:extLst>
                  <a:ext uri="{FF2B5EF4-FFF2-40B4-BE49-F238E27FC236}">
                    <a16:creationId xmlns:a16="http://schemas.microsoft.com/office/drawing/2014/main" id="{8B407247-389D-1005-07EA-6DC4C4F3337E}"/>
                  </a:ext>
                </a:extLst>
              </p:cNvPr>
              <p:cNvSpPr/>
              <p:nvPr/>
            </p:nvSpPr>
            <p:spPr>
              <a:xfrm flipH="1">
                <a:off x="777220" y="539238"/>
                <a:ext cx="91440" cy="91440"/>
              </a:xfrm>
              <a:prstGeom prst="ellipse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90" name="Oval 17189">
                <a:extLst>
                  <a:ext uri="{FF2B5EF4-FFF2-40B4-BE49-F238E27FC236}">
                    <a16:creationId xmlns:a16="http://schemas.microsoft.com/office/drawing/2014/main" id="{A7D9412B-F183-502A-F4CD-FE595DCEDBE6}"/>
                  </a:ext>
                </a:extLst>
              </p:cNvPr>
              <p:cNvSpPr/>
              <p:nvPr/>
            </p:nvSpPr>
            <p:spPr>
              <a:xfrm flipH="1">
                <a:off x="777220" y="779338"/>
                <a:ext cx="91440" cy="91440"/>
              </a:xfrm>
              <a:prstGeom prst="ellipse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91" name="Oval 17190">
                <a:extLst>
                  <a:ext uri="{FF2B5EF4-FFF2-40B4-BE49-F238E27FC236}">
                    <a16:creationId xmlns:a16="http://schemas.microsoft.com/office/drawing/2014/main" id="{DE3C5ADD-65E8-722B-4E7A-EABA19D859A7}"/>
                  </a:ext>
                </a:extLst>
              </p:cNvPr>
              <p:cNvSpPr/>
              <p:nvPr/>
            </p:nvSpPr>
            <p:spPr>
              <a:xfrm flipH="1">
                <a:off x="777220" y="1019437"/>
                <a:ext cx="91440" cy="91440"/>
              </a:xfrm>
              <a:prstGeom prst="ellipse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92" name="Oval 17191">
                <a:extLst>
                  <a:ext uri="{FF2B5EF4-FFF2-40B4-BE49-F238E27FC236}">
                    <a16:creationId xmlns:a16="http://schemas.microsoft.com/office/drawing/2014/main" id="{F5FC0157-E3D2-89FD-F6AA-1E01B36361A0}"/>
                  </a:ext>
                </a:extLst>
              </p:cNvPr>
              <p:cNvSpPr/>
              <p:nvPr/>
            </p:nvSpPr>
            <p:spPr>
              <a:xfrm flipH="1">
                <a:off x="777220" y="1285283"/>
                <a:ext cx="91440" cy="91440"/>
              </a:xfrm>
              <a:prstGeom prst="ellipse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93" name="Oval 17192">
                <a:extLst>
                  <a:ext uri="{FF2B5EF4-FFF2-40B4-BE49-F238E27FC236}">
                    <a16:creationId xmlns:a16="http://schemas.microsoft.com/office/drawing/2014/main" id="{0E0DD64F-8FD4-5A31-128A-8A5DAC8829A7}"/>
                  </a:ext>
                </a:extLst>
              </p:cNvPr>
              <p:cNvSpPr/>
              <p:nvPr/>
            </p:nvSpPr>
            <p:spPr>
              <a:xfrm flipH="1">
                <a:off x="777220" y="1525383"/>
                <a:ext cx="91440" cy="91440"/>
              </a:xfrm>
              <a:prstGeom prst="ellipse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194" name="Straight Connector 17193">
                <a:extLst>
                  <a:ext uri="{FF2B5EF4-FFF2-40B4-BE49-F238E27FC236}">
                    <a16:creationId xmlns:a16="http://schemas.microsoft.com/office/drawing/2014/main" id="{C97ED03E-0AEA-BF28-B9AE-2C448A465F1A}"/>
                  </a:ext>
                </a:extLst>
              </p:cNvPr>
              <p:cNvCxnSpPr>
                <a:cxnSpLocks/>
                <a:stCxn id="17162" idx="2"/>
                <a:endCxn id="17188" idx="6"/>
              </p:cNvCxnSpPr>
              <p:nvPr/>
            </p:nvCxnSpPr>
            <p:spPr>
              <a:xfrm flipV="1">
                <a:off x="565656" y="344859"/>
                <a:ext cx="211564" cy="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95" name="Straight Connector 17194">
                <a:extLst>
                  <a:ext uri="{FF2B5EF4-FFF2-40B4-BE49-F238E27FC236}">
                    <a16:creationId xmlns:a16="http://schemas.microsoft.com/office/drawing/2014/main" id="{C484AE76-3CF6-9894-F4A4-1B1590E53EFF}"/>
                  </a:ext>
                </a:extLst>
              </p:cNvPr>
              <p:cNvCxnSpPr>
                <a:cxnSpLocks/>
                <a:stCxn id="17163" idx="2"/>
                <a:endCxn id="17188" idx="6"/>
              </p:cNvCxnSpPr>
              <p:nvPr/>
            </p:nvCxnSpPr>
            <p:spPr>
              <a:xfrm flipV="1">
                <a:off x="565656" y="344859"/>
                <a:ext cx="211564" cy="240100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96" name="Straight Connector 17195">
                <a:extLst>
                  <a:ext uri="{FF2B5EF4-FFF2-40B4-BE49-F238E27FC236}">
                    <a16:creationId xmlns:a16="http://schemas.microsoft.com/office/drawing/2014/main" id="{8A372340-ACFC-7BF7-1186-3956AE327C52}"/>
                  </a:ext>
                </a:extLst>
              </p:cNvPr>
              <p:cNvCxnSpPr>
                <a:cxnSpLocks/>
                <a:stCxn id="17163" idx="2"/>
                <a:endCxn id="17190" idx="7"/>
              </p:cNvCxnSpPr>
              <p:nvPr/>
            </p:nvCxnSpPr>
            <p:spPr>
              <a:xfrm>
                <a:off x="565656" y="584959"/>
                <a:ext cx="224955" cy="207770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97" name="Straight Connector 17196">
                <a:extLst>
                  <a:ext uri="{FF2B5EF4-FFF2-40B4-BE49-F238E27FC236}">
                    <a16:creationId xmlns:a16="http://schemas.microsoft.com/office/drawing/2014/main" id="{0C6939EF-538B-22B0-45A4-D549C0EF6D4D}"/>
                  </a:ext>
                </a:extLst>
              </p:cNvPr>
              <p:cNvCxnSpPr>
                <a:cxnSpLocks/>
                <a:stCxn id="17164" idx="2"/>
                <a:endCxn id="17190" idx="6"/>
              </p:cNvCxnSpPr>
              <p:nvPr/>
            </p:nvCxnSpPr>
            <p:spPr>
              <a:xfrm flipV="1">
                <a:off x="565656" y="825058"/>
                <a:ext cx="211564" cy="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98" name="Straight Connector 17197">
                <a:extLst>
                  <a:ext uri="{FF2B5EF4-FFF2-40B4-BE49-F238E27FC236}">
                    <a16:creationId xmlns:a16="http://schemas.microsoft.com/office/drawing/2014/main" id="{9891CC23-3E3E-E0C3-8EC9-30F74D51EB29}"/>
                  </a:ext>
                </a:extLst>
              </p:cNvPr>
              <p:cNvCxnSpPr>
                <a:cxnSpLocks/>
                <a:stCxn id="17165" idx="2"/>
                <a:endCxn id="17191" idx="6"/>
              </p:cNvCxnSpPr>
              <p:nvPr/>
            </p:nvCxnSpPr>
            <p:spPr>
              <a:xfrm flipV="1">
                <a:off x="565656" y="1065157"/>
                <a:ext cx="211564" cy="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99" name="Straight Connector 17198">
                <a:extLst>
                  <a:ext uri="{FF2B5EF4-FFF2-40B4-BE49-F238E27FC236}">
                    <a16:creationId xmlns:a16="http://schemas.microsoft.com/office/drawing/2014/main" id="{FD830D6F-0D3A-A586-7C2E-CFBA5A8908E9}"/>
                  </a:ext>
                </a:extLst>
              </p:cNvPr>
              <p:cNvCxnSpPr>
                <a:cxnSpLocks/>
                <a:stCxn id="17166" idx="2"/>
                <a:endCxn id="17192" idx="6"/>
              </p:cNvCxnSpPr>
              <p:nvPr/>
            </p:nvCxnSpPr>
            <p:spPr>
              <a:xfrm flipV="1">
                <a:off x="565656" y="1331003"/>
                <a:ext cx="211564" cy="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00" name="Straight Connector 17199">
                <a:extLst>
                  <a:ext uri="{FF2B5EF4-FFF2-40B4-BE49-F238E27FC236}">
                    <a16:creationId xmlns:a16="http://schemas.microsoft.com/office/drawing/2014/main" id="{38410897-AA8B-2E1F-721F-562C920B1E37}"/>
                  </a:ext>
                </a:extLst>
              </p:cNvPr>
              <p:cNvCxnSpPr>
                <a:cxnSpLocks/>
                <a:stCxn id="17167" idx="2"/>
                <a:endCxn id="17193" idx="6"/>
              </p:cNvCxnSpPr>
              <p:nvPr/>
            </p:nvCxnSpPr>
            <p:spPr>
              <a:xfrm flipV="1">
                <a:off x="565656" y="1571103"/>
                <a:ext cx="211564" cy="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01" name="Straight Connector 17200">
                <a:extLst>
                  <a:ext uri="{FF2B5EF4-FFF2-40B4-BE49-F238E27FC236}">
                    <a16:creationId xmlns:a16="http://schemas.microsoft.com/office/drawing/2014/main" id="{A2D409EA-643F-5378-A2DE-AB2C70C2E752}"/>
                  </a:ext>
                </a:extLst>
              </p:cNvPr>
              <p:cNvCxnSpPr>
                <a:cxnSpLocks/>
                <a:stCxn id="17193" idx="2"/>
                <a:endCxn id="17141" idx="2"/>
              </p:cNvCxnSpPr>
              <p:nvPr/>
            </p:nvCxnSpPr>
            <p:spPr>
              <a:xfrm>
                <a:off x="868660" y="1571103"/>
                <a:ext cx="179160" cy="9222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02" name="Straight Connector 17201">
                <a:extLst>
                  <a:ext uri="{FF2B5EF4-FFF2-40B4-BE49-F238E27FC236}">
                    <a16:creationId xmlns:a16="http://schemas.microsoft.com/office/drawing/2014/main" id="{994013D3-3AC6-58A4-1838-F3D2FF40FB7D}"/>
                  </a:ext>
                </a:extLst>
              </p:cNvPr>
              <p:cNvCxnSpPr>
                <a:cxnSpLocks/>
                <a:stCxn id="17192" idx="2"/>
                <a:endCxn id="17140" idx="2"/>
              </p:cNvCxnSpPr>
              <p:nvPr/>
            </p:nvCxnSpPr>
            <p:spPr>
              <a:xfrm>
                <a:off x="868660" y="1331003"/>
                <a:ext cx="179160" cy="922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03" name="Straight Connector 17202">
                <a:extLst>
                  <a:ext uri="{FF2B5EF4-FFF2-40B4-BE49-F238E27FC236}">
                    <a16:creationId xmlns:a16="http://schemas.microsoft.com/office/drawing/2014/main" id="{558F9BD1-A8C4-509C-F3B3-B90533442833}"/>
                  </a:ext>
                </a:extLst>
              </p:cNvPr>
              <p:cNvCxnSpPr>
                <a:cxnSpLocks/>
                <a:stCxn id="17191" idx="2"/>
                <a:endCxn id="17139" idx="2"/>
              </p:cNvCxnSpPr>
              <p:nvPr/>
            </p:nvCxnSpPr>
            <p:spPr>
              <a:xfrm>
                <a:off x="868660" y="1065157"/>
                <a:ext cx="179160" cy="922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04" name="Straight Connector 17203">
                <a:extLst>
                  <a:ext uri="{FF2B5EF4-FFF2-40B4-BE49-F238E27FC236}">
                    <a16:creationId xmlns:a16="http://schemas.microsoft.com/office/drawing/2014/main" id="{4ECAFD50-9E50-DF3E-F43C-514644AA62F7}"/>
                  </a:ext>
                </a:extLst>
              </p:cNvPr>
              <p:cNvCxnSpPr>
                <a:cxnSpLocks/>
                <a:stCxn id="17190" idx="2"/>
                <a:endCxn id="17138" idx="2"/>
              </p:cNvCxnSpPr>
              <p:nvPr/>
            </p:nvCxnSpPr>
            <p:spPr>
              <a:xfrm>
                <a:off x="868660" y="825058"/>
                <a:ext cx="179160" cy="922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05" name="Straight Connector 17204">
                <a:extLst>
                  <a:ext uri="{FF2B5EF4-FFF2-40B4-BE49-F238E27FC236}">
                    <a16:creationId xmlns:a16="http://schemas.microsoft.com/office/drawing/2014/main" id="{B5FFA755-421B-2B93-A6CC-EAEC6D46F41C}"/>
                  </a:ext>
                </a:extLst>
              </p:cNvPr>
              <p:cNvCxnSpPr>
                <a:cxnSpLocks/>
                <a:stCxn id="17189" idx="2"/>
                <a:endCxn id="17137" idx="2"/>
              </p:cNvCxnSpPr>
              <p:nvPr/>
            </p:nvCxnSpPr>
            <p:spPr>
              <a:xfrm>
                <a:off x="868660" y="584958"/>
                <a:ext cx="179160" cy="922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06" name="Straight Connector 17205">
                <a:extLst>
                  <a:ext uri="{FF2B5EF4-FFF2-40B4-BE49-F238E27FC236}">
                    <a16:creationId xmlns:a16="http://schemas.microsoft.com/office/drawing/2014/main" id="{4CEED9AC-BFA4-DAEB-1B79-6E426442CD66}"/>
                  </a:ext>
                </a:extLst>
              </p:cNvPr>
              <p:cNvCxnSpPr>
                <a:cxnSpLocks/>
                <a:stCxn id="17188" idx="2"/>
                <a:endCxn id="17136" idx="2"/>
              </p:cNvCxnSpPr>
              <p:nvPr/>
            </p:nvCxnSpPr>
            <p:spPr>
              <a:xfrm>
                <a:off x="868660" y="344859"/>
                <a:ext cx="179160" cy="922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07" name="Straight Connector 17206">
                <a:extLst>
                  <a:ext uri="{FF2B5EF4-FFF2-40B4-BE49-F238E27FC236}">
                    <a16:creationId xmlns:a16="http://schemas.microsoft.com/office/drawing/2014/main" id="{441A0908-E564-44A6-E7C6-B3C106F04DE8}"/>
                  </a:ext>
                </a:extLst>
              </p:cNvPr>
              <p:cNvCxnSpPr>
                <a:cxnSpLocks/>
                <a:stCxn id="17163" idx="2"/>
                <a:endCxn id="17189" idx="6"/>
              </p:cNvCxnSpPr>
              <p:nvPr/>
            </p:nvCxnSpPr>
            <p:spPr>
              <a:xfrm flipV="1">
                <a:off x="565656" y="584958"/>
                <a:ext cx="211564" cy="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08" name="Straight Connector 17207">
                <a:extLst>
                  <a:ext uri="{FF2B5EF4-FFF2-40B4-BE49-F238E27FC236}">
                    <a16:creationId xmlns:a16="http://schemas.microsoft.com/office/drawing/2014/main" id="{55C8B931-76B0-E373-BCE0-2626AB61DF74}"/>
                  </a:ext>
                </a:extLst>
              </p:cNvPr>
              <p:cNvCxnSpPr>
                <a:cxnSpLocks/>
                <a:stCxn id="17164" idx="2"/>
                <a:endCxn id="17189" idx="5"/>
              </p:cNvCxnSpPr>
              <p:nvPr/>
            </p:nvCxnSpPr>
            <p:spPr>
              <a:xfrm flipV="1">
                <a:off x="565656" y="617287"/>
                <a:ext cx="224955" cy="207772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09" name="Straight Connector 17208">
                <a:extLst>
                  <a:ext uri="{FF2B5EF4-FFF2-40B4-BE49-F238E27FC236}">
                    <a16:creationId xmlns:a16="http://schemas.microsoft.com/office/drawing/2014/main" id="{25F2119B-30E1-E481-4F80-AA403D6D7F75}"/>
                  </a:ext>
                </a:extLst>
              </p:cNvPr>
              <p:cNvCxnSpPr>
                <a:cxnSpLocks/>
                <a:stCxn id="17164" idx="2"/>
                <a:endCxn id="17191" idx="6"/>
              </p:cNvCxnSpPr>
              <p:nvPr/>
            </p:nvCxnSpPr>
            <p:spPr>
              <a:xfrm>
                <a:off x="565656" y="825059"/>
                <a:ext cx="211564" cy="240098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10" name="Straight Connector 17209">
                <a:extLst>
                  <a:ext uri="{FF2B5EF4-FFF2-40B4-BE49-F238E27FC236}">
                    <a16:creationId xmlns:a16="http://schemas.microsoft.com/office/drawing/2014/main" id="{FF49E8F5-EE2E-7801-6F5A-835EC3377347}"/>
                  </a:ext>
                </a:extLst>
              </p:cNvPr>
              <p:cNvCxnSpPr>
                <a:cxnSpLocks/>
                <a:stCxn id="17165" idx="2"/>
                <a:endCxn id="17190" idx="6"/>
              </p:cNvCxnSpPr>
              <p:nvPr/>
            </p:nvCxnSpPr>
            <p:spPr>
              <a:xfrm flipV="1">
                <a:off x="565656" y="825058"/>
                <a:ext cx="211564" cy="240100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11" name="Straight Connector 17210">
                <a:extLst>
                  <a:ext uri="{FF2B5EF4-FFF2-40B4-BE49-F238E27FC236}">
                    <a16:creationId xmlns:a16="http://schemas.microsoft.com/office/drawing/2014/main" id="{B076F81C-9F56-99A6-592C-DEB37952B452}"/>
                  </a:ext>
                </a:extLst>
              </p:cNvPr>
              <p:cNvCxnSpPr>
                <a:cxnSpLocks/>
                <a:stCxn id="17166" idx="2"/>
                <a:endCxn id="17191" idx="6"/>
              </p:cNvCxnSpPr>
              <p:nvPr/>
            </p:nvCxnSpPr>
            <p:spPr>
              <a:xfrm flipV="1">
                <a:off x="565656" y="1065157"/>
                <a:ext cx="211564" cy="265847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12" name="Straight Connector 17211">
                <a:extLst>
                  <a:ext uri="{FF2B5EF4-FFF2-40B4-BE49-F238E27FC236}">
                    <a16:creationId xmlns:a16="http://schemas.microsoft.com/office/drawing/2014/main" id="{C9C5FB98-90B3-0329-3218-5F11A854BBFC}"/>
                  </a:ext>
                </a:extLst>
              </p:cNvPr>
              <p:cNvCxnSpPr>
                <a:cxnSpLocks/>
                <a:stCxn id="17167" idx="2"/>
                <a:endCxn id="17192" idx="6"/>
              </p:cNvCxnSpPr>
              <p:nvPr/>
            </p:nvCxnSpPr>
            <p:spPr>
              <a:xfrm flipV="1">
                <a:off x="565656" y="1331003"/>
                <a:ext cx="211564" cy="24010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13" name="Straight Connector 17212">
                <a:extLst>
                  <a:ext uri="{FF2B5EF4-FFF2-40B4-BE49-F238E27FC236}">
                    <a16:creationId xmlns:a16="http://schemas.microsoft.com/office/drawing/2014/main" id="{4DFEED8E-2692-CF01-F553-C62F0BA383F2}"/>
                  </a:ext>
                </a:extLst>
              </p:cNvPr>
              <p:cNvCxnSpPr>
                <a:cxnSpLocks/>
                <a:stCxn id="17166" idx="2"/>
                <a:endCxn id="17193" idx="6"/>
              </p:cNvCxnSpPr>
              <p:nvPr/>
            </p:nvCxnSpPr>
            <p:spPr>
              <a:xfrm>
                <a:off x="565656" y="1331004"/>
                <a:ext cx="211564" cy="240099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14" name="Straight Connector 17213">
                <a:extLst>
                  <a:ext uri="{FF2B5EF4-FFF2-40B4-BE49-F238E27FC236}">
                    <a16:creationId xmlns:a16="http://schemas.microsoft.com/office/drawing/2014/main" id="{8D745C7A-7D0F-C05E-EC46-DC128979B286}"/>
                  </a:ext>
                </a:extLst>
              </p:cNvPr>
              <p:cNvCxnSpPr>
                <a:cxnSpLocks/>
                <a:stCxn id="17165" idx="2"/>
                <a:endCxn id="17192" idx="7"/>
              </p:cNvCxnSpPr>
              <p:nvPr/>
            </p:nvCxnSpPr>
            <p:spPr>
              <a:xfrm>
                <a:off x="565656" y="1065158"/>
                <a:ext cx="224955" cy="233516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15" name="Straight Connector 17214">
                <a:extLst>
                  <a:ext uri="{FF2B5EF4-FFF2-40B4-BE49-F238E27FC236}">
                    <a16:creationId xmlns:a16="http://schemas.microsoft.com/office/drawing/2014/main" id="{EF63237F-1294-3557-9556-E52948447225}"/>
                  </a:ext>
                </a:extLst>
              </p:cNvPr>
              <p:cNvCxnSpPr>
                <a:cxnSpLocks/>
                <a:stCxn id="17162" idx="2"/>
                <a:endCxn id="17189" idx="5"/>
              </p:cNvCxnSpPr>
              <p:nvPr/>
            </p:nvCxnSpPr>
            <p:spPr>
              <a:xfrm>
                <a:off x="565656" y="344860"/>
                <a:ext cx="224955" cy="272427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16" name="Straight Connector 17215">
                <a:extLst>
                  <a:ext uri="{FF2B5EF4-FFF2-40B4-BE49-F238E27FC236}">
                    <a16:creationId xmlns:a16="http://schemas.microsoft.com/office/drawing/2014/main" id="{8609910D-5FF9-B6E9-FB88-17ED6A204C51}"/>
                  </a:ext>
                </a:extLst>
              </p:cNvPr>
              <p:cNvCxnSpPr>
                <a:cxnSpLocks/>
                <a:stCxn id="17188" idx="2"/>
                <a:endCxn id="17138" idx="3"/>
              </p:cNvCxnSpPr>
              <p:nvPr/>
            </p:nvCxnSpPr>
            <p:spPr>
              <a:xfrm>
                <a:off x="868660" y="344859"/>
                <a:ext cx="192551" cy="52175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17" name="Straight Connector 17216">
                <a:extLst>
                  <a:ext uri="{FF2B5EF4-FFF2-40B4-BE49-F238E27FC236}">
                    <a16:creationId xmlns:a16="http://schemas.microsoft.com/office/drawing/2014/main" id="{0D4626D8-76EE-6A2D-7ECC-FB19F6186707}"/>
                  </a:ext>
                </a:extLst>
              </p:cNvPr>
              <p:cNvCxnSpPr>
                <a:cxnSpLocks/>
                <a:stCxn id="17190" idx="2"/>
                <a:endCxn id="17136" idx="1"/>
              </p:cNvCxnSpPr>
              <p:nvPr/>
            </p:nvCxnSpPr>
            <p:spPr>
              <a:xfrm flipV="1">
                <a:off x="868660" y="321753"/>
                <a:ext cx="192551" cy="503305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18" name="Straight Connector 17217">
                <a:extLst>
                  <a:ext uri="{FF2B5EF4-FFF2-40B4-BE49-F238E27FC236}">
                    <a16:creationId xmlns:a16="http://schemas.microsoft.com/office/drawing/2014/main" id="{AB3113F2-8D88-C178-1498-4C4530E15686}"/>
                  </a:ext>
                </a:extLst>
              </p:cNvPr>
              <p:cNvCxnSpPr>
                <a:cxnSpLocks/>
                <a:stCxn id="17191" idx="2"/>
                <a:endCxn id="17137" idx="2"/>
              </p:cNvCxnSpPr>
              <p:nvPr/>
            </p:nvCxnSpPr>
            <p:spPr>
              <a:xfrm flipV="1">
                <a:off x="868660" y="594181"/>
                <a:ext cx="179160" cy="470976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19" name="Straight Connector 17218">
                <a:extLst>
                  <a:ext uri="{FF2B5EF4-FFF2-40B4-BE49-F238E27FC236}">
                    <a16:creationId xmlns:a16="http://schemas.microsoft.com/office/drawing/2014/main" id="{4F8D1D70-34B1-2FBC-4147-9015875330FC}"/>
                  </a:ext>
                </a:extLst>
              </p:cNvPr>
              <p:cNvCxnSpPr>
                <a:cxnSpLocks/>
                <a:stCxn id="17192" idx="2"/>
                <a:endCxn id="17139" idx="2"/>
              </p:cNvCxnSpPr>
              <p:nvPr/>
            </p:nvCxnSpPr>
            <p:spPr>
              <a:xfrm flipV="1">
                <a:off x="868660" y="1074380"/>
                <a:ext cx="179160" cy="25662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20" name="Straight Connector 17219">
                <a:extLst>
                  <a:ext uri="{FF2B5EF4-FFF2-40B4-BE49-F238E27FC236}">
                    <a16:creationId xmlns:a16="http://schemas.microsoft.com/office/drawing/2014/main" id="{150BA8EC-AB4E-C18D-F5D1-391F7A398358}"/>
                  </a:ext>
                </a:extLst>
              </p:cNvPr>
              <p:cNvCxnSpPr>
                <a:cxnSpLocks/>
                <a:stCxn id="17193" idx="2"/>
                <a:endCxn id="17140" idx="2"/>
              </p:cNvCxnSpPr>
              <p:nvPr/>
            </p:nvCxnSpPr>
            <p:spPr>
              <a:xfrm flipV="1">
                <a:off x="868660" y="1340226"/>
                <a:ext cx="179160" cy="230877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21" name="Straight Connector 17220">
                <a:extLst>
                  <a:ext uri="{FF2B5EF4-FFF2-40B4-BE49-F238E27FC236}">
                    <a16:creationId xmlns:a16="http://schemas.microsoft.com/office/drawing/2014/main" id="{98E367FC-5B51-0451-4ACD-92C3C0EBDF61}"/>
                  </a:ext>
                </a:extLst>
              </p:cNvPr>
              <p:cNvCxnSpPr>
                <a:cxnSpLocks/>
                <a:stCxn id="17192" idx="2"/>
                <a:endCxn id="17141" idx="2"/>
              </p:cNvCxnSpPr>
              <p:nvPr/>
            </p:nvCxnSpPr>
            <p:spPr>
              <a:xfrm>
                <a:off x="868660" y="1331003"/>
                <a:ext cx="179160" cy="249322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22" name="Straight Connector 17221">
                <a:extLst>
                  <a:ext uri="{FF2B5EF4-FFF2-40B4-BE49-F238E27FC236}">
                    <a16:creationId xmlns:a16="http://schemas.microsoft.com/office/drawing/2014/main" id="{0EBAE065-084B-256D-4D5E-53B74C9FE238}"/>
                  </a:ext>
                </a:extLst>
              </p:cNvPr>
              <p:cNvCxnSpPr>
                <a:cxnSpLocks/>
                <a:stCxn id="17191" idx="2"/>
                <a:endCxn id="17140" idx="2"/>
              </p:cNvCxnSpPr>
              <p:nvPr/>
            </p:nvCxnSpPr>
            <p:spPr>
              <a:xfrm>
                <a:off x="868660" y="1065157"/>
                <a:ext cx="179160" cy="275069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23" name="Straight Connector 17222">
                <a:extLst>
                  <a:ext uri="{FF2B5EF4-FFF2-40B4-BE49-F238E27FC236}">
                    <a16:creationId xmlns:a16="http://schemas.microsoft.com/office/drawing/2014/main" id="{33BB334D-7B05-8B1F-BA56-F9924464DCEB}"/>
                  </a:ext>
                </a:extLst>
              </p:cNvPr>
              <p:cNvCxnSpPr>
                <a:cxnSpLocks/>
                <a:stCxn id="17190" idx="2"/>
                <a:endCxn id="17139" idx="3"/>
              </p:cNvCxnSpPr>
              <p:nvPr/>
            </p:nvCxnSpPr>
            <p:spPr>
              <a:xfrm>
                <a:off x="868660" y="825058"/>
                <a:ext cx="192551" cy="28165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24" name="Straight Connector 17223">
                <a:extLst>
                  <a:ext uri="{FF2B5EF4-FFF2-40B4-BE49-F238E27FC236}">
                    <a16:creationId xmlns:a16="http://schemas.microsoft.com/office/drawing/2014/main" id="{FD8E2889-02EC-F1BB-B69D-E65C14356FDF}"/>
                  </a:ext>
                </a:extLst>
              </p:cNvPr>
              <p:cNvCxnSpPr>
                <a:cxnSpLocks/>
                <a:stCxn id="17189" idx="2"/>
                <a:endCxn id="17138" idx="2"/>
              </p:cNvCxnSpPr>
              <p:nvPr/>
            </p:nvCxnSpPr>
            <p:spPr>
              <a:xfrm>
                <a:off x="868660" y="584958"/>
                <a:ext cx="179160" cy="24932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25" name="Straight Connector 17224">
                <a:extLst>
                  <a:ext uri="{FF2B5EF4-FFF2-40B4-BE49-F238E27FC236}">
                    <a16:creationId xmlns:a16="http://schemas.microsoft.com/office/drawing/2014/main" id="{2D25C9D7-075C-12B5-F894-30A488EB8395}"/>
                  </a:ext>
                </a:extLst>
              </p:cNvPr>
              <p:cNvCxnSpPr>
                <a:cxnSpLocks/>
                <a:stCxn id="17189" idx="2"/>
                <a:endCxn id="17139" idx="2"/>
              </p:cNvCxnSpPr>
              <p:nvPr/>
            </p:nvCxnSpPr>
            <p:spPr>
              <a:xfrm>
                <a:off x="868660" y="584958"/>
                <a:ext cx="179160" cy="489422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26" name="Straight Connector 17225">
                <a:extLst>
                  <a:ext uri="{FF2B5EF4-FFF2-40B4-BE49-F238E27FC236}">
                    <a16:creationId xmlns:a16="http://schemas.microsoft.com/office/drawing/2014/main" id="{E1645CBD-9818-67EA-EC4F-8D50884560AF}"/>
                  </a:ext>
                </a:extLst>
              </p:cNvPr>
              <p:cNvCxnSpPr>
                <a:cxnSpLocks/>
                <a:stCxn id="17191" idx="2"/>
                <a:endCxn id="17141" idx="2"/>
              </p:cNvCxnSpPr>
              <p:nvPr/>
            </p:nvCxnSpPr>
            <p:spPr>
              <a:xfrm>
                <a:off x="868660" y="1065157"/>
                <a:ext cx="179160" cy="515168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27" name="Straight Connector 17226">
                <a:extLst>
                  <a:ext uri="{FF2B5EF4-FFF2-40B4-BE49-F238E27FC236}">
                    <a16:creationId xmlns:a16="http://schemas.microsoft.com/office/drawing/2014/main" id="{CD5C50CB-B9ED-EABB-B1B7-B311432F1B99}"/>
                  </a:ext>
                </a:extLst>
              </p:cNvPr>
              <p:cNvCxnSpPr>
                <a:cxnSpLocks/>
                <a:stCxn id="17191" idx="2"/>
                <a:endCxn id="17138" idx="2"/>
              </p:cNvCxnSpPr>
              <p:nvPr/>
            </p:nvCxnSpPr>
            <p:spPr>
              <a:xfrm flipV="1">
                <a:off x="868660" y="834281"/>
                <a:ext cx="179160" cy="230876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28" name="Straight Connector 17227">
                <a:extLst>
                  <a:ext uri="{FF2B5EF4-FFF2-40B4-BE49-F238E27FC236}">
                    <a16:creationId xmlns:a16="http://schemas.microsoft.com/office/drawing/2014/main" id="{26493DE3-5EF6-A8D0-4390-CEBF7E4219BB}"/>
                  </a:ext>
                </a:extLst>
              </p:cNvPr>
              <p:cNvCxnSpPr>
                <a:cxnSpLocks/>
                <a:stCxn id="17193" idx="2"/>
                <a:endCxn id="17139" idx="2"/>
              </p:cNvCxnSpPr>
              <p:nvPr/>
            </p:nvCxnSpPr>
            <p:spPr>
              <a:xfrm flipV="1">
                <a:off x="868660" y="1074380"/>
                <a:ext cx="179160" cy="49672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29" name="Straight Connector 17228">
                <a:extLst>
                  <a:ext uri="{FF2B5EF4-FFF2-40B4-BE49-F238E27FC236}">
                    <a16:creationId xmlns:a16="http://schemas.microsoft.com/office/drawing/2014/main" id="{75493151-8420-31D8-F124-AB166CA824B6}"/>
                  </a:ext>
                </a:extLst>
              </p:cNvPr>
              <p:cNvCxnSpPr>
                <a:cxnSpLocks/>
                <a:stCxn id="17188" idx="2"/>
                <a:endCxn id="17140" idx="2"/>
              </p:cNvCxnSpPr>
              <p:nvPr/>
            </p:nvCxnSpPr>
            <p:spPr>
              <a:xfrm>
                <a:off x="868660" y="344859"/>
                <a:ext cx="179160" cy="995367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30" name="Straight Connector 17229">
                <a:extLst>
                  <a:ext uri="{FF2B5EF4-FFF2-40B4-BE49-F238E27FC236}">
                    <a16:creationId xmlns:a16="http://schemas.microsoft.com/office/drawing/2014/main" id="{241D9ED3-DCBD-0C40-E764-BEC5C9A68F83}"/>
                  </a:ext>
                </a:extLst>
              </p:cNvPr>
              <p:cNvCxnSpPr>
                <a:cxnSpLocks/>
                <a:stCxn id="17188" idx="2"/>
                <a:endCxn id="17141" idx="2"/>
              </p:cNvCxnSpPr>
              <p:nvPr/>
            </p:nvCxnSpPr>
            <p:spPr>
              <a:xfrm>
                <a:off x="868660" y="344859"/>
                <a:ext cx="179160" cy="1235466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31" name="Straight Connector 17230">
                <a:extLst>
                  <a:ext uri="{FF2B5EF4-FFF2-40B4-BE49-F238E27FC236}">
                    <a16:creationId xmlns:a16="http://schemas.microsoft.com/office/drawing/2014/main" id="{A9D96DE8-E28D-C1B2-A1A2-37A7DD2CAC7D}"/>
                  </a:ext>
                </a:extLst>
              </p:cNvPr>
              <p:cNvCxnSpPr>
                <a:cxnSpLocks/>
                <a:stCxn id="17193" idx="2"/>
                <a:endCxn id="17138" idx="2"/>
              </p:cNvCxnSpPr>
              <p:nvPr/>
            </p:nvCxnSpPr>
            <p:spPr>
              <a:xfrm flipV="1">
                <a:off x="868660" y="834281"/>
                <a:ext cx="179160" cy="736822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32" name="Straight Connector 17231">
                <a:extLst>
                  <a:ext uri="{FF2B5EF4-FFF2-40B4-BE49-F238E27FC236}">
                    <a16:creationId xmlns:a16="http://schemas.microsoft.com/office/drawing/2014/main" id="{240B3BA1-0A9C-9D20-CD24-9146116C27F6}"/>
                  </a:ext>
                </a:extLst>
              </p:cNvPr>
              <p:cNvCxnSpPr>
                <a:cxnSpLocks/>
                <a:stCxn id="17193" idx="2"/>
                <a:endCxn id="17137" idx="2"/>
              </p:cNvCxnSpPr>
              <p:nvPr/>
            </p:nvCxnSpPr>
            <p:spPr>
              <a:xfrm flipV="1">
                <a:off x="868660" y="594181"/>
                <a:ext cx="179160" cy="976922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33" name="Straight Connector 17232">
                <a:extLst>
                  <a:ext uri="{FF2B5EF4-FFF2-40B4-BE49-F238E27FC236}">
                    <a16:creationId xmlns:a16="http://schemas.microsoft.com/office/drawing/2014/main" id="{92A9B3BE-9E0F-9DF8-438D-DCFD9C7AF957}"/>
                  </a:ext>
                </a:extLst>
              </p:cNvPr>
              <p:cNvCxnSpPr>
                <a:cxnSpLocks/>
                <a:stCxn id="17190" idx="2"/>
                <a:endCxn id="17137" idx="2"/>
              </p:cNvCxnSpPr>
              <p:nvPr/>
            </p:nvCxnSpPr>
            <p:spPr>
              <a:xfrm flipV="1">
                <a:off x="868660" y="594181"/>
                <a:ext cx="179160" cy="230877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34" name="Straight Connector 17233">
                <a:extLst>
                  <a:ext uri="{FF2B5EF4-FFF2-40B4-BE49-F238E27FC236}">
                    <a16:creationId xmlns:a16="http://schemas.microsoft.com/office/drawing/2014/main" id="{F5873104-E052-C161-67EA-78CDE69258F6}"/>
                  </a:ext>
                </a:extLst>
              </p:cNvPr>
              <p:cNvCxnSpPr>
                <a:cxnSpLocks/>
                <a:stCxn id="17190" idx="2"/>
                <a:endCxn id="17140" idx="2"/>
              </p:cNvCxnSpPr>
              <p:nvPr/>
            </p:nvCxnSpPr>
            <p:spPr>
              <a:xfrm>
                <a:off x="868660" y="825058"/>
                <a:ext cx="179160" cy="515168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35" name="Straight Connector 17234">
                <a:extLst>
                  <a:ext uri="{FF2B5EF4-FFF2-40B4-BE49-F238E27FC236}">
                    <a16:creationId xmlns:a16="http://schemas.microsoft.com/office/drawing/2014/main" id="{749EBEF2-B8AD-AB60-1868-08F75E838455}"/>
                  </a:ext>
                </a:extLst>
              </p:cNvPr>
              <p:cNvCxnSpPr>
                <a:cxnSpLocks/>
                <a:stCxn id="17190" idx="1"/>
                <a:endCxn id="17141" idx="2"/>
              </p:cNvCxnSpPr>
              <p:nvPr/>
            </p:nvCxnSpPr>
            <p:spPr>
              <a:xfrm>
                <a:off x="855269" y="792729"/>
                <a:ext cx="192551" cy="787596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36" name="Straight Connector 17235">
                <a:extLst>
                  <a:ext uri="{FF2B5EF4-FFF2-40B4-BE49-F238E27FC236}">
                    <a16:creationId xmlns:a16="http://schemas.microsoft.com/office/drawing/2014/main" id="{91B37336-3F3C-F23D-0A0A-C74353B46454}"/>
                  </a:ext>
                </a:extLst>
              </p:cNvPr>
              <p:cNvCxnSpPr>
                <a:cxnSpLocks/>
                <a:stCxn id="17191" idx="2"/>
                <a:endCxn id="17136" idx="2"/>
              </p:cNvCxnSpPr>
              <p:nvPr/>
            </p:nvCxnSpPr>
            <p:spPr>
              <a:xfrm flipV="1">
                <a:off x="868660" y="354082"/>
                <a:ext cx="179160" cy="711075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37" name="Straight Connector 17236">
                <a:extLst>
                  <a:ext uri="{FF2B5EF4-FFF2-40B4-BE49-F238E27FC236}">
                    <a16:creationId xmlns:a16="http://schemas.microsoft.com/office/drawing/2014/main" id="{77BEA728-9654-D2CE-43AC-1B0EF660D0D1}"/>
                  </a:ext>
                </a:extLst>
              </p:cNvPr>
              <p:cNvCxnSpPr>
                <a:cxnSpLocks/>
                <a:stCxn id="17137" idx="2"/>
                <a:endCxn id="17188" idx="2"/>
              </p:cNvCxnSpPr>
              <p:nvPr/>
            </p:nvCxnSpPr>
            <p:spPr>
              <a:xfrm flipH="1" flipV="1">
                <a:off x="868660" y="344859"/>
                <a:ext cx="179160" cy="249322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38" name="Straight Connector 17237">
                <a:extLst>
                  <a:ext uri="{FF2B5EF4-FFF2-40B4-BE49-F238E27FC236}">
                    <a16:creationId xmlns:a16="http://schemas.microsoft.com/office/drawing/2014/main" id="{3C0551E5-DA0F-9399-61A3-311E9A99B09D}"/>
                  </a:ext>
                </a:extLst>
              </p:cNvPr>
              <p:cNvCxnSpPr>
                <a:cxnSpLocks/>
                <a:stCxn id="17189" idx="2"/>
                <a:endCxn id="17136" idx="2"/>
              </p:cNvCxnSpPr>
              <p:nvPr/>
            </p:nvCxnSpPr>
            <p:spPr>
              <a:xfrm flipV="1">
                <a:off x="868660" y="354082"/>
                <a:ext cx="179160" cy="230876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39" name="Straight Connector 17238">
                <a:extLst>
                  <a:ext uri="{FF2B5EF4-FFF2-40B4-BE49-F238E27FC236}">
                    <a16:creationId xmlns:a16="http://schemas.microsoft.com/office/drawing/2014/main" id="{96CD9AC4-7493-F947-6C35-5CFFB9324AE2}"/>
                  </a:ext>
                </a:extLst>
              </p:cNvPr>
              <p:cNvCxnSpPr>
                <a:cxnSpLocks/>
                <a:stCxn id="17192" idx="2"/>
                <a:endCxn id="17136" idx="2"/>
              </p:cNvCxnSpPr>
              <p:nvPr/>
            </p:nvCxnSpPr>
            <p:spPr>
              <a:xfrm flipV="1">
                <a:off x="868660" y="354082"/>
                <a:ext cx="179160" cy="97692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40" name="Straight Connector 17239">
                <a:extLst>
                  <a:ext uri="{FF2B5EF4-FFF2-40B4-BE49-F238E27FC236}">
                    <a16:creationId xmlns:a16="http://schemas.microsoft.com/office/drawing/2014/main" id="{C25E6F5E-C766-13E8-90A1-D30ABF1DED70}"/>
                  </a:ext>
                </a:extLst>
              </p:cNvPr>
              <p:cNvCxnSpPr>
                <a:cxnSpLocks/>
                <a:stCxn id="17164" idx="6"/>
                <a:endCxn id="17169" idx="2"/>
              </p:cNvCxnSpPr>
              <p:nvPr/>
            </p:nvCxnSpPr>
            <p:spPr>
              <a:xfrm flipH="1">
                <a:off x="207610" y="825059"/>
                <a:ext cx="266606" cy="132465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41" name="Straight Connector 17240">
                <a:extLst>
                  <a:ext uri="{FF2B5EF4-FFF2-40B4-BE49-F238E27FC236}">
                    <a16:creationId xmlns:a16="http://schemas.microsoft.com/office/drawing/2014/main" id="{5FCB9475-ABBD-B6BA-0728-003505C32920}"/>
                  </a:ext>
                </a:extLst>
              </p:cNvPr>
              <p:cNvCxnSpPr>
                <a:cxnSpLocks/>
                <a:stCxn id="17143" idx="2"/>
                <a:endCxn id="17138" idx="6"/>
              </p:cNvCxnSpPr>
              <p:nvPr/>
            </p:nvCxnSpPr>
            <p:spPr>
              <a:xfrm flipH="1" flipV="1">
                <a:off x="1139260" y="834281"/>
                <a:ext cx="225331" cy="145164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6918" name="Group 16917">
              <a:extLst>
                <a:ext uri="{FF2B5EF4-FFF2-40B4-BE49-F238E27FC236}">
                  <a16:creationId xmlns:a16="http://schemas.microsoft.com/office/drawing/2014/main" id="{D47334B7-CE49-C44E-AD8C-F9A850817EC1}"/>
                </a:ext>
              </a:extLst>
            </p:cNvPr>
            <p:cNvGrpSpPr/>
            <p:nvPr/>
          </p:nvGrpSpPr>
          <p:grpSpPr>
            <a:xfrm>
              <a:off x="4183622" y="7144950"/>
              <a:ext cx="320753" cy="317652"/>
              <a:chOff x="116170" y="299139"/>
              <a:chExt cx="1339861" cy="1326906"/>
            </a:xfrm>
          </p:grpSpPr>
          <p:sp>
            <p:nvSpPr>
              <p:cNvPr id="17030" name="Oval 17029">
                <a:extLst>
                  <a:ext uri="{FF2B5EF4-FFF2-40B4-BE49-F238E27FC236}">
                    <a16:creationId xmlns:a16="http://schemas.microsoft.com/office/drawing/2014/main" id="{8519F9C0-CACD-AE14-E2A9-C4609DCA1C2F}"/>
                  </a:ext>
                </a:extLst>
              </p:cNvPr>
              <p:cNvSpPr/>
              <p:nvPr/>
            </p:nvSpPr>
            <p:spPr>
              <a:xfrm>
                <a:off x="1047820" y="308362"/>
                <a:ext cx="91440" cy="91440"/>
              </a:xfrm>
              <a:prstGeom prst="ellips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31" name="Oval 17030">
                <a:extLst>
                  <a:ext uri="{FF2B5EF4-FFF2-40B4-BE49-F238E27FC236}">
                    <a16:creationId xmlns:a16="http://schemas.microsoft.com/office/drawing/2014/main" id="{54A008C3-FC88-6264-7996-7DD5443853F1}"/>
                  </a:ext>
                </a:extLst>
              </p:cNvPr>
              <p:cNvSpPr/>
              <p:nvPr/>
            </p:nvSpPr>
            <p:spPr>
              <a:xfrm>
                <a:off x="1047820" y="548461"/>
                <a:ext cx="91440" cy="91440"/>
              </a:xfrm>
              <a:prstGeom prst="ellips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32" name="Oval 17031">
                <a:extLst>
                  <a:ext uri="{FF2B5EF4-FFF2-40B4-BE49-F238E27FC236}">
                    <a16:creationId xmlns:a16="http://schemas.microsoft.com/office/drawing/2014/main" id="{86F32B66-8B0D-9373-0F43-F4C7E9698EEE}"/>
                  </a:ext>
                </a:extLst>
              </p:cNvPr>
              <p:cNvSpPr/>
              <p:nvPr/>
            </p:nvSpPr>
            <p:spPr>
              <a:xfrm>
                <a:off x="1047820" y="788561"/>
                <a:ext cx="91440" cy="91440"/>
              </a:xfrm>
              <a:prstGeom prst="ellips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33" name="Oval 17032">
                <a:extLst>
                  <a:ext uri="{FF2B5EF4-FFF2-40B4-BE49-F238E27FC236}">
                    <a16:creationId xmlns:a16="http://schemas.microsoft.com/office/drawing/2014/main" id="{B4DD4F3E-5558-8B91-33D1-DFE8BC7D9E16}"/>
                  </a:ext>
                </a:extLst>
              </p:cNvPr>
              <p:cNvSpPr/>
              <p:nvPr/>
            </p:nvSpPr>
            <p:spPr>
              <a:xfrm>
                <a:off x="1047820" y="1028660"/>
                <a:ext cx="91440" cy="91440"/>
              </a:xfrm>
              <a:prstGeom prst="ellips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34" name="Oval 17033">
                <a:extLst>
                  <a:ext uri="{FF2B5EF4-FFF2-40B4-BE49-F238E27FC236}">
                    <a16:creationId xmlns:a16="http://schemas.microsoft.com/office/drawing/2014/main" id="{C9D92A70-D642-A93A-2C38-387C0F28615D}"/>
                  </a:ext>
                </a:extLst>
              </p:cNvPr>
              <p:cNvSpPr/>
              <p:nvPr/>
            </p:nvSpPr>
            <p:spPr>
              <a:xfrm>
                <a:off x="1047820" y="1294506"/>
                <a:ext cx="91440" cy="91440"/>
              </a:xfrm>
              <a:prstGeom prst="ellips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35" name="Oval 17034">
                <a:extLst>
                  <a:ext uri="{FF2B5EF4-FFF2-40B4-BE49-F238E27FC236}">
                    <a16:creationId xmlns:a16="http://schemas.microsoft.com/office/drawing/2014/main" id="{42865D3B-4E44-6E5A-BCFC-70D2566E1802}"/>
                  </a:ext>
                </a:extLst>
              </p:cNvPr>
              <p:cNvSpPr/>
              <p:nvPr/>
            </p:nvSpPr>
            <p:spPr>
              <a:xfrm>
                <a:off x="1047820" y="1534605"/>
                <a:ext cx="91440" cy="91440"/>
              </a:xfrm>
              <a:prstGeom prst="ellips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36" name="Oval 17035">
                <a:extLst>
                  <a:ext uri="{FF2B5EF4-FFF2-40B4-BE49-F238E27FC236}">
                    <a16:creationId xmlns:a16="http://schemas.microsoft.com/office/drawing/2014/main" id="{656E1A8F-CD8B-E2DD-0DA4-9EFACF43D3C4}"/>
                  </a:ext>
                </a:extLst>
              </p:cNvPr>
              <p:cNvSpPr/>
              <p:nvPr/>
            </p:nvSpPr>
            <p:spPr>
              <a:xfrm>
                <a:off x="1364591" y="693626"/>
                <a:ext cx="91440" cy="91440"/>
              </a:xfrm>
              <a:prstGeom prst="ellipse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37" name="Oval 17036">
                <a:extLst>
                  <a:ext uri="{FF2B5EF4-FFF2-40B4-BE49-F238E27FC236}">
                    <a16:creationId xmlns:a16="http://schemas.microsoft.com/office/drawing/2014/main" id="{5792293D-68FD-AE9A-B000-F448001E9260}"/>
                  </a:ext>
                </a:extLst>
              </p:cNvPr>
              <p:cNvSpPr/>
              <p:nvPr/>
            </p:nvSpPr>
            <p:spPr>
              <a:xfrm>
                <a:off x="1364591" y="933725"/>
                <a:ext cx="91440" cy="91440"/>
              </a:xfrm>
              <a:prstGeom prst="ellipse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38" name="Oval 17037">
                <a:extLst>
                  <a:ext uri="{FF2B5EF4-FFF2-40B4-BE49-F238E27FC236}">
                    <a16:creationId xmlns:a16="http://schemas.microsoft.com/office/drawing/2014/main" id="{DEE59A40-2168-98C6-64C8-0BB4DD6FF1DF}"/>
                  </a:ext>
                </a:extLst>
              </p:cNvPr>
              <p:cNvSpPr/>
              <p:nvPr/>
            </p:nvSpPr>
            <p:spPr>
              <a:xfrm>
                <a:off x="1364591" y="1173825"/>
                <a:ext cx="91440" cy="91440"/>
              </a:xfrm>
              <a:prstGeom prst="ellipse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039" name="Straight Connector 17038">
                <a:extLst>
                  <a:ext uri="{FF2B5EF4-FFF2-40B4-BE49-F238E27FC236}">
                    <a16:creationId xmlns:a16="http://schemas.microsoft.com/office/drawing/2014/main" id="{101F4BAC-C240-ACC4-CC5E-7562223E4162}"/>
                  </a:ext>
                </a:extLst>
              </p:cNvPr>
              <p:cNvCxnSpPr>
                <a:cxnSpLocks/>
                <a:stCxn id="17034" idx="6"/>
                <a:endCxn id="17038" idx="2"/>
              </p:cNvCxnSpPr>
              <p:nvPr/>
            </p:nvCxnSpPr>
            <p:spPr>
              <a:xfrm flipV="1">
                <a:off x="1139260" y="1219545"/>
                <a:ext cx="225331" cy="12068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40" name="Straight Connector 17039">
                <a:extLst>
                  <a:ext uri="{FF2B5EF4-FFF2-40B4-BE49-F238E27FC236}">
                    <a16:creationId xmlns:a16="http://schemas.microsoft.com/office/drawing/2014/main" id="{7294A5C0-C2EA-A036-5F09-966BEBC89940}"/>
                  </a:ext>
                </a:extLst>
              </p:cNvPr>
              <p:cNvCxnSpPr>
                <a:cxnSpLocks/>
                <a:stCxn id="17035" idx="6"/>
                <a:endCxn id="17038" idx="2"/>
              </p:cNvCxnSpPr>
              <p:nvPr/>
            </p:nvCxnSpPr>
            <p:spPr>
              <a:xfrm flipV="1">
                <a:off x="1139260" y="1219545"/>
                <a:ext cx="225331" cy="360780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41" name="Straight Connector 17040">
                <a:extLst>
                  <a:ext uri="{FF2B5EF4-FFF2-40B4-BE49-F238E27FC236}">
                    <a16:creationId xmlns:a16="http://schemas.microsoft.com/office/drawing/2014/main" id="{ED905059-C1F8-82FD-C942-F5C38B1010BA}"/>
                  </a:ext>
                </a:extLst>
              </p:cNvPr>
              <p:cNvCxnSpPr>
                <a:cxnSpLocks/>
                <a:stCxn id="17035" idx="6"/>
                <a:endCxn id="17037" idx="2"/>
              </p:cNvCxnSpPr>
              <p:nvPr/>
            </p:nvCxnSpPr>
            <p:spPr>
              <a:xfrm flipV="1">
                <a:off x="1139260" y="979445"/>
                <a:ext cx="225331" cy="600880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42" name="Straight Connector 17041">
                <a:extLst>
                  <a:ext uri="{FF2B5EF4-FFF2-40B4-BE49-F238E27FC236}">
                    <a16:creationId xmlns:a16="http://schemas.microsoft.com/office/drawing/2014/main" id="{E5C1D6B5-994F-71CF-7462-18B55783A907}"/>
                  </a:ext>
                </a:extLst>
              </p:cNvPr>
              <p:cNvCxnSpPr>
                <a:cxnSpLocks/>
                <a:stCxn id="17035" idx="6"/>
                <a:endCxn id="17036" idx="1"/>
              </p:cNvCxnSpPr>
              <p:nvPr/>
            </p:nvCxnSpPr>
            <p:spPr>
              <a:xfrm flipV="1">
                <a:off x="1139260" y="707017"/>
                <a:ext cx="238722" cy="873308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43" name="Straight Connector 17042">
                <a:extLst>
                  <a:ext uri="{FF2B5EF4-FFF2-40B4-BE49-F238E27FC236}">
                    <a16:creationId xmlns:a16="http://schemas.microsoft.com/office/drawing/2014/main" id="{C03D9735-B9D9-380A-01DD-AE3B5DEEE851}"/>
                  </a:ext>
                </a:extLst>
              </p:cNvPr>
              <p:cNvCxnSpPr>
                <a:cxnSpLocks/>
                <a:stCxn id="17030" idx="6"/>
                <a:endCxn id="17036" idx="2"/>
              </p:cNvCxnSpPr>
              <p:nvPr/>
            </p:nvCxnSpPr>
            <p:spPr>
              <a:xfrm>
                <a:off x="1139260" y="354082"/>
                <a:ext cx="225331" cy="385264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44" name="Straight Connector 17043">
                <a:extLst>
                  <a:ext uri="{FF2B5EF4-FFF2-40B4-BE49-F238E27FC236}">
                    <a16:creationId xmlns:a16="http://schemas.microsoft.com/office/drawing/2014/main" id="{16D79B9E-B343-0C08-151D-A7B0A1282427}"/>
                  </a:ext>
                </a:extLst>
              </p:cNvPr>
              <p:cNvCxnSpPr>
                <a:cxnSpLocks/>
                <a:stCxn id="17030" idx="6"/>
                <a:endCxn id="17037" idx="2"/>
              </p:cNvCxnSpPr>
              <p:nvPr/>
            </p:nvCxnSpPr>
            <p:spPr>
              <a:xfrm>
                <a:off x="1139260" y="354082"/>
                <a:ext cx="225331" cy="62536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45" name="Straight Connector 17044">
                <a:extLst>
                  <a:ext uri="{FF2B5EF4-FFF2-40B4-BE49-F238E27FC236}">
                    <a16:creationId xmlns:a16="http://schemas.microsoft.com/office/drawing/2014/main" id="{D143CE5B-BFB3-DBA9-7069-1AE8B1D978D9}"/>
                  </a:ext>
                </a:extLst>
              </p:cNvPr>
              <p:cNvCxnSpPr>
                <a:cxnSpLocks/>
                <a:stCxn id="17030" idx="6"/>
                <a:endCxn id="17038" idx="2"/>
              </p:cNvCxnSpPr>
              <p:nvPr/>
            </p:nvCxnSpPr>
            <p:spPr>
              <a:xfrm>
                <a:off x="1139260" y="354082"/>
                <a:ext cx="225331" cy="86546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46" name="Straight Connector 17045">
                <a:extLst>
                  <a:ext uri="{FF2B5EF4-FFF2-40B4-BE49-F238E27FC236}">
                    <a16:creationId xmlns:a16="http://schemas.microsoft.com/office/drawing/2014/main" id="{164B6821-AF00-D5F1-B8EA-899ECA65A036}"/>
                  </a:ext>
                </a:extLst>
              </p:cNvPr>
              <p:cNvCxnSpPr>
                <a:cxnSpLocks/>
                <a:stCxn id="17031" idx="6"/>
                <a:endCxn id="17036" idx="2"/>
              </p:cNvCxnSpPr>
              <p:nvPr/>
            </p:nvCxnSpPr>
            <p:spPr>
              <a:xfrm>
                <a:off x="1139260" y="594181"/>
                <a:ext cx="225331" cy="145165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47" name="Straight Connector 17046">
                <a:extLst>
                  <a:ext uri="{FF2B5EF4-FFF2-40B4-BE49-F238E27FC236}">
                    <a16:creationId xmlns:a16="http://schemas.microsoft.com/office/drawing/2014/main" id="{9C29EC60-F558-9013-5E62-0B1F9DF97CDD}"/>
                  </a:ext>
                </a:extLst>
              </p:cNvPr>
              <p:cNvCxnSpPr>
                <a:cxnSpLocks/>
                <a:stCxn id="17032" idx="6"/>
                <a:endCxn id="17036" idx="2"/>
              </p:cNvCxnSpPr>
              <p:nvPr/>
            </p:nvCxnSpPr>
            <p:spPr>
              <a:xfrm flipV="1">
                <a:off x="1139260" y="739346"/>
                <a:ext cx="225331" cy="94935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48" name="Straight Connector 17047">
                <a:extLst>
                  <a:ext uri="{FF2B5EF4-FFF2-40B4-BE49-F238E27FC236}">
                    <a16:creationId xmlns:a16="http://schemas.microsoft.com/office/drawing/2014/main" id="{8C15ECD3-7823-6B36-6376-56C910CF02A7}"/>
                  </a:ext>
                </a:extLst>
              </p:cNvPr>
              <p:cNvCxnSpPr>
                <a:cxnSpLocks/>
                <a:stCxn id="17031" idx="6"/>
                <a:endCxn id="17037" idx="2"/>
              </p:cNvCxnSpPr>
              <p:nvPr/>
            </p:nvCxnSpPr>
            <p:spPr>
              <a:xfrm>
                <a:off x="1139260" y="594181"/>
                <a:ext cx="225331" cy="385264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49" name="Straight Connector 17048">
                <a:extLst>
                  <a:ext uri="{FF2B5EF4-FFF2-40B4-BE49-F238E27FC236}">
                    <a16:creationId xmlns:a16="http://schemas.microsoft.com/office/drawing/2014/main" id="{78249020-A3FB-2E14-C0C6-CEE64895111D}"/>
                  </a:ext>
                </a:extLst>
              </p:cNvPr>
              <p:cNvCxnSpPr>
                <a:cxnSpLocks/>
                <a:stCxn id="17032" idx="7"/>
                <a:endCxn id="17038" idx="2"/>
              </p:cNvCxnSpPr>
              <p:nvPr/>
            </p:nvCxnSpPr>
            <p:spPr>
              <a:xfrm>
                <a:off x="1125869" y="801952"/>
                <a:ext cx="238722" cy="41759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50" name="Straight Connector 17049">
                <a:extLst>
                  <a:ext uri="{FF2B5EF4-FFF2-40B4-BE49-F238E27FC236}">
                    <a16:creationId xmlns:a16="http://schemas.microsoft.com/office/drawing/2014/main" id="{38B07BFE-5D01-F81A-E8C1-7C355B714820}"/>
                  </a:ext>
                </a:extLst>
              </p:cNvPr>
              <p:cNvCxnSpPr>
                <a:cxnSpLocks/>
                <a:stCxn id="17033" idx="6"/>
                <a:endCxn id="17037" idx="2"/>
              </p:cNvCxnSpPr>
              <p:nvPr/>
            </p:nvCxnSpPr>
            <p:spPr>
              <a:xfrm flipV="1">
                <a:off x="1139260" y="979445"/>
                <a:ext cx="225331" cy="94935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51" name="Straight Connector 17050">
                <a:extLst>
                  <a:ext uri="{FF2B5EF4-FFF2-40B4-BE49-F238E27FC236}">
                    <a16:creationId xmlns:a16="http://schemas.microsoft.com/office/drawing/2014/main" id="{B7D5CD6A-85C7-5FB3-CFB8-8FFC5F7D5E04}"/>
                  </a:ext>
                </a:extLst>
              </p:cNvPr>
              <p:cNvCxnSpPr>
                <a:cxnSpLocks/>
                <a:stCxn id="17034" idx="6"/>
                <a:endCxn id="17037" idx="2"/>
              </p:cNvCxnSpPr>
              <p:nvPr/>
            </p:nvCxnSpPr>
            <p:spPr>
              <a:xfrm flipV="1">
                <a:off x="1139260" y="979445"/>
                <a:ext cx="225331" cy="36078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52" name="Straight Connector 17051">
                <a:extLst>
                  <a:ext uri="{FF2B5EF4-FFF2-40B4-BE49-F238E27FC236}">
                    <a16:creationId xmlns:a16="http://schemas.microsoft.com/office/drawing/2014/main" id="{6FE3B9D1-37BA-E2B5-C8E4-2C11C2A368FD}"/>
                  </a:ext>
                </a:extLst>
              </p:cNvPr>
              <p:cNvCxnSpPr>
                <a:cxnSpLocks/>
                <a:stCxn id="17034" idx="6"/>
                <a:endCxn id="17036" idx="2"/>
              </p:cNvCxnSpPr>
              <p:nvPr/>
            </p:nvCxnSpPr>
            <p:spPr>
              <a:xfrm flipV="1">
                <a:off x="1139260" y="739346"/>
                <a:ext cx="225331" cy="600880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53" name="Straight Connector 17052">
                <a:extLst>
                  <a:ext uri="{FF2B5EF4-FFF2-40B4-BE49-F238E27FC236}">
                    <a16:creationId xmlns:a16="http://schemas.microsoft.com/office/drawing/2014/main" id="{E6EA117F-AD58-96E8-1AD0-37DEC19D4C33}"/>
                  </a:ext>
                </a:extLst>
              </p:cNvPr>
              <p:cNvCxnSpPr>
                <a:cxnSpLocks/>
                <a:stCxn id="17033" idx="6"/>
                <a:endCxn id="17038" idx="2"/>
              </p:cNvCxnSpPr>
              <p:nvPr/>
            </p:nvCxnSpPr>
            <p:spPr>
              <a:xfrm>
                <a:off x="1139260" y="1074380"/>
                <a:ext cx="225331" cy="145165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54" name="Straight Connector 17053">
                <a:extLst>
                  <a:ext uri="{FF2B5EF4-FFF2-40B4-BE49-F238E27FC236}">
                    <a16:creationId xmlns:a16="http://schemas.microsoft.com/office/drawing/2014/main" id="{C230BE9A-2F63-09D4-BA39-5237E0352A51}"/>
                  </a:ext>
                </a:extLst>
              </p:cNvPr>
              <p:cNvCxnSpPr>
                <a:cxnSpLocks/>
                <a:stCxn id="17031" idx="6"/>
                <a:endCxn id="17038" idx="2"/>
              </p:cNvCxnSpPr>
              <p:nvPr/>
            </p:nvCxnSpPr>
            <p:spPr>
              <a:xfrm>
                <a:off x="1139260" y="594181"/>
                <a:ext cx="225331" cy="625364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55" name="Straight Connector 17054">
                <a:extLst>
                  <a:ext uri="{FF2B5EF4-FFF2-40B4-BE49-F238E27FC236}">
                    <a16:creationId xmlns:a16="http://schemas.microsoft.com/office/drawing/2014/main" id="{01B955CE-80BC-431A-E080-3AA6F43B992E}"/>
                  </a:ext>
                </a:extLst>
              </p:cNvPr>
              <p:cNvCxnSpPr>
                <a:cxnSpLocks/>
                <a:stCxn id="17033" idx="6"/>
                <a:endCxn id="17036" idx="2"/>
              </p:cNvCxnSpPr>
              <p:nvPr/>
            </p:nvCxnSpPr>
            <p:spPr>
              <a:xfrm flipV="1">
                <a:off x="1139260" y="739346"/>
                <a:ext cx="225331" cy="335034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7056" name="Oval 17055">
                <a:extLst>
                  <a:ext uri="{FF2B5EF4-FFF2-40B4-BE49-F238E27FC236}">
                    <a16:creationId xmlns:a16="http://schemas.microsoft.com/office/drawing/2014/main" id="{68E8EA70-0BE8-8B5E-385C-CB4AF6A7EA8E}"/>
                  </a:ext>
                </a:extLst>
              </p:cNvPr>
              <p:cNvSpPr/>
              <p:nvPr/>
            </p:nvSpPr>
            <p:spPr>
              <a:xfrm flipH="1">
                <a:off x="474216" y="299140"/>
                <a:ext cx="91440" cy="91440"/>
              </a:xfrm>
              <a:prstGeom prst="ellipse">
                <a:avLst/>
              </a:prstGeom>
              <a:solidFill>
                <a:srgbClr val="70AD47"/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57" name="Oval 17056">
                <a:extLst>
                  <a:ext uri="{FF2B5EF4-FFF2-40B4-BE49-F238E27FC236}">
                    <a16:creationId xmlns:a16="http://schemas.microsoft.com/office/drawing/2014/main" id="{63268ECF-1781-E5B3-6A11-771291193590}"/>
                  </a:ext>
                </a:extLst>
              </p:cNvPr>
              <p:cNvSpPr/>
              <p:nvPr/>
            </p:nvSpPr>
            <p:spPr>
              <a:xfrm flipH="1">
                <a:off x="474216" y="539239"/>
                <a:ext cx="91440" cy="91440"/>
              </a:xfrm>
              <a:prstGeom prst="ellipse">
                <a:avLst/>
              </a:prstGeom>
              <a:solidFill>
                <a:srgbClr val="70AD47"/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58" name="Oval 17057">
                <a:extLst>
                  <a:ext uri="{FF2B5EF4-FFF2-40B4-BE49-F238E27FC236}">
                    <a16:creationId xmlns:a16="http://schemas.microsoft.com/office/drawing/2014/main" id="{C918AC7D-DF5D-69FF-1749-E3F860F9CDF8}"/>
                  </a:ext>
                </a:extLst>
              </p:cNvPr>
              <p:cNvSpPr/>
              <p:nvPr/>
            </p:nvSpPr>
            <p:spPr>
              <a:xfrm flipH="1">
                <a:off x="474216" y="779339"/>
                <a:ext cx="91440" cy="91440"/>
              </a:xfrm>
              <a:prstGeom prst="ellipse">
                <a:avLst/>
              </a:prstGeom>
              <a:solidFill>
                <a:srgbClr val="70AD47"/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59" name="Oval 17058">
                <a:extLst>
                  <a:ext uri="{FF2B5EF4-FFF2-40B4-BE49-F238E27FC236}">
                    <a16:creationId xmlns:a16="http://schemas.microsoft.com/office/drawing/2014/main" id="{9A6BD178-3359-3075-D6DC-A89FC1D721F5}"/>
                  </a:ext>
                </a:extLst>
              </p:cNvPr>
              <p:cNvSpPr/>
              <p:nvPr/>
            </p:nvSpPr>
            <p:spPr>
              <a:xfrm flipH="1">
                <a:off x="474216" y="1019438"/>
                <a:ext cx="91440" cy="91440"/>
              </a:xfrm>
              <a:prstGeom prst="ellipse">
                <a:avLst/>
              </a:prstGeom>
              <a:solidFill>
                <a:srgbClr val="70AD47"/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60" name="Oval 17059">
                <a:extLst>
                  <a:ext uri="{FF2B5EF4-FFF2-40B4-BE49-F238E27FC236}">
                    <a16:creationId xmlns:a16="http://schemas.microsoft.com/office/drawing/2014/main" id="{09EB7E08-F56A-8C30-0842-9AEDE8C1E5D6}"/>
                  </a:ext>
                </a:extLst>
              </p:cNvPr>
              <p:cNvSpPr/>
              <p:nvPr/>
            </p:nvSpPr>
            <p:spPr>
              <a:xfrm flipH="1">
                <a:off x="474216" y="1285284"/>
                <a:ext cx="91440" cy="91440"/>
              </a:xfrm>
              <a:prstGeom prst="ellipse">
                <a:avLst/>
              </a:prstGeom>
              <a:solidFill>
                <a:srgbClr val="70AD47"/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61" name="Oval 17060">
                <a:extLst>
                  <a:ext uri="{FF2B5EF4-FFF2-40B4-BE49-F238E27FC236}">
                    <a16:creationId xmlns:a16="http://schemas.microsoft.com/office/drawing/2014/main" id="{BEDA6B03-378C-E188-5033-D4334814B346}"/>
                  </a:ext>
                </a:extLst>
              </p:cNvPr>
              <p:cNvSpPr/>
              <p:nvPr/>
            </p:nvSpPr>
            <p:spPr>
              <a:xfrm flipH="1">
                <a:off x="474216" y="1525384"/>
                <a:ext cx="91440" cy="91440"/>
              </a:xfrm>
              <a:prstGeom prst="ellipse">
                <a:avLst/>
              </a:prstGeom>
              <a:solidFill>
                <a:srgbClr val="70AD47"/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62" name="Oval 17061">
                <a:extLst>
                  <a:ext uri="{FF2B5EF4-FFF2-40B4-BE49-F238E27FC236}">
                    <a16:creationId xmlns:a16="http://schemas.microsoft.com/office/drawing/2014/main" id="{E519F7AA-8D11-B06B-E69A-225C5A21762F}"/>
                  </a:ext>
                </a:extLst>
              </p:cNvPr>
              <p:cNvSpPr/>
              <p:nvPr/>
            </p:nvSpPr>
            <p:spPr>
              <a:xfrm flipH="1">
                <a:off x="116170" y="671704"/>
                <a:ext cx="91440" cy="91440"/>
              </a:xfrm>
              <a:prstGeom prst="ellipse">
                <a:avLst/>
              </a:prstGeom>
              <a:solidFill>
                <a:srgbClr val="4472C4"/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63" name="Oval 17062">
                <a:extLst>
                  <a:ext uri="{FF2B5EF4-FFF2-40B4-BE49-F238E27FC236}">
                    <a16:creationId xmlns:a16="http://schemas.microsoft.com/office/drawing/2014/main" id="{B4BAF561-E8CC-91FC-0B25-7BD1947EE7A3}"/>
                  </a:ext>
                </a:extLst>
              </p:cNvPr>
              <p:cNvSpPr/>
              <p:nvPr/>
            </p:nvSpPr>
            <p:spPr>
              <a:xfrm flipH="1">
                <a:off x="116170" y="911804"/>
                <a:ext cx="91440" cy="91440"/>
              </a:xfrm>
              <a:prstGeom prst="ellipse">
                <a:avLst/>
              </a:prstGeom>
              <a:solidFill>
                <a:srgbClr val="4472C4"/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64" name="Oval 17063">
                <a:extLst>
                  <a:ext uri="{FF2B5EF4-FFF2-40B4-BE49-F238E27FC236}">
                    <a16:creationId xmlns:a16="http://schemas.microsoft.com/office/drawing/2014/main" id="{ECA7F641-EC9D-4AAC-2922-A2744F33B1D7}"/>
                  </a:ext>
                </a:extLst>
              </p:cNvPr>
              <p:cNvSpPr/>
              <p:nvPr/>
            </p:nvSpPr>
            <p:spPr>
              <a:xfrm flipH="1">
                <a:off x="116170" y="1151903"/>
                <a:ext cx="91440" cy="91440"/>
              </a:xfrm>
              <a:prstGeom prst="ellipse">
                <a:avLst/>
              </a:prstGeom>
              <a:solidFill>
                <a:srgbClr val="4472C4"/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065" name="Straight Connector 17064">
                <a:extLst>
                  <a:ext uri="{FF2B5EF4-FFF2-40B4-BE49-F238E27FC236}">
                    <a16:creationId xmlns:a16="http://schemas.microsoft.com/office/drawing/2014/main" id="{B7C6F797-AB52-C870-273F-7FE62072AEC7}"/>
                  </a:ext>
                </a:extLst>
              </p:cNvPr>
              <p:cNvCxnSpPr>
                <a:cxnSpLocks/>
                <a:stCxn id="17060" idx="6"/>
                <a:endCxn id="17064" idx="2"/>
              </p:cNvCxnSpPr>
              <p:nvPr/>
            </p:nvCxnSpPr>
            <p:spPr>
              <a:xfrm flipH="1" flipV="1">
                <a:off x="207610" y="1197623"/>
                <a:ext cx="266606" cy="13338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66" name="Straight Connector 17065">
                <a:extLst>
                  <a:ext uri="{FF2B5EF4-FFF2-40B4-BE49-F238E27FC236}">
                    <a16:creationId xmlns:a16="http://schemas.microsoft.com/office/drawing/2014/main" id="{462A5D9C-142E-919E-505A-55CCC545FEFD}"/>
                  </a:ext>
                </a:extLst>
              </p:cNvPr>
              <p:cNvCxnSpPr>
                <a:cxnSpLocks/>
                <a:stCxn id="17061" idx="6"/>
                <a:endCxn id="17064" idx="2"/>
              </p:cNvCxnSpPr>
              <p:nvPr/>
            </p:nvCxnSpPr>
            <p:spPr>
              <a:xfrm flipH="1" flipV="1">
                <a:off x="207610" y="1197623"/>
                <a:ext cx="266606" cy="37348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67" name="Straight Connector 17066">
                <a:extLst>
                  <a:ext uri="{FF2B5EF4-FFF2-40B4-BE49-F238E27FC236}">
                    <a16:creationId xmlns:a16="http://schemas.microsoft.com/office/drawing/2014/main" id="{64A25272-66F6-ED95-5FF1-F9A924FBBBCE}"/>
                  </a:ext>
                </a:extLst>
              </p:cNvPr>
              <p:cNvCxnSpPr>
                <a:cxnSpLocks/>
                <a:stCxn id="17061" idx="6"/>
                <a:endCxn id="17063" idx="2"/>
              </p:cNvCxnSpPr>
              <p:nvPr/>
            </p:nvCxnSpPr>
            <p:spPr>
              <a:xfrm flipH="1" flipV="1">
                <a:off x="207610" y="957524"/>
                <a:ext cx="266606" cy="613580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68" name="Straight Connector 17067">
                <a:extLst>
                  <a:ext uri="{FF2B5EF4-FFF2-40B4-BE49-F238E27FC236}">
                    <a16:creationId xmlns:a16="http://schemas.microsoft.com/office/drawing/2014/main" id="{848B7D70-2C7D-AC5A-714B-6051D28507C6}"/>
                  </a:ext>
                </a:extLst>
              </p:cNvPr>
              <p:cNvCxnSpPr>
                <a:cxnSpLocks/>
                <a:stCxn id="17061" idx="6"/>
                <a:endCxn id="17062" idx="1"/>
              </p:cNvCxnSpPr>
              <p:nvPr/>
            </p:nvCxnSpPr>
            <p:spPr>
              <a:xfrm flipH="1" flipV="1">
                <a:off x="194219" y="685095"/>
                <a:ext cx="279997" cy="886009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69" name="Straight Connector 17068">
                <a:extLst>
                  <a:ext uri="{FF2B5EF4-FFF2-40B4-BE49-F238E27FC236}">
                    <a16:creationId xmlns:a16="http://schemas.microsoft.com/office/drawing/2014/main" id="{E1FCF10F-DCC9-BC45-3903-43E765993788}"/>
                  </a:ext>
                </a:extLst>
              </p:cNvPr>
              <p:cNvCxnSpPr>
                <a:cxnSpLocks/>
                <a:stCxn id="17056" idx="6"/>
                <a:endCxn id="17062" idx="2"/>
              </p:cNvCxnSpPr>
              <p:nvPr/>
            </p:nvCxnSpPr>
            <p:spPr>
              <a:xfrm flipH="1">
                <a:off x="207610" y="344860"/>
                <a:ext cx="266606" cy="372564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70" name="Straight Connector 17069">
                <a:extLst>
                  <a:ext uri="{FF2B5EF4-FFF2-40B4-BE49-F238E27FC236}">
                    <a16:creationId xmlns:a16="http://schemas.microsoft.com/office/drawing/2014/main" id="{FCE39C6E-20C8-3BD6-0819-A8B756932D30}"/>
                  </a:ext>
                </a:extLst>
              </p:cNvPr>
              <p:cNvCxnSpPr>
                <a:cxnSpLocks/>
                <a:stCxn id="17056" idx="6"/>
                <a:endCxn id="17063" idx="2"/>
              </p:cNvCxnSpPr>
              <p:nvPr/>
            </p:nvCxnSpPr>
            <p:spPr>
              <a:xfrm flipH="1">
                <a:off x="207610" y="344860"/>
                <a:ext cx="266606" cy="612664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71" name="Straight Connector 17070">
                <a:extLst>
                  <a:ext uri="{FF2B5EF4-FFF2-40B4-BE49-F238E27FC236}">
                    <a16:creationId xmlns:a16="http://schemas.microsoft.com/office/drawing/2014/main" id="{12ADD5FD-79E0-F0D1-C435-8D6DA1A34668}"/>
                  </a:ext>
                </a:extLst>
              </p:cNvPr>
              <p:cNvCxnSpPr>
                <a:cxnSpLocks/>
                <a:stCxn id="17056" idx="6"/>
                <a:endCxn id="17064" idx="2"/>
              </p:cNvCxnSpPr>
              <p:nvPr/>
            </p:nvCxnSpPr>
            <p:spPr>
              <a:xfrm flipH="1">
                <a:off x="207610" y="344860"/>
                <a:ext cx="266606" cy="85276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72" name="Straight Connector 17071">
                <a:extLst>
                  <a:ext uri="{FF2B5EF4-FFF2-40B4-BE49-F238E27FC236}">
                    <a16:creationId xmlns:a16="http://schemas.microsoft.com/office/drawing/2014/main" id="{2D3160DB-AA6B-1F4D-AFE8-4E5BBB3BBA79}"/>
                  </a:ext>
                </a:extLst>
              </p:cNvPr>
              <p:cNvCxnSpPr>
                <a:cxnSpLocks/>
                <a:stCxn id="17057" idx="6"/>
                <a:endCxn id="17062" idx="2"/>
              </p:cNvCxnSpPr>
              <p:nvPr/>
            </p:nvCxnSpPr>
            <p:spPr>
              <a:xfrm flipH="1">
                <a:off x="207610" y="584959"/>
                <a:ext cx="266606" cy="132465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73" name="Straight Connector 17072">
                <a:extLst>
                  <a:ext uri="{FF2B5EF4-FFF2-40B4-BE49-F238E27FC236}">
                    <a16:creationId xmlns:a16="http://schemas.microsoft.com/office/drawing/2014/main" id="{3ACA1DE7-AFFC-55F9-7DA3-8FADF90DFFFD}"/>
                  </a:ext>
                </a:extLst>
              </p:cNvPr>
              <p:cNvCxnSpPr>
                <a:cxnSpLocks/>
                <a:stCxn id="17058" idx="6"/>
                <a:endCxn id="17062" idx="2"/>
              </p:cNvCxnSpPr>
              <p:nvPr/>
            </p:nvCxnSpPr>
            <p:spPr>
              <a:xfrm flipH="1" flipV="1">
                <a:off x="207610" y="717424"/>
                <a:ext cx="266606" cy="107635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74" name="Straight Connector 17073">
                <a:extLst>
                  <a:ext uri="{FF2B5EF4-FFF2-40B4-BE49-F238E27FC236}">
                    <a16:creationId xmlns:a16="http://schemas.microsoft.com/office/drawing/2014/main" id="{56E30B2F-1D3F-6865-502F-72EB8B0A9132}"/>
                  </a:ext>
                </a:extLst>
              </p:cNvPr>
              <p:cNvCxnSpPr>
                <a:cxnSpLocks/>
                <a:stCxn id="17057" idx="6"/>
                <a:endCxn id="17063" idx="2"/>
              </p:cNvCxnSpPr>
              <p:nvPr/>
            </p:nvCxnSpPr>
            <p:spPr>
              <a:xfrm flipH="1">
                <a:off x="207610" y="584959"/>
                <a:ext cx="266606" cy="372565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75" name="Straight Connector 17074">
                <a:extLst>
                  <a:ext uri="{FF2B5EF4-FFF2-40B4-BE49-F238E27FC236}">
                    <a16:creationId xmlns:a16="http://schemas.microsoft.com/office/drawing/2014/main" id="{C066E08E-F776-660A-06DF-FA592C1A3ADE}"/>
                  </a:ext>
                </a:extLst>
              </p:cNvPr>
              <p:cNvCxnSpPr>
                <a:cxnSpLocks/>
                <a:stCxn id="17058" idx="7"/>
                <a:endCxn id="17064" idx="2"/>
              </p:cNvCxnSpPr>
              <p:nvPr/>
            </p:nvCxnSpPr>
            <p:spPr>
              <a:xfrm flipH="1">
                <a:off x="207610" y="792730"/>
                <a:ext cx="279997" cy="40489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76" name="Straight Connector 17075">
                <a:extLst>
                  <a:ext uri="{FF2B5EF4-FFF2-40B4-BE49-F238E27FC236}">
                    <a16:creationId xmlns:a16="http://schemas.microsoft.com/office/drawing/2014/main" id="{A4BF6AB3-F6A3-CFA2-9F40-04719BF85534}"/>
                  </a:ext>
                </a:extLst>
              </p:cNvPr>
              <p:cNvCxnSpPr>
                <a:cxnSpLocks/>
                <a:stCxn id="17059" idx="6"/>
                <a:endCxn id="17063" idx="2"/>
              </p:cNvCxnSpPr>
              <p:nvPr/>
            </p:nvCxnSpPr>
            <p:spPr>
              <a:xfrm flipH="1" flipV="1">
                <a:off x="207610" y="957524"/>
                <a:ext cx="266606" cy="107634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77" name="Straight Connector 17076">
                <a:extLst>
                  <a:ext uri="{FF2B5EF4-FFF2-40B4-BE49-F238E27FC236}">
                    <a16:creationId xmlns:a16="http://schemas.microsoft.com/office/drawing/2014/main" id="{4418E799-B2C7-8E8A-3FA5-F928FD1FF2F8}"/>
                  </a:ext>
                </a:extLst>
              </p:cNvPr>
              <p:cNvCxnSpPr>
                <a:cxnSpLocks/>
                <a:stCxn id="17060" idx="6"/>
                <a:endCxn id="17063" idx="2"/>
              </p:cNvCxnSpPr>
              <p:nvPr/>
            </p:nvCxnSpPr>
            <p:spPr>
              <a:xfrm flipH="1" flipV="1">
                <a:off x="207610" y="957524"/>
                <a:ext cx="266606" cy="373480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78" name="Straight Connector 17077">
                <a:extLst>
                  <a:ext uri="{FF2B5EF4-FFF2-40B4-BE49-F238E27FC236}">
                    <a16:creationId xmlns:a16="http://schemas.microsoft.com/office/drawing/2014/main" id="{92DE15DF-36E8-9134-687A-4AA66AE7BBD3}"/>
                  </a:ext>
                </a:extLst>
              </p:cNvPr>
              <p:cNvCxnSpPr>
                <a:cxnSpLocks/>
                <a:stCxn id="17060" idx="6"/>
                <a:endCxn id="17062" idx="2"/>
              </p:cNvCxnSpPr>
              <p:nvPr/>
            </p:nvCxnSpPr>
            <p:spPr>
              <a:xfrm flipH="1" flipV="1">
                <a:off x="207610" y="717424"/>
                <a:ext cx="266606" cy="613580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79" name="Straight Connector 17078">
                <a:extLst>
                  <a:ext uri="{FF2B5EF4-FFF2-40B4-BE49-F238E27FC236}">
                    <a16:creationId xmlns:a16="http://schemas.microsoft.com/office/drawing/2014/main" id="{9FA8359B-6DB9-A2CA-2DAC-830708D5235F}"/>
                  </a:ext>
                </a:extLst>
              </p:cNvPr>
              <p:cNvCxnSpPr>
                <a:cxnSpLocks/>
                <a:stCxn id="17059" idx="6"/>
                <a:endCxn id="17064" idx="2"/>
              </p:cNvCxnSpPr>
              <p:nvPr/>
            </p:nvCxnSpPr>
            <p:spPr>
              <a:xfrm flipH="1">
                <a:off x="207610" y="1065158"/>
                <a:ext cx="266606" cy="132465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80" name="Straight Connector 17079">
                <a:extLst>
                  <a:ext uri="{FF2B5EF4-FFF2-40B4-BE49-F238E27FC236}">
                    <a16:creationId xmlns:a16="http://schemas.microsoft.com/office/drawing/2014/main" id="{F733F43D-0636-16AA-71ED-4E01841C4030}"/>
                  </a:ext>
                </a:extLst>
              </p:cNvPr>
              <p:cNvCxnSpPr>
                <a:cxnSpLocks/>
                <a:stCxn id="17057" idx="6"/>
                <a:endCxn id="17064" idx="2"/>
              </p:cNvCxnSpPr>
              <p:nvPr/>
            </p:nvCxnSpPr>
            <p:spPr>
              <a:xfrm flipH="1">
                <a:off x="207610" y="584959"/>
                <a:ext cx="266606" cy="612664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81" name="Straight Connector 17080">
                <a:extLst>
                  <a:ext uri="{FF2B5EF4-FFF2-40B4-BE49-F238E27FC236}">
                    <a16:creationId xmlns:a16="http://schemas.microsoft.com/office/drawing/2014/main" id="{7D9A1424-E26A-D007-E483-82BD71BDA555}"/>
                  </a:ext>
                </a:extLst>
              </p:cNvPr>
              <p:cNvCxnSpPr>
                <a:cxnSpLocks/>
                <a:stCxn id="17059" idx="6"/>
                <a:endCxn id="17062" idx="2"/>
              </p:cNvCxnSpPr>
              <p:nvPr/>
            </p:nvCxnSpPr>
            <p:spPr>
              <a:xfrm flipH="1" flipV="1">
                <a:off x="207610" y="717424"/>
                <a:ext cx="266606" cy="347734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7082" name="Oval 17081">
                <a:extLst>
                  <a:ext uri="{FF2B5EF4-FFF2-40B4-BE49-F238E27FC236}">
                    <a16:creationId xmlns:a16="http://schemas.microsoft.com/office/drawing/2014/main" id="{525F8DBC-8FF1-6AAA-BD1B-40C388365817}"/>
                  </a:ext>
                </a:extLst>
              </p:cNvPr>
              <p:cNvSpPr/>
              <p:nvPr/>
            </p:nvSpPr>
            <p:spPr>
              <a:xfrm flipH="1">
                <a:off x="777220" y="299139"/>
                <a:ext cx="91440" cy="91440"/>
              </a:xfrm>
              <a:prstGeom prst="ellipse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83" name="Oval 17082">
                <a:extLst>
                  <a:ext uri="{FF2B5EF4-FFF2-40B4-BE49-F238E27FC236}">
                    <a16:creationId xmlns:a16="http://schemas.microsoft.com/office/drawing/2014/main" id="{4B9D867B-62F3-EC75-D01E-B4EF144E20C8}"/>
                  </a:ext>
                </a:extLst>
              </p:cNvPr>
              <p:cNvSpPr/>
              <p:nvPr/>
            </p:nvSpPr>
            <p:spPr>
              <a:xfrm flipH="1">
                <a:off x="777220" y="539238"/>
                <a:ext cx="91440" cy="91440"/>
              </a:xfrm>
              <a:prstGeom prst="ellipse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84" name="Oval 17083">
                <a:extLst>
                  <a:ext uri="{FF2B5EF4-FFF2-40B4-BE49-F238E27FC236}">
                    <a16:creationId xmlns:a16="http://schemas.microsoft.com/office/drawing/2014/main" id="{3CFDFB36-6FED-52E2-C2F0-C7FA001B387F}"/>
                  </a:ext>
                </a:extLst>
              </p:cNvPr>
              <p:cNvSpPr/>
              <p:nvPr/>
            </p:nvSpPr>
            <p:spPr>
              <a:xfrm flipH="1">
                <a:off x="777220" y="779338"/>
                <a:ext cx="91440" cy="91440"/>
              </a:xfrm>
              <a:prstGeom prst="ellipse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85" name="Oval 17084">
                <a:extLst>
                  <a:ext uri="{FF2B5EF4-FFF2-40B4-BE49-F238E27FC236}">
                    <a16:creationId xmlns:a16="http://schemas.microsoft.com/office/drawing/2014/main" id="{E8D696DD-3E52-1767-5999-65CBC7C31AFC}"/>
                  </a:ext>
                </a:extLst>
              </p:cNvPr>
              <p:cNvSpPr/>
              <p:nvPr/>
            </p:nvSpPr>
            <p:spPr>
              <a:xfrm flipH="1">
                <a:off x="777220" y="1019437"/>
                <a:ext cx="91440" cy="91440"/>
              </a:xfrm>
              <a:prstGeom prst="ellipse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86" name="Oval 17085">
                <a:extLst>
                  <a:ext uri="{FF2B5EF4-FFF2-40B4-BE49-F238E27FC236}">
                    <a16:creationId xmlns:a16="http://schemas.microsoft.com/office/drawing/2014/main" id="{78AC845B-B241-7E96-684F-AB0138CE94C8}"/>
                  </a:ext>
                </a:extLst>
              </p:cNvPr>
              <p:cNvSpPr/>
              <p:nvPr/>
            </p:nvSpPr>
            <p:spPr>
              <a:xfrm flipH="1">
                <a:off x="777220" y="1285283"/>
                <a:ext cx="91440" cy="91440"/>
              </a:xfrm>
              <a:prstGeom prst="ellipse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87" name="Oval 17086">
                <a:extLst>
                  <a:ext uri="{FF2B5EF4-FFF2-40B4-BE49-F238E27FC236}">
                    <a16:creationId xmlns:a16="http://schemas.microsoft.com/office/drawing/2014/main" id="{D3C6FE4F-7082-8873-C214-469C94E90C23}"/>
                  </a:ext>
                </a:extLst>
              </p:cNvPr>
              <p:cNvSpPr/>
              <p:nvPr/>
            </p:nvSpPr>
            <p:spPr>
              <a:xfrm flipH="1">
                <a:off x="777220" y="1525383"/>
                <a:ext cx="91440" cy="91440"/>
              </a:xfrm>
              <a:prstGeom prst="ellipse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088" name="Straight Connector 17087">
                <a:extLst>
                  <a:ext uri="{FF2B5EF4-FFF2-40B4-BE49-F238E27FC236}">
                    <a16:creationId xmlns:a16="http://schemas.microsoft.com/office/drawing/2014/main" id="{6E16B15E-101E-194D-C624-54D976AEA03E}"/>
                  </a:ext>
                </a:extLst>
              </p:cNvPr>
              <p:cNvCxnSpPr>
                <a:cxnSpLocks/>
                <a:stCxn id="17056" idx="2"/>
                <a:endCxn id="17082" idx="6"/>
              </p:cNvCxnSpPr>
              <p:nvPr/>
            </p:nvCxnSpPr>
            <p:spPr>
              <a:xfrm flipV="1">
                <a:off x="565656" y="344859"/>
                <a:ext cx="211564" cy="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89" name="Straight Connector 17088">
                <a:extLst>
                  <a:ext uri="{FF2B5EF4-FFF2-40B4-BE49-F238E27FC236}">
                    <a16:creationId xmlns:a16="http://schemas.microsoft.com/office/drawing/2014/main" id="{DDACCCE1-DCAE-7B0C-7880-64057D85CC3F}"/>
                  </a:ext>
                </a:extLst>
              </p:cNvPr>
              <p:cNvCxnSpPr>
                <a:cxnSpLocks/>
                <a:stCxn id="17057" idx="2"/>
                <a:endCxn id="17082" idx="6"/>
              </p:cNvCxnSpPr>
              <p:nvPr/>
            </p:nvCxnSpPr>
            <p:spPr>
              <a:xfrm flipV="1">
                <a:off x="565656" y="344859"/>
                <a:ext cx="211564" cy="240100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90" name="Straight Connector 17089">
                <a:extLst>
                  <a:ext uri="{FF2B5EF4-FFF2-40B4-BE49-F238E27FC236}">
                    <a16:creationId xmlns:a16="http://schemas.microsoft.com/office/drawing/2014/main" id="{9CE09136-547A-A6A2-4E4A-54A0F6C83C53}"/>
                  </a:ext>
                </a:extLst>
              </p:cNvPr>
              <p:cNvCxnSpPr>
                <a:cxnSpLocks/>
                <a:stCxn id="17057" idx="2"/>
                <a:endCxn id="17084" idx="7"/>
              </p:cNvCxnSpPr>
              <p:nvPr/>
            </p:nvCxnSpPr>
            <p:spPr>
              <a:xfrm>
                <a:off x="565656" y="584959"/>
                <a:ext cx="224955" cy="207770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91" name="Straight Connector 17090">
                <a:extLst>
                  <a:ext uri="{FF2B5EF4-FFF2-40B4-BE49-F238E27FC236}">
                    <a16:creationId xmlns:a16="http://schemas.microsoft.com/office/drawing/2014/main" id="{156315A5-DB43-7DA8-644E-F8495FCEB7D7}"/>
                  </a:ext>
                </a:extLst>
              </p:cNvPr>
              <p:cNvCxnSpPr>
                <a:cxnSpLocks/>
                <a:stCxn id="17058" idx="2"/>
                <a:endCxn id="17084" idx="6"/>
              </p:cNvCxnSpPr>
              <p:nvPr/>
            </p:nvCxnSpPr>
            <p:spPr>
              <a:xfrm flipV="1">
                <a:off x="565656" y="825058"/>
                <a:ext cx="211564" cy="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92" name="Straight Connector 17091">
                <a:extLst>
                  <a:ext uri="{FF2B5EF4-FFF2-40B4-BE49-F238E27FC236}">
                    <a16:creationId xmlns:a16="http://schemas.microsoft.com/office/drawing/2014/main" id="{2B34A075-B67E-4A49-4CA1-A69B79D312F6}"/>
                  </a:ext>
                </a:extLst>
              </p:cNvPr>
              <p:cNvCxnSpPr>
                <a:cxnSpLocks/>
                <a:stCxn id="17059" idx="2"/>
                <a:endCxn id="17085" idx="6"/>
              </p:cNvCxnSpPr>
              <p:nvPr/>
            </p:nvCxnSpPr>
            <p:spPr>
              <a:xfrm flipV="1">
                <a:off x="565656" y="1065157"/>
                <a:ext cx="211564" cy="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93" name="Straight Connector 17092">
                <a:extLst>
                  <a:ext uri="{FF2B5EF4-FFF2-40B4-BE49-F238E27FC236}">
                    <a16:creationId xmlns:a16="http://schemas.microsoft.com/office/drawing/2014/main" id="{86644B46-A1EE-4C5C-F483-A8F399CB2EE1}"/>
                  </a:ext>
                </a:extLst>
              </p:cNvPr>
              <p:cNvCxnSpPr>
                <a:cxnSpLocks/>
                <a:stCxn id="17060" idx="2"/>
                <a:endCxn id="17086" idx="6"/>
              </p:cNvCxnSpPr>
              <p:nvPr/>
            </p:nvCxnSpPr>
            <p:spPr>
              <a:xfrm flipV="1">
                <a:off x="565656" y="1331003"/>
                <a:ext cx="211564" cy="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94" name="Straight Connector 17093">
                <a:extLst>
                  <a:ext uri="{FF2B5EF4-FFF2-40B4-BE49-F238E27FC236}">
                    <a16:creationId xmlns:a16="http://schemas.microsoft.com/office/drawing/2014/main" id="{467B51D5-1349-7163-6D6C-BF543653A9AB}"/>
                  </a:ext>
                </a:extLst>
              </p:cNvPr>
              <p:cNvCxnSpPr>
                <a:cxnSpLocks/>
                <a:stCxn id="17061" idx="2"/>
                <a:endCxn id="17087" idx="6"/>
              </p:cNvCxnSpPr>
              <p:nvPr/>
            </p:nvCxnSpPr>
            <p:spPr>
              <a:xfrm flipV="1">
                <a:off x="565656" y="1571103"/>
                <a:ext cx="211564" cy="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95" name="Straight Connector 17094">
                <a:extLst>
                  <a:ext uri="{FF2B5EF4-FFF2-40B4-BE49-F238E27FC236}">
                    <a16:creationId xmlns:a16="http://schemas.microsoft.com/office/drawing/2014/main" id="{C7B1358D-72FF-15B1-AC69-B1DB0BCA589D}"/>
                  </a:ext>
                </a:extLst>
              </p:cNvPr>
              <p:cNvCxnSpPr>
                <a:cxnSpLocks/>
                <a:stCxn id="17087" idx="2"/>
                <a:endCxn id="17035" idx="2"/>
              </p:cNvCxnSpPr>
              <p:nvPr/>
            </p:nvCxnSpPr>
            <p:spPr>
              <a:xfrm>
                <a:off x="868660" y="1571103"/>
                <a:ext cx="179160" cy="9222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96" name="Straight Connector 17095">
                <a:extLst>
                  <a:ext uri="{FF2B5EF4-FFF2-40B4-BE49-F238E27FC236}">
                    <a16:creationId xmlns:a16="http://schemas.microsoft.com/office/drawing/2014/main" id="{DF614B3D-C2B2-7919-DF16-46D2D39DFB99}"/>
                  </a:ext>
                </a:extLst>
              </p:cNvPr>
              <p:cNvCxnSpPr>
                <a:cxnSpLocks/>
                <a:stCxn id="17086" idx="2"/>
                <a:endCxn id="17034" idx="2"/>
              </p:cNvCxnSpPr>
              <p:nvPr/>
            </p:nvCxnSpPr>
            <p:spPr>
              <a:xfrm>
                <a:off x="868660" y="1331003"/>
                <a:ext cx="179160" cy="922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97" name="Straight Connector 17096">
                <a:extLst>
                  <a:ext uri="{FF2B5EF4-FFF2-40B4-BE49-F238E27FC236}">
                    <a16:creationId xmlns:a16="http://schemas.microsoft.com/office/drawing/2014/main" id="{BF6CA91A-3B42-8278-D92A-59FB2A9B7A11}"/>
                  </a:ext>
                </a:extLst>
              </p:cNvPr>
              <p:cNvCxnSpPr>
                <a:cxnSpLocks/>
                <a:stCxn id="17085" idx="2"/>
                <a:endCxn id="17033" idx="2"/>
              </p:cNvCxnSpPr>
              <p:nvPr/>
            </p:nvCxnSpPr>
            <p:spPr>
              <a:xfrm>
                <a:off x="868660" y="1065157"/>
                <a:ext cx="179160" cy="922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98" name="Straight Connector 17097">
                <a:extLst>
                  <a:ext uri="{FF2B5EF4-FFF2-40B4-BE49-F238E27FC236}">
                    <a16:creationId xmlns:a16="http://schemas.microsoft.com/office/drawing/2014/main" id="{2E1472AB-6274-CA94-D02C-4693DEF31C6B}"/>
                  </a:ext>
                </a:extLst>
              </p:cNvPr>
              <p:cNvCxnSpPr>
                <a:cxnSpLocks/>
                <a:stCxn id="17084" idx="2"/>
                <a:endCxn id="17032" idx="2"/>
              </p:cNvCxnSpPr>
              <p:nvPr/>
            </p:nvCxnSpPr>
            <p:spPr>
              <a:xfrm>
                <a:off x="868660" y="825058"/>
                <a:ext cx="179160" cy="922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99" name="Straight Connector 17098">
                <a:extLst>
                  <a:ext uri="{FF2B5EF4-FFF2-40B4-BE49-F238E27FC236}">
                    <a16:creationId xmlns:a16="http://schemas.microsoft.com/office/drawing/2014/main" id="{D35DC3CD-4529-B6E7-E438-74DC54B78B20}"/>
                  </a:ext>
                </a:extLst>
              </p:cNvPr>
              <p:cNvCxnSpPr>
                <a:cxnSpLocks/>
                <a:stCxn id="17083" idx="2"/>
                <a:endCxn id="17031" idx="2"/>
              </p:cNvCxnSpPr>
              <p:nvPr/>
            </p:nvCxnSpPr>
            <p:spPr>
              <a:xfrm>
                <a:off x="868660" y="584958"/>
                <a:ext cx="179160" cy="922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00" name="Straight Connector 17099">
                <a:extLst>
                  <a:ext uri="{FF2B5EF4-FFF2-40B4-BE49-F238E27FC236}">
                    <a16:creationId xmlns:a16="http://schemas.microsoft.com/office/drawing/2014/main" id="{24CE0B3E-AF61-31F7-848A-B92F84C1A9AD}"/>
                  </a:ext>
                </a:extLst>
              </p:cNvPr>
              <p:cNvCxnSpPr>
                <a:cxnSpLocks/>
                <a:stCxn id="17082" idx="2"/>
                <a:endCxn id="17030" idx="2"/>
              </p:cNvCxnSpPr>
              <p:nvPr/>
            </p:nvCxnSpPr>
            <p:spPr>
              <a:xfrm>
                <a:off x="868660" y="344859"/>
                <a:ext cx="179160" cy="922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01" name="Straight Connector 17100">
                <a:extLst>
                  <a:ext uri="{FF2B5EF4-FFF2-40B4-BE49-F238E27FC236}">
                    <a16:creationId xmlns:a16="http://schemas.microsoft.com/office/drawing/2014/main" id="{31769DD0-06D8-9B0F-9271-2E227793AC0A}"/>
                  </a:ext>
                </a:extLst>
              </p:cNvPr>
              <p:cNvCxnSpPr>
                <a:cxnSpLocks/>
                <a:stCxn id="17057" idx="2"/>
                <a:endCxn id="17083" idx="6"/>
              </p:cNvCxnSpPr>
              <p:nvPr/>
            </p:nvCxnSpPr>
            <p:spPr>
              <a:xfrm flipV="1">
                <a:off x="565656" y="584958"/>
                <a:ext cx="211564" cy="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02" name="Straight Connector 17101">
                <a:extLst>
                  <a:ext uri="{FF2B5EF4-FFF2-40B4-BE49-F238E27FC236}">
                    <a16:creationId xmlns:a16="http://schemas.microsoft.com/office/drawing/2014/main" id="{56C6CB9D-3E9C-DD01-4259-155727C1E2F7}"/>
                  </a:ext>
                </a:extLst>
              </p:cNvPr>
              <p:cNvCxnSpPr>
                <a:cxnSpLocks/>
                <a:stCxn id="17058" idx="2"/>
                <a:endCxn id="17083" idx="5"/>
              </p:cNvCxnSpPr>
              <p:nvPr/>
            </p:nvCxnSpPr>
            <p:spPr>
              <a:xfrm flipV="1">
                <a:off x="565656" y="617287"/>
                <a:ext cx="224955" cy="207772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03" name="Straight Connector 17102">
                <a:extLst>
                  <a:ext uri="{FF2B5EF4-FFF2-40B4-BE49-F238E27FC236}">
                    <a16:creationId xmlns:a16="http://schemas.microsoft.com/office/drawing/2014/main" id="{DD41D406-FFA9-CE1F-B646-CC990DF7029C}"/>
                  </a:ext>
                </a:extLst>
              </p:cNvPr>
              <p:cNvCxnSpPr>
                <a:cxnSpLocks/>
                <a:stCxn id="17058" idx="2"/>
                <a:endCxn id="17085" idx="6"/>
              </p:cNvCxnSpPr>
              <p:nvPr/>
            </p:nvCxnSpPr>
            <p:spPr>
              <a:xfrm>
                <a:off x="565656" y="825059"/>
                <a:ext cx="211564" cy="240098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04" name="Straight Connector 17103">
                <a:extLst>
                  <a:ext uri="{FF2B5EF4-FFF2-40B4-BE49-F238E27FC236}">
                    <a16:creationId xmlns:a16="http://schemas.microsoft.com/office/drawing/2014/main" id="{3F721253-467F-F03E-C55A-8405FCB11601}"/>
                  </a:ext>
                </a:extLst>
              </p:cNvPr>
              <p:cNvCxnSpPr>
                <a:cxnSpLocks/>
                <a:stCxn id="17059" idx="2"/>
                <a:endCxn id="17084" idx="6"/>
              </p:cNvCxnSpPr>
              <p:nvPr/>
            </p:nvCxnSpPr>
            <p:spPr>
              <a:xfrm flipV="1">
                <a:off x="565656" y="825058"/>
                <a:ext cx="211564" cy="240100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05" name="Straight Connector 17104">
                <a:extLst>
                  <a:ext uri="{FF2B5EF4-FFF2-40B4-BE49-F238E27FC236}">
                    <a16:creationId xmlns:a16="http://schemas.microsoft.com/office/drawing/2014/main" id="{C60A3809-EE81-A9DA-0383-5588C41E1744}"/>
                  </a:ext>
                </a:extLst>
              </p:cNvPr>
              <p:cNvCxnSpPr>
                <a:cxnSpLocks/>
                <a:stCxn id="17060" idx="2"/>
                <a:endCxn id="17085" idx="6"/>
              </p:cNvCxnSpPr>
              <p:nvPr/>
            </p:nvCxnSpPr>
            <p:spPr>
              <a:xfrm flipV="1">
                <a:off x="565656" y="1065157"/>
                <a:ext cx="211564" cy="265847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06" name="Straight Connector 17105">
                <a:extLst>
                  <a:ext uri="{FF2B5EF4-FFF2-40B4-BE49-F238E27FC236}">
                    <a16:creationId xmlns:a16="http://schemas.microsoft.com/office/drawing/2014/main" id="{BA374411-664C-1885-E9B6-EC1C7B2D4F02}"/>
                  </a:ext>
                </a:extLst>
              </p:cNvPr>
              <p:cNvCxnSpPr>
                <a:cxnSpLocks/>
                <a:stCxn id="17061" idx="2"/>
                <a:endCxn id="17086" idx="6"/>
              </p:cNvCxnSpPr>
              <p:nvPr/>
            </p:nvCxnSpPr>
            <p:spPr>
              <a:xfrm flipV="1">
                <a:off x="565656" y="1331003"/>
                <a:ext cx="211564" cy="24010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07" name="Straight Connector 17106">
                <a:extLst>
                  <a:ext uri="{FF2B5EF4-FFF2-40B4-BE49-F238E27FC236}">
                    <a16:creationId xmlns:a16="http://schemas.microsoft.com/office/drawing/2014/main" id="{8DA95034-7A5C-0C69-0A76-0175EE2ED7D7}"/>
                  </a:ext>
                </a:extLst>
              </p:cNvPr>
              <p:cNvCxnSpPr>
                <a:cxnSpLocks/>
                <a:stCxn id="17060" idx="2"/>
                <a:endCxn id="17087" idx="6"/>
              </p:cNvCxnSpPr>
              <p:nvPr/>
            </p:nvCxnSpPr>
            <p:spPr>
              <a:xfrm>
                <a:off x="565656" y="1331004"/>
                <a:ext cx="211564" cy="240099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08" name="Straight Connector 17107">
                <a:extLst>
                  <a:ext uri="{FF2B5EF4-FFF2-40B4-BE49-F238E27FC236}">
                    <a16:creationId xmlns:a16="http://schemas.microsoft.com/office/drawing/2014/main" id="{9F9987D6-6774-5C7F-9792-0573E1F75F88}"/>
                  </a:ext>
                </a:extLst>
              </p:cNvPr>
              <p:cNvCxnSpPr>
                <a:cxnSpLocks/>
                <a:stCxn id="17059" idx="2"/>
                <a:endCxn id="17086" idx="7"/>
              </p:cNvCxnSpPr>
              <p:nvPr/>
            </p:nvCxnSpPr>
            <p:spPr>
              <a:xfrm>
                <a:off x="565656" y="1065158"/>
                <a:ext cx="224955" cy="233516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09" name="Straight Connector 17108">
                <a:extLst>
                  <a:ext uri="{FF2B5EF4-FFF2-40B4-BE49-F238E27FC236}">
                    <a16:creationId xmlns:a16="http://schemas.microsoft.com/office/drawing/2014/main" id="{1A6C8EA2-B287-8EEB-AA79-3B4501C5B409}"/>
                  </a:ext>
                </a:extLst>
              </p:cNvPr>
              <p:cNvCxnSpPr>
                <a:cxnSpLocks/>
                <a:stCxn id="17056" idx="2"/>
                <a:endCxn id="17083" idx="5"/>
              </p:cNvCxnSpPr>
              <p:nvPr/>
            </p:nvCxnSpPr>
            <p:spPr>
              <a:xfrm>
                <a:off x="565656" y="344860"/>
                <a:ext cx="224955" cy="272427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10" name="Straight Connector 17109">
                <a:extLst>
                  <a:ext uri="{FF2B5EF4-FFF2-40B4-BE49-F238E27FC236}">
                    <a16:creationId xmlns:a16="http://schemas.microsoft.com/office/drawing/2014/main" id="{DD76E738-353F-6EF0-CC61-912B346F0BA6}"/>
                  </a:ext>
                </a:extLst>
              </p:cNvPr>
              <p:cNvCxnSpPr>
                <a:cxnSpLocks/>
                <a:stCxn id="17082" idx="2"/>
                <a:endCxn id="17032" idx="3"/>
              </p:cNvCxnSpPr>
              <p:nvPr/>
            </p:nvCxnSpPr>
            <p:spPr>
              <a:xfrm>
                <a:off x="868660" y="344859"/>
                <a:ext cx="192551" cy="52175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11" name="Straight Connector 17110">
                <a:extLst>
                  <a:ext uri="{FF2B5EF4-FFF2-40B4-BE49-F238E27FC236}">
                    <a16:creationId xmlns:a16="http://schemas.microsoft.com/office/drawing/2014/main" id="{2A0D3176-06EC-A236-0D60-3869255AFD48}"/>
                  </a:ext>
                </a:extLst>
              </p:cNvPr>
              <p:cNvCxnSpPr>
                <a:cxnSpLocks/>
                <a:stCxn id="17084" idx="2"/>
                <a:endCxn id="17030" idx="1"/>
              </p:cNvCxnSpPr>
              <p:nvPr/>
            </p:nvCxnSpPr>
            <p:spPr>
              <a:xfrm flipV="1">
                <a:off x="868660" y="321753"/>
                <a:ext cx="192551" cy="503305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12" name="Straight Connector 17111">
                <a:extLst>
                  <a:ext uri="{FF2B5EF4-FFF2-40B4-BE49-F238E27FC236}">
                    <a16:creationId xmlns:a16="http://schemas.microsoft.com/office/drawing/2014/main" id="{282F0BE3-827F-4B55-1E9D-AD3ED53C57C6}"/>
                  </a:ext>
                </a:extLst>
              </p:cNvPr>
              <p:cNvCxnSpPr>
                <a:cxnSpLocks/>
                <a:stCxn id="17085" idx="2"/>
                <a:endCxn id="17031" idx="2"/>
              </p:cNvCxnSpPr>
              <p:nvPr/>
            </p:nvCxnSpPr>
            <p:spPr>
              <a:xfrm flipV="1">
                <a:off x="868660" y="594181"/>
                <a:ext cx="179160" cy="470976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13" name="Straight Connector 17112">
                <a:extLst>
                  <a:ext uri="{FF2B5EF4-FFF2-40B4-BE49-F238E27FC236}">
                    <a16:creationId xmlns:a16="http://schemas.microsoft.com/office/drawing/2014/main" id="{0A5C5197-870F-F22B-0961-78DA770D65AB}"/>
                  </a:ext>
                </a:extLst>
              </p:cNvPr>
              <p:cNvCxnSpPr>
                <a:cxnSpLocks/>
                <a:stCxn id="17086" idx="2"/>
                <a:endCxn id="17033" idx="2"/>
              </p:cNvCxnSpPr>
              <p:nvPr/>
            </p:nvCxnSpPr>
            <p:spPr>
              <a:xfrm flipV="1">
                <a:off x="868660" y="1074380"/>
                <a:ext cx="179160" cy="25662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14" name="Straight Connector 17113">
                <a:extLst>
                  <a:ext uri="{FF2B5EF4-FFF2-40B4-BE49-F238E27FC236}">
                    <a16:creationId xmlns:a16="http://schemas.microsoft.com/office/drawing/2014/main" id="{9681476E-BF2D-346A-FAEE-632C6CDEBA6A}"/>
                  </a:ext>
                </a:extLst>
              </p:cNvPr>
              <p:cNvCxnSpPr>
                <a:cxnSpLocks/>
                <a:stCxn id="17087" idx="2"/>
                <a:endCxn id="17034" idx="2"/>
              </p:cNvCxnSpPr>
              <p:nvPr/>
            </p:nvCxnSpPr>
            <p:spPr>
              <a:xfrm flipV="1">
                <a:off x="868660" y="1340226"/>
                <a:ext cx="179160" cy="230877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15" name="Straight Connector 17114">
                <a:extLst>
                  <a:ext uri="{FF2B5EF4-FFF2-40B4-BE49-F238E27FC236}">
                    <a16:creationId xmlns:a16="http://schemas.microsoft.com/office/drawing/2014/main" id="{4BD04C32-B2EE-E013-63D8-78ADCECF2701}"/>
                  </a:ext>
                </a:extLst>
              </p:cNvPr>
              <p:cNvCxnSpPr>
                <a:cxnSpLocks/>
                <a:stCxn id="17086" idx="2"/>
                <a:endCxn id="17035" idx="2"/>
              </p:cNvCxnSpPr>
              <p:nvPr/>
            </p:nvCxnSpPr>
            <p:spPr>
              <a:xfrm>
                <a:off x="868660" y="1331003"/>
                <a:ext cx="179160" cy="249322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16" name="Straight Connector 17115">
                <a:extLst>
                  <a:ext uri="{FF2B5EF4-FFF2-40B4-BE49-F238E27FC236}">
                    <a16:creationId xmlns:a16="http://schemas.microsoft.com/office/drawing/2014/main" id="{5739FB1B-32ED-6299-B569-847859189D85}"/>
                  </a:ext>
                </a:extLst>
              </p:cNvPr>
              <p:cNvCxnSpPr>
                <a:cxnSpLocks/>
                <a:stCxn id="17085" idx="2"/>
                <a:endCxn id="17034" idx="2"/>
              </p:cNvCxnSpPr>
              <p:nvPr/>
            </p:nvCxnSpPr>
            <p:spPr>
              <a:xfrm>
                <a:off x="868660" y="1065157"/>
                <a:ext cx="179160" cy="275069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17" name="Straight Connector 17116">
                <a:extLst>
                  <a:ext uri="{FF2B5EF4-FFF2-40B4-BE49-F238E27FC236}">
                    <a16:creationId xmlns:a16="http://schemas.microsoft.com/office/drawing/2014/main" id="{852ECFD5-2ED6-848A-A539-6C18BDCF5143}"/>
                  </a:ext>
                </a:extLst>
              </p:cNvPr>
              <p:cNvCxnSpPr>
                <a:cxnSpLocks/>
                <a:stCxn id="17084" idx="2"/>
                <a:endCxn id="17033" idx="3"/>
              </p:cNvCxnSpPr>
              <p:nvPr/>
            </p:nvCxnSpPr>
            <p:spPr>
              <a:xfrm>
                <a:off x="868660" y="825058"/>
                <a:ext cx="192551" cy="28165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18" name="Straight Connector 17117">
                <a:extLst>
                  <a:ext uri="{FF2B5EF4-FFF2-40B4-BE49-F238E27FC236}">
                    <a16:creationId xmlns:a16="http://schemas.microsoft.com/office/drawing/2014/main" id="{89496C78-66A1-8291-B2DD-CBB02C245B7D}"/>
                  </a:ext>
                </a:extLst>
              </p:cNvPr>
              <p:cNvCxnSpPr>
                <a:cxnSpLocks/>
                <a:stCxn id="17083" idx="2"/>
                <a:endCxn id="17032" idx="2"/>
              </p:cNvCxnSpPr>
              <p:nvPr/>
            </p:nvCxnSpPr>
            <p:spPr>
              <a:xfrm>
                <a:off x="868660" y="584958"/>
                <a:ext cx="179160" cy="24932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19" name="Straight Connector 17118">
                <a:extLst>
                  <a:ext uri="{FF2B5EF4-FFF2-40B4-BE49-F238E27FC236}">
                    <a16:creationId xmlns:a16="http://schemas.microsoft.com/office/drawing/2014/main" id="{D2B634AC-71F3-24FF-732D-0FB09747AF6D}"/>
                  </a:ext>
                </a:extLst>
              </p:cNvPr>
              <p:cNvCxnSpPr>
                <a:cxnSpLocks/>
                <a:stCxn id="17083" idx="2"/>
                <a:endCxn id="17033" idx="2"/>
              </p:cNvCxnSpPr>
              <p:nvPr/>
            </p:nvCxnSpPr>
            <p:spPr>
              <a:xfrm>
                <a:off x="868660" y="584958"/>
                <a:ext cx="179160" cy="489422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20" name="Straight Connector 17119">
                <a:extLst>
                  <a:ext uri="{FF2B5EF4-FFF2-40B4-BE49-F238E27FC236}">
                    <a16:creationId xmlns:a16="http://schemas.microsoft.com/office/drawing/2014/main" id="{ADF81E69-68E6-83CF-A778-6B7F7EEFE06B}"/>
                  </a:ext>
                </a:extLst>
              </p:cNvPr>
              <p:cNvCxnSpPr>
                <a:cxnSpLocks/>
                <a:stCxn id="17085" idx="2"/>
                <a:endCxn id="17035" idx="2"/>
              </p:cNvCxnSpPr>
              <p:nvPr/>
            </p:nvCxnSpPr>
            <p:spPr>
              <a:xfrm>
                <a:off x="868660" y="1065157"/>
                <a:ext cx="179160" cy="515168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21" name="Straight Connector 17120">
                <a:extLst>
                  <a:ext uri="{FF2B5EF4-FFF2-40B4-BE49-F238E27FC236}">
                    <a16:creationId xmlns:a16="http://schemas.microsoft.com/office/drawing/2014/main" id="{ED8DD802-BA0E-E66C-9BE4-56D965961E54}"/>
                  </a:ext>
                </a:extLst>
              </p:cNvPr>
              <p:cNvCxnSpPr>
                <a:cxnSpLocks/>
                <a:stCxn id="17085" idx="2"/>
                <a:endCxn id="17032" idx="2"/>
              </p:cNvCxnSpPr>
              <p:nvPr/>
            </p:nvCxnSpPr>
            <p:spPr>
              <a:xfrm flipV="1">
                <a:off x="868660" y="834281"/>
                <a:ext cx="179160" cy="230876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22" name="Straight Connector 17121">
                <a:extLst>
                  <a:ext uri="{FF2B5EF4-FFF2-40B4-BE49-F238E27FC236}">
                    <a16:creationId xmlns:a16="http://schemas.microsoft.com/office/drawing/2014/main" id="{12ED6888-9AD3-E605-7005-E5F064E16777}"/>
                  </a:ext>
                </a:extLst>
              </p:cNvPr>
              <p:cNvCxnSpPr>
                <a:cxnSpLocks/>
                <a:stCxn id="17087" idx="2"/>
                <a:endCxn id="17033" idx="2"/>
              </p:cNvCxnSpPr>
              <p:nvPr/>
            </p:nvCxnSpPr>
            <p:spPr>
              <a:xfrm flipV="1">
                <a:off x="868660" y="1074380"/>
                <a:ext cx="179160" cy="49672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23" name="Straight Connector 17122">
                <a:extLst>
                  <a:ext uri="{FF2B5EF4-FFF2-40B4-BE49-F238E27FC236}">
                    <a16:creationId xmlns:a16="http://schemas.microsoft.com/office/drawing/2014/main" id="{1C4214D6-0F2B-6489-FD54-EE38EDB3A65A}"/>
                  </a:ext>
                </a:extLst>
              </p:cNvPr>
              <p:cNvCxnSpPr>
                <a:cxnSpLocks/>
                <a:stCxn id="17082" idx="2"/>
                <a:endCxn id="17034" idx="2"/>
              </p:cNvCxnSpPr>
              <p:nvPr/>
            </p:nvCxnSpPr>
            <p:spPr>
              <a:xfrm>
                <a:off x="868660" y="344859"/>
                <a:ext cx="179160" cy="995367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24" name="Straight Connector 17123">
                <a:extLst>
                  <a:ext uri="{FF2B5EF4-FFF2-40B4-BE49-F238E27FC236}">
                    <a16:creationId xmlns:a16="http://schemas.microsoft.com/office/drawing/2014/main" id="{794A23DF-A1A4-4F93-7A44-178E40E929A8}"/>
                  </a:ext>
                </a:extLst>
              </p:cNvPr>
              <p:cNvCxnSpPr>
                <a:cxnSpLocks/>
                <a:stCxn id="17082" idx="2"/>
                <a:endCxn id="17035" idx="2"/>
              </p:cNvCxnSpPr>
              <p:nvPr/>
            </p:nvCxnSpPr>
            <p:spPr>
              <a:xfrm>
                <a:off x="868660" y="344859"/>
                <a:ext cx="179160" cy="1235466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25" name="Straight Connector 17124">
                <a:extLst>
                  <a:ext uri="{FF2B5EF4-FFF2-40B4-BE49-F238E27FC236}">
                    <a16:creationId xmlns:a16="http://schemas.microsoft.com/office/drawing/2014/main" id="{A537E067-F4E3-AD2B-B205-CEC33293942A}"/>
                  </a:ext>
                </a:extLst>
              </p:cNvPr>
              <p:cNvCxnSpPr>
                <a:cxnSpLocks/>
                <a:stCxn id="17087" idx="2"/>
                <a:endCxn id="17032" idx="2"/>
              </p:cNvCxnSpPr>
              <p:nvPr/>
            </p:nvCxnSpPr>
            <p:spPr>
              <a:xfrm flipV="1">
                <a:off x="868660" y="834281"/>
                <a:ext cx="179160" cy="736822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26" name="Straight Connector 17125">
                <a:extLst>
                  <a:ext uri="{FF2B5EF4-FFF2-40B4-BE49-F238E27FC236}">
                    <a16:creationId xmlns:a16="http://schemas.microsoft.com/office/drawing/2014/main" id="{02DCE12B-ED83-0C15-1616-D66C53079434}"/>
                  </a:ext>
                </a:extLst>
              </p:cNvPr>
              <p:cNvCxnSpPr>
                <a:cxnSpLocks/>
                <a:stCxn id="17087" idx="2"/>
                <a:endCxn id="17031" idx="2"/>
              </p:cNvCxnSpPr>
              <p:nvPr/>
            </p:nvCxnSpPr>
            <p:spPr>
              <a:xfrm flipV="1">
                <a:off x="868660" y="594181"/>
                <a:ext cx="179160" cy="976922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27" name="Straight Connector 17126">
                <a:extLst>
                  <a:ext uri="{FF2B5EF4-FFF2-40B4-BE49-F238E27FC236}">
                    <a16:creationId xmlns:a16="http://schemas.microsoft.com/office/drawing/2014/main" id="{B22B5A1D-5801-42AB-B6E8-6355D516F732}"/>
                  </a:ext>
                </a:extLst>
              </p:cNvPr>
              <p:cNvCxnSpPr>
                <a:cxnSpLocks/>
                <a:stCxn id="17084" idx="2"/>
                <a:endCxn id="17031" idx="2"/>
              </p:cNvCxnSpPr>
              <p:nvPr/>
            </p:nvCxnSpPr>
            <p:spPr>
              <a:xfrm flipV="1">
                <a:off x="868660" y="594181"/>
                <a:ext cx="179160" cy="230877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28" name="Straight Connector 17127">
                <a:extLst>
                  <a:ext uri="{FF2B5EF4-FFF2-40B4-BE49-F238E27FC236}">
                    <a16:creationId xmlns:a16="http://schemas.microsoft.com/office/drawing/2014/main" id="{BDB90BD5-1B4C-AE14-B4D6-66ADAE31807F}"/>
                  </a:ext>
                </a:extLst>
              </p:cNvPr>
              <p:cNvCxnSpPr>
                <a:cxnSpLocks/>
                <a:stCxn id="17084" idx="2"/>
                <a:endCxn id="17034" idx="2"/>
              </p:cNvCxnSpPr>
              <p:nvPr/>
            </p:nvCxnSpPr>
            <p:spPr>
              <a:xfrm>
                <a:off x="868660" y="825058"/>
                <a:ext cx="179160" cy="515168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29" name="Straight Connector 17128">
                <a:extLst>
                  <a:ext uri="{FF2B5EF4-FFF2-40B4-BE49-F238E27FC236}">
                    <a16:creationId xmlns:a16="http://schemas.microsoft.com/office/drawing/2014/main" id="{832D0F22-97D7-A43D-EF00-4457A9F19EC6}"/>
                  </a:ext>
                </a:extLst>
              </p:cNvPr>
              <p:cNvCxnSpPr>
                <a:cxnSpLocks/>
                <a:stCxn id="17084" idx="1"/>
                <a:endCxn id="17035" idx="2"/>
              </p:cNvCxnSpPr>
              <p:nvPr/>
            </p:nvCxnSpPr>
            <p:spPr>
              <a:xfrm>
                <a:off x="855269" y="792729"/>
                <a:ext cx="192551" cy="787596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30" name="Straight Connector 17129">
                <a:extLst>
                  <a:ext uri="{FF2B5EF4-FFF2-40B4-BE49-F238E27FC236}">
                    <a16:creationId xmlns:a16="http://schemas.microsoft.com/office/drawing/2014/main" id="{4F195B2B-73CF-3D02-81F9-0B16982C8B6B}"/>
                  </a:ext>
                </a:extLst>
              </p:cNvPr>
              <p:cNvCxnSpPr>
                <a:cxnSpLocks/>
                <a:stCxn id="17085" idx="2"/>
                <a:endCxn id="17030" idx="2"/>
              </p:cNvCxnSpPr>
              <p:nvPr/>
            </p:nvCxnSpPr>
            <p:spPr>
              <a:xfrm flipV="1">
                <a:off x="868660" y="354082"/>
                <a:ext cx="179160" cy="711075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31" name="Straight Connector 17130">
                <a:extLst>
                  <a:ext uri="{FF2B5EF4-FFF2-40B4-BE49-F238E27FC236}">
                    <a16:creationId xmlns:a16="http://schemas.microsoft.com/office/drawing/2014/main" id="{FE9261DA-1CE1-DD20-5D74-91B14AF8350C}"/>
                  </a:ext>
                </a:extLst>
              </p:cNvPr>
              <p:cNvCxnSpPr>
                <a:cxnSpLocks/>
                <a:stCxn id="17031" idx="2"/>
                <a:endCxn id="17082" idx="2"/>
              </p:cNvCxnSpPr>
              <p:nvPr/>
            </p:nvCxnSpPr>
            <p:spPr>
              <a:xfrm flipH="1" flipV="1">
                <a:off x="868660" y="344859"/>
                <a:ext cx="179160" cy="249322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32" name="Straight Connector 17131">
                <a:extLst>
                  <a:ext uri="{FF2B5EF4-FFF2-40B4-BE49-F238E27FC236}">
                    <a16:creationId xmlns:a16="http://schemas.microsoft.com/office/drawing/2014/main" id="{CEA3CF6D-0F62-A3CE-FC82-0428A4DF5FB5}"/>
                  </a:ext>
                </a:extLst>
              </p:cNvPr>
              <p:cNvCxnSpPr>
                <a:cxnSpLocks/>
                <a:stCxn id="17083" idx="2"/>
                <a:endCxn id="17030" idx="2"/>
              </p:cNvCxnSpPr>
              <p:nvPr/>
            </p:nvCxnSpPr>
            <p:spPr>
              <a:xfrm flipV="1">
                <a:off x="868660" y="354082"/>
                <a:ext cx="179160" cy="230876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33" name="Straight Connector 17132">
                <a:extLst>
                  <a:ext uri="{FF2B5EF4-FFF2-40B4-BE49-F238E27FC236}">
                    <a16:creationId xmlns:a16="http://schemas.microsoft.com/office/drawing/2014/main" id="{2357E9E2-A103-2482-9DF4-5AE27DC1D4D8}"/>
                  </a:ext>
                </a:extLst>
              </p:cNvPr>
              <p:cNvCxnSpPr>
                <a:cxnSpLocks/>
                <a:stCxn id="17086" idx="2"/>
                <a:endCxn id="17030" idx="2"/>
              </p:cNvCxnSpPr>
              <p:nvPr/>
            </p:nvCxnSpPr>
            <p:spPr>
              <a:xfrm flipV="1">
                <a:off x="868660" y="354082"/>
                <a:ext cx="179160" cy="97692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34" name="Straight Connector 17133">
                <a:extLst>
                  <a:ext uri="{FF2B5EF4-FFF2-40B4-BE49-F238E27FC236}">
                    <a16:creationId xmlns:a16="http://schemas.microsoft.com/office/drawing/2014/main" id="{80AEBDB5-0B98-4312-D06C-B42D7F2B90B1}"/>
                  </a:ext>
                </a:extLst>
              </p:cNvPr>
              <p:cNvCxnSpPr>
                <a:cxnSpLocks/>
                <a:stCxn id="17058" idx="6"/>
                <a:endCxn id="17063" idx="2"/>
              </p:cNvCxnSpPr>
              <p:nvPr/>
            </p:nvCxnSpPr>
            <p:spPr>
              <a:xfrm flipH="1">
                <a:off x="207610" y="825059"/>
                <a:ext cx="266606" cy="132465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35" name="Straight Connector 17134">
                <a:extLst>
                  <a:ext uri="{FF2B5EF4-FFF2-40B4-BE49-F238E27FC236}">
                    <a16:creationId xmlns:a16="http://schemas.microsoft.com/office/drawing/2014/main" id="{2E434673-BD0A-F521-DE30-7BAF840CB6AE}"/>
                  </a:ext>
                </a:extLst>
              </p:cNvPr>
              <p:cNvCxnSpPr>
                <a:cxnSpLocks/>
                <a:stCxn id="17037" idx="2"/>
                <a:endCxn id="17032" idx="6"/>
              </p:cNvCxnSpPr>
              <p:nvPr/>
            </p:nvCxnSpPr>
            <p:spPr>
              <a:xfrm flipH="1" flipV="1">
                <a:off x="1139260" y="834281"/>
                <a:ext cx="225331" cy="145164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6919" name="Group 16918">
              <a:extLst>
                <a:ext uri="{FF2B5EF4-FFF2-40B4-BE49-F238E27FC236}">
                  <a16:creationId xmlns:a16="http://schemas.microsoft.com/office/drawing/2014/main" id="{1586F7AD-BDC6-8251-223B-EAB0108F021A}"/>
                </a:ext>
              </a:extLst>
            </p:cNvPr>
            <p:cNvGrpSpPr/>
            <p:nvPr/>
          </p:nvGrpSpPr>
          <p:grpSpPr>
            <a:xfrm>
              <a:off x="3993858" y="7896106"/>
              <a:ext cx="320753" cy="317652"/>
              <a:chOff x="116170" y="299139"/>
              <a:chExt cx="1339861" cy="1326906"/>
            </a:xfrm>
          </p:grpSpPr>
          <p:sp>
            <p:nvSpPr>
              <p:cNvPr id="16924" name="Oval 16923">
                <a:extLst>
                  <a:ext uri="{FF2B5EF4-FFF2-40B4-BE49-F238E27FC236}">
                    <a16:creationId xmlns:a16="http://schemas.microsoft.com/office/drawing/2014/main" id="{36AFF89A-F0CF-2405-3E57-5EE86885A600}"/>
                  </a:ext>
                </a:extLst>
              </p:cNvPr>
              <p:cNvSpPr/>
              <p:nvPr/>
            </p:nvSpPr>
            <p:spPr>
              <a:xfrm>
                <a:off x="1047820" y="308362"/>
                <a:ext cx="91440" cy="91440"/>
              </a:xfrm>
              <a:prstGeom prst="ellips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25" name="Oval 16924">
                <a:extLst>
                  <a:ext uri="{FF2B5EF4-FFF2-40B4-BE49-F238E27FC236}">
                    <a16:creationId xmlns:a16="http://schemas.microsoft.com/office/drawing/2014/main" id="{E81788DD-C6A5-8C10-DA45-577F6F613B67}"/>
                  </a:ext>
                </a:extLst>
              </p:cNvPr>
              <p:cNvSpPr/>
              <p:nvPr/>
            </p:nvSpPr>
            <p:spPr>
              <a:xfrm>
                <a:off x="1047820" y="548461"/>
                <a:ext cx="91440" cy="91440"/>
              </a:xfrm>
              <a:prstGeom prst="ellips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26" name="Oval 16925">
                <a:extLst>
                  <a:ext uri="{FF2B5EF4-FFF2-40B4-BE49-F238E27FC236}">
                    <a16:creationId xmlns:a16="http://schemas.microsoft.com/office/drawing/2014/main" id="{BCD4261A-D017-35D2-8AE3-2A8E6DD2A65A}"/>
                  </a:ext>
                </a:extLst>
              </p:cNvPr>
              <p:cNvSpPr/>
              <p:nvPr/>
            </p:nvSpPr>
            <p:spPr>
              <a:xfrm>
                <a:off x="1047820" y="788561"/>
                <a:ext cx="91440" cy="91440"/>
              </a:xfrm>
              <a:prstGeom prst="ellips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27" name="Oval 16926">
                <a:extLst>
                  <a:ext uri="{FF2B5EF4-FFF2-40B4-BE49-F238E27FC236}">
                    <a16:creationId xmlns:a16="http://schemas.microsoft.com/office/drawing/2014/main" id="{31828DD1-42FF-CC06-8674-0775DF4A3DFA}"/>
                  </a:ext>
                </a:extLst>
              </p:cNvPr>
              <p:cNvSpPr/>
              <p:nvPr/>
            </p:nvSpPr>
            <p:spPr>
              <a:xfrm>
                <a:off x="1047820" y="1028660"/>
                <a:ext cx="91440" cy="91440"/>
              </a:xfrm>
              <a:prstGeom prst="ellips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28" name="Oval 16927">
                <a:extLst>
                  <a:ext uri="{FF2B5EF4-FFF2-40B4-BE49-F238E27FC236}">
                    <a16:creationId xmlns:a16="http://schemas.microsoft.com/office/drawing/2014/main" id="{1C7255C9-FCED-527F-E69E-D5F03A40171D}"/>
                  </a:ext>
                </a:extLst>
              </p:cNvPr>
              <p:cNvSpPr/>
              <p:nvPr/>
            </p:nvSpPr>
            <p:spPr>
              <a:xfrm>
                <a:off x="1047820" y="1294506"/>
                <a:ext cx="91440" cy="91440"/>
              </a:xfrm>
              <a:prstGeom prst="ellips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29" name="Oval 16928">
                <a:extLst>
                  <a:ext uri="{FF2B5EF4-FFF2-40B4-BE49-F238E27FC236}">
                    <a16:creationId xmlns:a16="http://schemas.microsoft.com/office/drawing/2014/main" id="{A9D0D058-DCDB-C0B8-360B-FC33391426D9}"/>
                  </a:ext>
                </a:extLst>
              </p:cNvPr>
              <p:cNvSpPr/>
              <p:nvPr/>
            </p:nvSpPr>
            <p:spPr>
              <a:xfrm>
                <a:off x="1047820" y="1534605"/>
                <a:ext cx="91440" cy="91440"/>
              </a:xfrm>
              <a:prstGeom prst="ellips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30" name="Oval 16929">
                <a:extLst>
                  <a:ext uri="{FF2B5EF4-FFF2-40B4-BE49-F238E27FC236}">
                    <a16:creationId xmlns:a16="http://schemas.microsoft.com/office/drawing/2014/main" id="{C0B7CEA8-2A71-3E7A-FF28-77BCC862487D}"/>
                  </a:ext>
                </a:extLst>
              </p:cNvPr>
              <p:cNvSpPr/>
              <p:nvPr/>
            </p:nvSpPr>
            <p:spPr>
              <a:xfrm>
                <a:off x="1364591" y="693626"/>
                <a:ext cx="91440" cy="91440"/>
              </a:xfrm>
              <a:prstGeom prst="ellipse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31" name="Oval 16930">
                <a:extLst>
                  <a:ext uri="{FF2B5EF4-FFF2-40B4-BE49-F238E27FC236}">
                    <a16:creationId xmlns:a16="http://schemas.microsoft.com/office/drawing/2014/main" id="{ADF17F38-AA9C-9A00-EBB3-C5A3AD73B25F}"/>
                  </a:ext>
                </a:extLst>
              </p:cNvPr>
              <p:cNvSpPr/>
              <p:nvPr/>
            </p:nvSpPr>
            <p:spPr>
              <a:xfrm>
                <a:off x="1364591" y="933725"/>
                <a:ext cx="91440" cy="91440"/>
              </a:xfrm>
              <a:prstGeom prst="ellipse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32" name="Oval 16931">
                <a:extLst>
                  <a:ext uri="{FF2B5EF4-FFF2-40B4-BE49-F238E27FC236}">
                    <a16:creationId xmlns:a16="http://schemas.microsoft.com/office/drawing/2014/main" id="{AFF298EB-179C-5201-BC05-DC81F032ABE5}"/>
                  </a:ext>
                </a:extLst>
              </p:cNvPr>
              <p:cNvSpPr/>
              <p:nvPr/>
            </p:nvSpPr>
            <p:spPr>
              <a:xfrm>
                <a:off x="1364591" y="1173825"/>
                <a:ext cx="91440" cy="91440"/>
              </a:xfrm>
              <a:prstGeom prst="ellipse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6933" name="Straight Connector 16932">
                <a:extLst>
                  <a:ext uri="{FF2B5EF4-FFF2-40B4-BE49-F238E27FC236}">
                    <a16:creationId xmlns:a16="http://schemas.microsoft.com/office/drawing/2014/main" id="{CD28AF35-D5BA-32F9-D278-6054878C2E39}"/>
                  </a:ext>
                </a:extLst>
              </p:cNvPr>
              <p:cNvCxnSpPr>
                <a:cxnSpLocks/>
                <a:stCxn id="16928" idx="6"/>
                <a:endCxn id="16932" idx="2"/>
              </p:cNvCxnSpPr>
              <p:nvPr/>
            </p:nvCxnSpPr>
            <p:spPr>
              <a:xfrm flipV="1">
                <a:off x="1139260" y="1219545"/>
                <a:ext cx="225331" cy="12068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34" name="Straight Connector 16933">
                <a:extLst>
                  <a:ext uri="{FF2B5EF4-FFF2-40B4-BE49-F238E27FC236}">
                    <a16:creationId xmlns:a16="http://schemas.microsoft.com/office/drawing/2014/main" id="{26E4C2BB-C70E-E484-E7ED-4332A046016E}"/>
                  </a:ext>
                </a:extLst>
              </p:cNvPr>
              <p:cNvCxnSpPr>
                <a:cxnSpLocks/>
                <a:stCxn id="16929" idx="6"/>
                <a:endCxn id="16932" idx="2"/>
              </p:cNvCxnSpPr>
              <p:nvPr/>
            </p:nvCxnSpPr>
            <p:spPr>
              <a:xfrm flipV="1">
                <a:off x="1139260" y="1219545"/>
                <a:ext cx="225331" cy="360780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35" name="Straight Connector 16934">
                <a:extLst>
                  <a:ext uri="{FF2B5EF4-FFF2-40B4-BE49-F238E27FC236}">
                    <a16:creationId xmlns:a16="http://schemas.microsoft.com/office/drawing/2014/main" id="{D25CF80D-5051-1D93-B7DB-8DBBD54BE7F9}"/>
                  </a:ext>
                </a:extLst>
              </p:cNvPr>
              <p:cNvCxnSpPr>
                <a:cxnSpLocks/>
                <a:stCxn id="16929" idx="6"/>
                <a:endCxn id="16931" idx="2"/>
              </p:cNvCxnSpPr>
              <p:nvPr/>
            </p:nvCxnSpPr>
            <p:spPr>
              <a:xfrm flipV="1">
                <a:off x="1139260" y="979445"/>
                <a:ext cx="225331" cy="600880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36" name="Straight Connector 16935">
                <a:extLst>
                  <a:ext uri="{FF2B5EF4-FFF2-40B4-BE49-F238E27FC236}">
                    <a16:creationId xmlns:a16="http://schemas.microsoft.com/office/drawing/2014/main" id="{AB53F8B3-E78E-F4C5-D731-EFB99F2F06C5}"/>
                  </a:ext>
                </a:extLst>
              </p:cNvPr>
              <p:cNvCxnSpPr>
                <a:cxnSpLocks/>
                <a:stCxn id="16929" idx="6"/>
                <a:endCxn id="16930" idx="1"/>
              </p:cNvCxnSpPr>
              <p:nvPr/>
            </p:nvCxnSpPr>
            <p:spPr>
              <a:xfrm flipV="1">
                <a:off x="1139260" y="707017"/>
                <a:ext cx="238722" cy="873308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37" name="Straight Connector 16936">
                <a:extLst>
                  <a:ext uri="{FF2B5EF4-FFF2-40B4-BE49-F238E27FC236}">
                    <a16:creationId xmlns:a16="http://schemas.microsoft.com/office/drawing/2014/main" id="{78D85D98-22BA-B6AA-A471-1623A27870A1}"/>
                  </a:ext>
                </a:extLst>
              </p:cNvPr>
              <p:cNvCxnSpPr>
                <a:cxnSpLocks/>
                <a:stCxn id="16924" idx="6"/>
                <a:endCxn id="16930" idx="2"/>
              </p:cNvCxnSpPr>
              <p:nvPr/>
            </p:nvCxnSpPr>
            <p:spPr>
              <a:xfrm>
                <a:off x="1139260" y="354082"/>
                <a:ext cx="225331" cy="385264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38" name="Straight Connector 16937">
                <a:extLst>
                  <a:ext uri="{FF2B5EF4-FFF2-40B4-BE49-F238E27FC236}">
                    <a16:creationId xmlns:a16="http://schemas.microsoft.com/office/drawing/2014/main" id="{EB9F05FB-3B6A-E120-3630-0E57B695D5E5}"/>
                  </a:ext>
                </a:extLst>
              </p:cNvPr>
              <p:cNvCxnSpPr>
                <a:cxnSpLocks/>
                <a:stCxn id="16924" idx="6"/>
                <a:endCxn id="16931" idx="2"/>
              </p:cNvCxnSpPr>
              <p:nvPr/>
            </p:nvCxnSpPr>
            <p:spPr>
              <a:xfrm>
                <a:off x="1139260" y="354082"/>
                <a:ext cx="225331" cy="62536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39" name="Straight Connector 16938">
                <a:extLst>
                  <a:ext uri="{FF2B5EF4-FFF2-40B4-BE49-F238E27FC236}">
                    <a16:creationId xmlns:a16="http://schemas.microsoft.com/office/drawing/2014/main" id="{1FDB317D-FB80-0FDC-1194-293CADE6EDF5}"/>
                  </a:ext>
                </a:extLst>
              </p:cNvPr>
              <p:cNvCxnSpPr>
                <a:cxnSpLocks/>
                <a:stCxn id="16924" idx="6"/>
                <a:endCxn id="16932" idx="2"/>
              </p:cNvCxnSpPr>
              <p:nvPr/>
            </p:nvCxnSpPr>
            <p:spPr>
              <a:xfrm>
                <a:off x="1139260" y="354082"/>
                <a:ext cx="225331" cy="86546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40" name="Straight Connector 16939">
                <a:extLst>
                  <a:ext uri="{FF2B5EF4-FFF2-40B4-BE49-F238E27FC236}">
                    <a16:creationId xmlns:a16="http://schemas.microsoft.com/office/drawing/2014/main" id="{70DE3704-E5DC-93E7-D7BE-124D99277C4D}"/>
                  </a:ext>
                </a:extLst>
              </p:cNvPr>
              <p:cNvCxnSpPr>
                <a:cxnSpLocks/>
                <a:stCxn id="16925" idx="6"/>
                <a:endCxn id="16930" idx="2"/>
              </p:cNvCxnSpPr>
              <p:nvPr/>
            </p:nvCxnSpPr>
            <p:spPr>
              <a:xfrm>
                <a:off x="1139260" y="594181"/>
                <a:ext cx="225331" cy="145165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41" name="Straight Connector 16940">
                <a:extLst>
                  <a:ext uri="{FF2B5EF4-FFF2-40B4-BE49-F238E27FC236}">
                    <a16:creationId xmlns:a16="http://schemas.microsoft.com/office/drawing/2014/main" id="{2CC63391-DF4A-056A-4945-36CE9F2C16A8}"/>
                  </a:ext>
                </a:extLst>
              </p:cNvPr>
              <p:cNvCxnSpPr>
                <a:cxnSpLocks/>
                <a:stCxn id="16926" idx="6"/>
                <a:endCxn id="16930" idx="2"/>
              </p:cNvCxnSpPr>
              <p:nvPr/>
            </p:nvCxnSpPr>
            <p:spPr>
              <a:xfrm flipV="1">
                <a:off x="1139260" y="739346"/>
                <a:ext cx="225331" cy="94935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42" name="Straight Connector 16941">
                <a:extLst>
                  <a:ext uri="{FF2B5EF4-FFF2-40B4-BE49-F238E27FC236}">
                    <a16:creationId xmlns:a16="http://schemas.microsoft.com/office/drawing/2014/main" id="{7F109E4A-48BE-9E79-52E3-BEEDF11C25B3}"/>
                  </a:ext>
                </a:extLst>
              </p:cNvPr>
              <p:cNvCxnSpPr>
                <a:cxnSpLocks/>
                <a:stCxn id="16925" idx="6"/>
                <a:endCxn id="16931" idx="2"/>
              </p:cNvCxnSpPr>
              <p:nvPr/>
            </p:nvCxnSpPr>
            <p:spPr>
              <a:xfrm>
                <a:off x="1139260" y="594181"/>
                <a:ext cx="225331" cy="385264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43" name="Straight Connector 16942">
                <a:extLst>
                  <a:ext uri="{FF2B5EF4-FFF2-40B4-BE49-F238E27FC236}">
                    <a16:creationId xmlns:a16="http://schemas.microsoft.com/office/drawing/2014/main" id="{3215F841-5CC2-30DA-60AB-7A34D163D591}"/>
                  </a:ext>
                </a:extLst>
              </p:cNvPr>
              <p:cNvCxnSpPr>
                <a:cxnSpLocks/>
                <a:stCxn id="16926" idx="7"/>
                <a:endCxn id="16932" idx="2"/>
              </p:cNvCxnSpPr>
              <p:nvPr/>
            </p:nvCxnSpPr>
            <p:spPr>
              <a:xfrm>
                <a:off x="1125869" y="801952"/>
                <a:ext cx="238722" cy="41759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44" name="Straight Connector 16943">
                <a:extLst>
                  <a:ext uri="{FF2B5EF4-FFF2-40B4-BE49-F238E27FC236}">
                    <a16:creationId xmlns:a16="http://schemas.microsoft.com/office/drawing/2014/main" id="{1B31D912-E73C-FAB2-F25C-23F8A2DFA1AC}"/>
                  </a:ext>
                </a:extLst>
              </p:cNvPr>
              <p:cNvCxnSpPr>
                <a:cxnSpLocks/>
                <a:stCxn id="16927" idx="6"/>
                <a:endCxn id="16931" idx="2"/>
              </p:cNvCxnSpPr>
              <p:nvPr/>
            </p:nvCxnSpPr>
            <p:spPr>
              <a:xfrm flipV="1">
                <a:off x="1139260" y="979445"/>
                <a:ext cx="225331" cy="94935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45" name="Straight Connector 16944">
                <a:extLst>
                  <a:ext uri="{FF2B5EF4-FFF2-40B4-BE49-F238E27FC236}">
                    <a16:creationId xmlns:a16="http://schemas.microsoft.com/office/drawing/2014/main" id="{79344522-5060-F820-E2EA-A4ACD0281290}"/>
                  </a:ext>
                </a:extLst>
              </p:cNvPr>
              <p:cNvCxnSpPr>
                <a:cxnSpLocks/>
                <a:stCxn id="16928" idx="6"/>
                <a:endCxn id="16931" idx="2"/>
              </p:cNvCxnSpPr>
              <p:nvPr/>
            </p:nvCxnSpPr>
            <p:spPr>
              <a:xfrm flipV="1">
                <a:off x="1139260" y="979445"/>
                <a:ext cx="225331" cy="36078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46" name="Straight Connector 16945">
                <a:extLst>
                  <a:ext uri="{FF2B5EF4-FFF2-40B4-BE49-F238E27FC236}">
                    <a16:creationId xmlns:a16="http://schemas.microsoft.com/office/drawing/2014/main" id="{76D6FC5F-7839-86CB-B4D4-75F6EEF2603B}"/>
                  </a:ext>
                </a:extLst>
              </p:cNvPr>
              <p:cNvCxnSpPr>
                <a:cxnSpLocks/>
                <a:stCxn id="16928" idx="6"/>
                <a:endCxn id="16930" idx="2"/>
              </p:cNvCxnSpPr>
              <p:nvPr/>
            </p:nvCxnSpPr>
            <p:spPr>
              <a:xfrm flipV="1">
                <a:off x="1139260" y="739346"/>
                <a:ext cx="225331" cy="600880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47" name="Straight Connector 16946">
                <a:extLst>
                  <a:ext uri="{FF2B5EF4-FFF2-40B4-BE49-F238E27FC236}">
                    <a16:creationId xmlns:a16="http://schemas.microsoft.com/office/drawing/2014/main" id="{28ABE7B4-7871-352F-C37B-DFFCE6B55A9A}"/>
                  </a:ext>
                </a:extLst>
              </p:cNvPr>
              <p:cNvCxnSpPr>
                <a:cxnSpLocks/>
                <a:stCxn id="16927" idx="6"/>
                <a:endCxn id="16932" idx="2"/>
              </p:cNvCxnSpPr>
              <p:nvPr/>
            </p:nvCxnSpPr>
            <p:spPr>
              <a:xfrm>
                <a:off x="1139260" y="1074380"/>
                <a:ext cx="225331" cy="145165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48" name="Straight Connector 16947">
                <a:extLst>
                  <a:ext uri="{FF2B5EF4-FFF2-40B4-BE49-F238E27FC236}">
                    <a16:creationId xmlns:a16="http://schemas.microsoft.com/office/drawing/2014/main" id="{E2FAC655-66A3-3619-E506-FD47CCE0F95C}"/>
                  </a:ext>
                </a:extLst>
              </p:cNvPr>
              <p:cNvCxnSpPr>
                <a:cxnSpLocks/>
                <a:stCxn id="16925" idx="6"/>
                <a:endCxn id="16932" idx="2"/>
              </p:cNvCxnSpPr>
              <p:nvPr/>
            </p:nvCxnSpPr>
            <p:spPr>
              <a:xfrm>
                <a:off x="1139260" y="594181"/>
                <a:ext cx="225331" cy="625364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49" name="Straight Connector 16948">
                <a:extLst>
                  <a:ext uri="{FF2B5EF4-FFF2-40B4-BE49-F238E27FC236}">
                    <a16:creationId xmlns:a16="http://schemas.microsoft.com/office/drawing/2014/main" id="{A4134ABD-C0A2-DD16-4292-C79C1B4CE6D5}"/>
                  </a:ext>
                </a:extLst>
              </p:cNvPr>
              <p:cNvCxnSpPr>
                <a:cxnSpLocks/>
                <a:stCxn id="16927" idx="6"/>
                <a:endCxn id="16930" idx="2"/>
              </p:cNvCxnSpPr>
              <p:nvPr/>
            </p:nvCxnSpPr>
            <p:spPr>
              <a:xfrm flipV="1">
                <a:off x="1139260" y="739346"/>
                <a:ext cx="225331" cy="335034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6950" name="Oval 16949">
                <a:extLst>
                  <a:ext uri="{FF2B5EF4-FFF2-40B4-BE49-F238E27FC236}">
                    <a16:creationId xmlns:a16="http://schemas.microsoft.com/office/drawing/2014/main" id="{37E184FD-6D71-72C3-5495-D5522CCA939B}"/>
                  </a:ext>
                </a:extLst>
              </p:cNvPr>
              <p:cNvSpPr/>
              <p:nvPr/>
            </p:nvSpPr>
            <p:spPr>
              <a:xfrm flipH="1">
                <a:off x="474216" y="299140"/>
                <a:ext cx="91440" cy="91440"/>
              </a:xfrm>
              <a:prstGeom prst="ellipse">
                <a:avLst/>
              </a:prstGeom>
              <a:solidFill>
                <a:srgbClr val="70AD47"/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51" name="Oval 16950">
                <a:extLst>
                  <a:ext uri="{FF2B5EF4-FFF2-40B4-BE49-F238E27FC236}">
                    <a16:creationId xmlns:a16="http://schemas.microsoft.com/office/drawing/2014/main" id="{80D8A445-7819-8809-00C9-07AE81F3A0B5}"/>
                  </a:ext>
                </a:extLst>
              </p:cNvPr>
              <p:cNvSpPr/>
              <p:nvPr/>
            </p:nvSpPr>
            <p:spPr>
              <a:xfrm flipH="1">
                <a:off x="474216" y="539239"/>
                <a:ext cx="91440" cy="91440"/>
              </a:xfrm>
              <a:prstGeom prst="ellipse">
                <a:avLst/>
              </a:prstGeom>
              <a:solidFill>
                <a:srgbClr val="70AD47"/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52" name="Oval 16951">
                <a:extLst>
                  <a:ext uri="{FF2B5EF4-FFF2-40B4-BE49-F238E27FC236}">
                    <a16:creationId xmlns:a16="http://schemas.microsoft.com/office/drawing/2014/main" id="{CA26B341-878D-C165-9882-54763558CC32}"/>
                  </a:ext>
                </a:extLst>
              </p:cNvPr>
              <p:cNvSpPr/>
              <p:nvPr/>
            </p:nvSpPr>
            <p:spPr>
              <a:xfrm flipH="1">
                <a:off x="474216" y="779339"/>
                <a:ext cx="91440" cy="91440"/>
              </a:xfrm>
              <a:prstGeom prst="ellipse">
                <a:avLst/>
              </a:prstGeom>
              <a:solidFill>
                <a:srgbClr val="70AD47"/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53" name="Oval 16952">
                <a:extLst>
                  <a:ext uri="{FF2B5EF4-FFF2-40B4-BE49-F238E27FC236}">
                    <a16:creationId xmlns:a16="http://schemas.microsoft.com/office/drawing/2014/main" id="{25C28662-466E-96FD-13B2-F4B155DFDEAB}"/>
                  </a:ext>
                </a:extLst>
              </p:cNvPr>
              <p:cNvSpPr/>
              <p:nvPr/>
            </p:nvSpPr>
            <p:spPr>
              <a:xfrm flipH="1">
                <a:off x="474216" y="1019438"/>
                <a:ext cx="91440" cy="91440"/>
              </a:xfrm>
              <a:prstGeom prst="ellipse">
                <a:avLst/>
              </a:prstGeom>
              <a:solidFill>
                <a:srgbClr val="70AD47"/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54" name="Oval 16953">
                <a:extLst>
                  <a:ext uri="{FF2B5EF4-FFF2-40B4-BE49-F238E27FC236}">
                    <a16:creationId xmlns:a16="http://schemas.microsoft.com/office/drawing/2014/main" id="{A0D7D193-16EF-98E6-B3A8-A7D85C1CD795}"/>
                  </a:ext>
                </a:extLst>
              </p:cNvPr>
              <p:cNvSpPr/>
              <p:nvPr/>
            </p:nvSpPr>
            <p:spPr>
              <a:xfrm flipH="1">
                <a:off x="474216" y="1285284"/>
                <a:ext cx="91440" cy="91440"/>
              </a:xfrm>
              <a:prstGeom prst="ellipse">
                <a:avLst/>
              </a:prstGeom>
              <a:solidFill>
                <a:srgbClr val="70AD47"/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55" name="Oval 16954">
                <a:extLst>
                  <a:ext uri="{FF2B5EF4-FFF2-40B4-BE49-F238E27FC236}">
                    <a16:creationId xmlns:a16="http://schemas.microsoft.com/office/drawing/2014/main" id="{7D294372-C7F3-D303-89AC-41A42AD3DBB2}"/>
                  </a:ext>
                </a:extLst>
              </p:cNvPr>
              <p:cNvSpPr/>
              <p:nvPr/>
            </p:nvSpPr>
            <p:spPr>
              <a:xfrm flipH="1">
                <a:off x="474216" y="1525384"/>
                <a:ext cx="91440" cy="91440"/>
              </a:xfrm>
              <a:prstGeom prst="ellipse">
                <a:avLst/>
              </a:prstGeom>
              <a:solidFill>
                <a:srgbClr val="70AD47"/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56" name="Oval 16955">
                <a:extLst>
                  <a:ext uri="{FF2B5EF4-FFF2-40B4-BE49-F238E27FC236}">
                    <a16:creationId xmlns:a16="http://schemas.microsoft.com/office/drawing/2014/main" id="{DA2CE1EF-63C7-13F3-85CB-ED68E831E2B2}"/>
                  </a:ext>
                </a:extLst>
              </p:cNvPr>
              <p:cNvSpPr/>
              <p:nvPr/>
            </p:nvSpPr>
            <p:spPr>
              <a:xfrm flipH="1">
                <a:off x="116170" y="671704"/>
                <a:ext cx="91440" cy="91440"/>
              </a:xfrm>
              <a:prstGeom prst="ellipse">
                <a:avLst/>
              </a:prstGeom>
              <a:solidFill>
                <a:srgbClr val="4472C4"/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57" name="Oval 16956">
                <a:extLst>
                  <a:ext uri="{FF2B5EF4-FFF2-40B4-BE49-F238E27FC236}">
                    <a16:creationId xmlns:a16="http://schemas.microsoft.com/office/drawing/2014/main" id="{19859A67-4FAC-F6BF-23AB-6B674207BB3F}"/>
                  </a:ext>
                </a:extLst>
              </p:cNvPr>
              <p:cNvSpPr/>
              <p:nvPr/>
            </p:nvSpPr>
            <p:spPr>
              <a:xfrm flipH="1">
                <a:off x="116170" y="911804"/>
                <a:ext cx="91440" cy="91440"/>
              </a:xfrm>
              <a:prstGeom prst="ellipse">
                <a:avLst/>
              </a:prstGeom>
              <a:solidFill>
                <a:srgbClr val="4472C4"/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58" name="Oval 16957">
                <a:extLst>
                  <a:ext uri="{FF2B5EF4-FFF2-40B4-BE49-F238E27FC236}">
                    <a16:creationId xmlns:a16="http://schemas.microsoft.com/office/drawing/2014/main" id="{8DC235BB-EE41-0CA3-143D-79665BC8F319}"/>
                  </a:ext>
                </a:extLst>
              </p:cNvPr>
              <p:cNvSpPr/>
              <p:nvPr/>
            </p:nvSpPr>
            <p:spPr>
              <a:xfrm flipH="1">
                <a:off x="116170" y="1151903"/>
                <a:ext cx="91440" cy="91440"/>
              </a:xfrm>
              <a:prstGeom prst="ellipse">
                <a:avLst/>
              </a:prstGeom>
              <a:solidFill>
                <a:srgbClr val="4472C4"/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6959" name="Straight Connector 16958">
                <a:extLst>
                  <a:ext uri="{FF2B5EF4-FFF2-40B4-BE49-F238E27FC236}">
                    <a16:creationId xmlns:a16="http://schemas.microsoft.com/office/drawing/2014/main" id="{05496DD2-ABC7-9606-ABE1-53014CC8D25B}"/>
                  </a:ext>
                </a:extLst>
              </p:cNvPr>
              <p:cNvCxnSpPr>
                <a:cxnSpLocks/>
                <a:stCxn id="16954" idx="6"/>
                <a:endCxn id="16958" idx="2"/>
              </p:cNvCxnSpPr>
              <p:nvPr/>
            </p:nvCxnSpPr>
            <p:spPr>
              <a:xfrm flipH="1" flipV="1">
                <a:off x="207610" y="1197623"/>
                <a:ext cx="266606" cy="13338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60" name="Straight Connector 16959">
                <a:extLst>
                  <a:ext uri="{FF2B5EF4-FFF2-40B4-BE49-F238E27FC236}">
                    <a16:creationId xmlns:a16="http://schemas.microsoft.com/office/drawing/2014/main" id="{CE572247-3CA4-410A-33A5-6B86DC03C6E0}"/>
                  </a:ext>
                </a:extLst>
              </p:cNvPr>
              <p:cNvCxnSpPr>
                <a:cxnSpLocks/>
                <a:stCxn id="16955" idx="6"/>
                <a:endCxn id="16958" idx="2"/>
              </p:cNvCxnSpPr>
              <p:nvPr/>
            </p:nvCxnSpPr>
            <p:spPr>
              <a:xfrm flipH="1" flipV="1">
                <a:off x="207610" y="1197623"/>
                <a:ext cx="266606" cy="37348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61" name="Straight Connector 16960">
                <a:extLst>
                  <a:ext uri="{FF2B5EF4-FFF2-40B4-BE49-F238E27FC236}">
                    <a16:creationId xmlns:a16="http://schemas.microsoft.com/office/drawing/2014/main" id="{C586046E-F5EE-ACB9-E019-BC0358AC2403}"/>
                  </a:ext>
                </a:extLst>
              </p:cNvPr>
              <p:cNvCxnSpPr>
                <a:cxnSpLocks/>
                <a:stCxn id="16955" idx="6"/>
                <a:endCxn id="16957" idx="2"/>
              </p:cNvCxnSpPr>
              <p:nvPr/>
            </p:nvCxnSpPr>
            <p:spPr>
              <a:xfrm flipH="1" flipV="1">
                <a:off x="207610" y="957524"/>
                <a:ext cx="266606" cy="613580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62" name="Straight Connector 16961">
                <a:extLst>
                  <a:ext uri="{FF2B5EF4-FFF2-40B4-BE49-F238E27FC236}">
                    <a16:creationId xmlns:a16="http://schemas.microsoft.com/office/drawing/2014/main" id="{EE79868A-6928-FC8E-71FB-06A84ED96199}"/>
                  </a:ext>
                </a:extLst>
              </p:cNvPr>
              <p:cNvCxnSpPr>
                <a:cxnSpLocks/>
                <a:stCxn id="16955" idx="6"/>
                <a:endCxn id="16956" idx="1"/>
              </p:cNvCxnSpPr>
              <p:nvPr/>
            </p:nvCxnSpPr>
            <p:spPr>
              <a:xfrm flipH="1" flipV="1">
                <a:off x="194219" y="685095"/>
                <a:ext cx="279997" cy="886009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63" name="Straight Connector 16962">
                <a:extLst>
                  <a:ext uri="{FF2B5EF4-FFF2-40B4-BE49-F238E27FC236}">
                    <a16:creationId xmlns:a16="http://schemas.microsoft.com/office/drawing/2014/main" id="{FA0419AA-DD02-AAA4-501A-91DBF507025C}"/>
                  </a:ext>
                </a:extLst>
              </p:cNvPr>
              <p:cNvCxnSpPr>
                <a:cxnSpLocks/>
                <a:stCxn id="16950" idx="6"/>
                <a:endCxn id="16956" idx="2"/>
              </p:cNvCxnSpPr>
              <p:nvPr/>
            </p:nvCxnSpPr>
            <p:spPr>
              <a:xfrm flipH="1">
                <a:off x="207610" y="344860"/>
                <a:ext cx="266606" cy="372564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64" name="Straight Connector 16963">
                <a:extLst>
                  <a:ext uri="{FF2B5EF4-FFF2-40B4-BE49-F238E27FC236}">
                    <a16:creationId xmlns:a16="http://schemas.microsoft.com/office/drawing/2014/main" id="{DDA16AAA-8D8C-FC07-5422-BF797AED625D}"/>
                  </a:ext>
                </a:extLst>
              </p:cNvPr>
              <p:cNvCxnSpPr>
                <a:cxnSpLocks/>
                <a:stCxn id="16950" idx="6"/>
                <a:endCxn id="16957" idx="2"/>
              </p:cNvCxnSpPr>
              <p:nvPr/>
            </p:nvCxnSpPr>
            <p:spPr>
              <a:xfrm flipH="1">
                <a:off x="207610" y="344860"/>
                <a:ext cx="266606" cy="612664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65" name="Straight Connector 16964">
                <a:extLst>
                  <a:ext uri="{FF2B5EF4-FFF2-40B4-BE49-F238E27FC236}">
                    <a16:creationId xmlns:a16="http://schemas.microsoft.com/office/drawing/2014/main" id="{8E7DB309-20DE-3AF0-DEFE-B1FD414975CB}"/>
                  </a:ext>
                </a:extLst>
              </p:cNvPr>
              <p:cNvCxnSpPr>
                <a:cxnSpLocks/>
                <a:stCxn id="16950" idx="6"/>
                <a:endCxn id="16958" idx="2"/>
              </p:cNvCxnSpPr>
              <p:nvPr/>
            </p:nvCxnSpPr>
            <p:spPr>
              <a:xfrm flipH="1">
                <a:off x="207610" y="344860"/>
                <a:ext cx="266606" cy="85276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66" name="Straight Connector 16965">
                <a:extLst>
                  <a:ext uri="{FF2B5EF4-FFF2-40B4-BE49-F238E27FC236}">
                    <a16:creationId xmlns:a16="http://schemas.microsoft.com/office/drawing/2014/main" id="{F2AB1367-D4B4-202B-4BA6-E286F06E3EA9}"/>
                  </a:ext>
                </a:extLst>
              </p:cNvPr>
              <p:cNvCxnSpPr>
                <a:cxnSpLocks/>
                <a:stCxn id="16951" idx="6"/>
                <a:endCxn id="16956" idx="2"/>
              </p:cNvCxnSpPr>
              <p:nvPr/>
            </p:nvCxnSpPr>
            <p:spPr>
              <a:xfrm flipH="1">
                <a:off x="207610" y="584959"/>
                <a:ext cx="266606" cy="132465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67" name="Straight Connector 16966">
                <a:extLst>
                  <a:ext uri="{FF2B5EF4-FFF2-40B4-BE49-F238E27FC236}">
                    <a16:creationId xmlns:a16="http://schemas.microsoft.com/office/drawing/2014/main" id="{EB6C09C5-10B5-6C4F-BDEF-672B691EA9BD}"/>
                  </a:ext>
                </a:extLst>
              </p:cNvPr>
              <p:cNvCxnSpPr>
                <a:cxnSpLocks/>
                <a:stCxn id="16952" idx="6"/>
                <a:endCxn id="16956" idx="2"/>
              </p:cNvCxnSpPr>
              <p:nvPr/>
            </p:nvCxnSpPr>
            <p:spPr>
              <a:xfrm flipH="1" flipV="1">
                <a:off x="207610" y="717424"/>
                <a:ext cx="266606" cy="107635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68" name="Straight Connector 16967">
                <a:extLst>
                  <a:ext uri="{FF2B5EF4-FFF2-40B4-BE49-F238E27FC236}">
                    <a16:creationId xmlns:a16="http://schemas.microsoft.com/office/drawing/2014/main" id="{1C1D1BD3-CD55-F492-85BC-5C3EB98759E5}"/>
                  </a:ext>
                </a:extLst>
              </p:cNvPr>
              <p:cNvCxnSpPr>
                <a:cxnSpLocks/>
                <a:stCxn id="16951" idx="6"/>
                <a:endCxn id="16957" idx="2"/>
              </p:cNvCxnSpPr>
              <p:nvPr/>
            </p:nvCxnSpPr>
            <p:spPr>
              <a:xfrm flipH="1">
                <a:off x="207610" y="584959"/>
                <a:ext cx="266606" cy="372565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69" name="Straight Connector 16968">
                <a:extLst>
                  <a:ext uri="{FF2B5EF4-FFF2-40B4-BE49-F238E27FC236}">
                    <a16:creationId xmlns:a16="http://schemas.microsoft.com/office/drawing/2014/main" id="{62FFEE07-8B1B-F16A-BD86-4A1E077268BC}"/>
                  </a:ext>
                </a:extLst>
              </p:cNvPr>
              <p:cNvCxnSpPr>
                <a:cxnSpLocks/>
                <a:stCxn id="16952" idx="7"/>
                <a:endCxn id="16958" idx="2"/>
              </p:cNvCxnSpPr>
              <p:nvPr/>
            </p:nvCxnSpPr>
            <p:spPr>
              <a:xfrm flipH="1">
                <a:off x="207610" y="792730"/>
                <a:ext cx="279997" cy="40489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70" name="Straight Connector 16969">
                <a:extLst>
                  <a:ext uri="{FF2B5EF4-FFF2-40B4-BE49-F238E27FC236}">
                    <a16:creationId xmlns:a16="http://schemas.microsoft.com/office/drawing/2014/main" id="{02DA9ACC-3A87-8479-E59C-13700C835336}"/>
                  </a:ext>
                </a:extLst>
              </p:cNvPr>
              <p:cNvCxnSpPr>
                <a:cxnSpLocks/>
                <a:stCxn id="16953" idx="6"/>
                <a:endCxn id="16957" idx="2"/>
              </p:cNvCxnSpPr>
              <p:nvPr/>
            </p:nvCxnSpPr>
            <p:spPr>
              <a:xfrm flipH="1" flipV="1">
                <a:off x="207610" y="957524"/>
                <a:ext cx="266606" cy="107634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71" name="Straight Connector 16970">
                <a:extLst>
                  <a:ext uri="{FF2B5EF4-FFF2-40B4-BE49-F238E27FC236}">
                    <a16:creationId xmlns:a16="http://schemas.microsoft.com/office/drawing/2014/main" id="{3EC9948B-E360-FF4F-BC1F-472CB326CA25}"/>
                  </a:ext>
                </a:extLst>
              </p:cNvPr>
              <p:cNvCxnSpPr>
                <a:cxnSpLocks/>
                <a:stCxn id="16954" idx="6"/>
                <a:endCxn id="16957" idx="2"/>
              </p:cNvCxnSpPr>
              <p:nvPr/>
            </p:nvCxnSpPr>
            <p:spPr>
              <a:xfrm flipH="1" flipV="1">
                <a:off x="207610" y="957524"/>
                <a:ext cx="266606" cy="373480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72" name="Straight Connector 16971">
                <a:extLst>
                  <a:ext uri="{FF2B5EF4-FFF2-40B4-BE49-F238E27FC236}">
                    <a16:creationId xmlns:a16="http://schemas.microsoft.com/office/drawing/2014/main" id="{1FFCEC02-4AFC-F4A9-8FAC-534C1F3E089E}"/>
                  </a:ext>
                </a:extLst>
              </p:cNvPr>
              <p:cNvCxnSpPr>
                <a:cxnSpLocks/>
                <a:stCxn id="16954" idx="6"/>
                <a:endCxn id="16956" idx="2"/>
              </p:cNvCxnSpPr>
              <p:nvPr/>
            </p:nvCxnSpPr>
            <p:spPr>
              <a:xfrm flipH="1" flipV="1">
                <a:off x="207610" y="717424"/>
                <a:ext cx="266606" cy="613580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73" name="Straight Connector 16972">
                <a:extLst>
                  <a:ext uri="{FF2B5EF4-FFF2-40B4-BE49-F238E27FC236}">
                    <a16:creationId xmlns:a16="http://schemas.microsoft.com/office/drawing/2014/main" id="{5A0EAB6A-5635-81E8-4E6D-B57366A46DD3}"/>
                  </a:ext>
                </a:extLst>
              </p:cNvPr>
              <p:cNvCxnSpPr>
                <a:cxnSpLocks/>
                <a:stCxn id="16953" idx="6"/>
                <a:endCxn id="16958" idx="2"/>
              </p:cNvCxnSpPr>
              <p:nvPr/>
            </p:nvCxnSpPr>
            <p:spPr>
              <a:xfrm flipH="1">
                <a:off x="207610" y="1065158"/>
                <a:ext cx="266606" cy="132465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74" name="Straight Connector 16973">
                <a:extLst>
                  <a:ext uri="{FF2B5EF4-FFF2-40B4-BE49-F238E27FC236}">
                    <a16:creationId xmlns:a16="http://schemas.microsoft.com/office/drawing/2014/main" id="{FCEFE843-3E5A-A733-FEA2-8ACB3068BB27}"/>
                  </a:ext>
                </a:extLst>
              </p:cNvPr>
              <p:cNvCxnSpPr>
                <a:cxnSpLocks/>
                <a:stCxn id="16951" idx="6"/>
                <a:endCxn id="16958" idx="2"/>
              </p:cNvCxnSpPr>
              <p:nvPr/>
            </p:nvCxnSpPr>
            <p:spPr>
              <a:xfrm flipH="1">
                <a:off x="207610" y="584959"/>
                <a:ext cx="266606" cy="612664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75" name="Straight Connector 16974">
                <a:extLst>
                  <a:ext uri="{FF2B5EF4-FFF2-40B4-BE49-F238E27FC236}">
                    <a16:creationId xmlns:a16="http://schemas.microsoft.com/office/drawing/2014/main" id="{8F71EEF0-FD99-F4AD-36A9-88AA3A30B317}"/>
                  </a:ext>
                </a:extLst>
              </p:cNvPr>
              <p:cNvCxnSpPr>
                <a:cxnSpLocks/>
                <a:stCxn id="16953" idx="6"/>
                <a:endCxn id="16956" idx="2"/>
              </p:cNvCxnSpPr>
              <p:nvPr/>
            </p:nvCxnSpPr>
            <p:spPr>
              <a:xfrm flipH="1" flipV="1">
                <a:off x="207610" y="717424"/>
                <a:ext cx="266606" cy="347734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6976" name="Oval 16975">
                <a:extLst>
                  <a:ext uri="{FF2B5EF4-FFF2-40B4-BE49-F238E27FC236}">
                    <a16:creationId xmlns:a16="http://schemas.microsoft.com/office/drawing/2014/main" id="{2FEDBC35-5FB7-018B-F665-0BC8F5C3B3BE}"/>
                  </a:ext>
                </a:extLst>
              </p:cNvPr>
              <p:cNvSpPr/>
              <p:nvPr/>
            </p:nvSpPr>
            <p:spPr>
              <a:xfrm flipH="1">
                <a:off x="777220" y="299139"/>
                <a:ext cx="91440" cy="91440"/>
              </a:xfrm>
              <a:prstGeom prst="ellipse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77" name="Oval 16976">
                <a:extLst>
                  <a:ext uri="{FF2B5EF4-FFF2-40B4-BE49-F238E27FC236}">
                    <a16:creationId xmlns:a16="http://schemas.microsoft.com/office/drawing/2014/main" id="{B10362CC-94BA-6950-7082-88023B421B35}"/>
                  </a:ext>
                </a:extLst>
              </p:cNvPr>
              <p:cNvSpPr/>
              <p:nvPr/>
            </p:nvSpPr>
            <p:spPr>
              <a:xfrm flipH="1">
                <a:off x="777220" y="539238"/>
                <a:ext cx="91440" cy="91440"/>
              </a:xfrm>
              <a:prstGeom prst="ellipse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78" name="Oval 16977">
                <a:extLst>
                  <a:ext uri="{FF2B5EF4-FFF2-40B4-BE49-F238E27FC236}">
                    <a16:creationId xmlns:a16="http://schemas.microsoft.com/office/drawing/2014/main" id="{08E4824B-AF4A-1764-88C3-FE430D700238}"/>
                  </a:ext>
                </a:extLst>
              </p:cNvPr>
              <p:cNvSpPr/>
              <p:nvPr/>
            </p:nvSpPr>
            <p:spPr>
              <a:xfrm flipH="1">
                <a:off x="777220" y="779338"/>
                <a:ext cx="91440" cy="91440"/>
              </a:xfrm>
              <a:prstGeom prst="ellipse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79" name="Oval 16978">
                <a:extLst>
                  <a:ext uri="{FF2B5EF4-FFF2-40B4-BE49-F238E27FC236}">
                    <a16:creationId xmlns:a16="http://schemas.microsoft.com/office/drawing/2014/main" id="{CFB0D98F-DA1E-1F7C-021A-6E37886A79F7}"/>
                  </a:ext>
                </a:extLst>
              </p:cNvPr>
              <p:cNvSpPr/>
              <p:nvPr/>
            </p:nvSpPr>
            <p:spPr>
              <a:xfrm flipH="1">
                <a:off x="777220" y="1019437"/>
                <a:ext cx="91440" cy="91440"/>
              </a:xfrm>
              <a:prstGeom prst="ellipse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80" name="Oval 16979">
                <a:extLst>
                  <a:ext uri="{FF2B5EF4-FFF2-40B4-BE49-F238E27FC236}">
                    <a16:creationId xmlns:a16="http://schemas.microsoft.com/office/drawing/2014/main" id="{CC302B05-5E64-D2E7-831F-8B47642C64F5}"/>
                  </a:ext>
                </a:extLst>
              </p:cNvPr>
              <p:cNvSpPr/>
              <p:nvPr/>
            </p:nvSpPr>
            <p:spPr>
              <a:xfrm flipH="1">
                <a:off x="777220" y="1285283"/>
                <a:ext cx="91440" cy="91440"/>
              </a:xfrm>
              <a:prstGeom prst="ellipse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81" name="Oval 16980">
                <a:extLst>
                  <a:ext uri="{FF2B5EF4-FFF2-40B4-BE49-F238E27FC236}">
                    <a16:creationId xmlns:a16="http://schemas.microsoft.com/office/drawing/2014/main" id="{6A1111A4-CEE5-93C5-EDB3-8BD4DC1CC4EB}"/>
                  </a:ext>
                </a:extLst>
              </p:cNvPr>
              <p:cNvSpPr/>
              <p:nvPr/>
            </p:nvSpPr>
            <p:spPr>
              <a:xfrm flipH="1">
                <a:off x="777220" y="1525383"/>
                <a:ext cx="91440" cy="91440"/>
              </a:xfrm>
              <a:prstGeom prst="ellipse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6982" name="Straight Connector 16981">
                <a:extLst>
                  <a:ext uri="{FF2B5EF4-FFF2-40B4-BE49-F238E27FC236}">
                    <a16:creationId xmlns:a16="http://schemas.microsoft.com/office/drawing/2014/main" id="{361F930D-0A17-ABAF-B22B-C8C5152DE2CA}"/>
                  </a:ext>
                </a:extLst>
              </p:cNvPr>
              <p:cNvCxnSpPr>
                <a:cxnSpLocks/>
                <a:stCxn id="16950" idx="2"/>
                <a:endCxn id="16976" idx="6"/>
              </p:cNvCxnSpPr>
              <p:nvPr/>
            </p:nvCxnSpPr>
            <p:spPr>
              <a:xfrm flipV="1">
                <a:off x="565656" y="344859"/>
                <a:ext cx="211564" cy="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83" name="Straight Connector 16982">
                <a:extLst>
                  <a:ext uri="{FF2B5EF4-FFF2-40B4-BE49-F238E27FC236}">
                    <a16:creationId xmlns:a16="http://schemas.microsoft.com/office/drawing/2014/main" id="{0C4FDE6A-D907-7C17-9CE5-2C5C15F1E683}"/>
                  </a:ext>
                </a:extLst>
              </p:cNvPr>
              <p:cNvCxnSpPr>
                <a:cxnSpLocks/>
                <a:stCxn id="16951" idx="2"/>
                <a:endCxn id="16976" idx="6"/>
              </p:cNvCxnSpPr>
              <p:nvPr/>
            </p:nvCxnSpPr>
            <p:spPr>
              <a:xfrm flipV="1">
                <a:off x="565656" y="344859"/>
                <a:ext cx="211564" cy="240100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84" name="Straight Connector 16983">
                <a:extLst>
                  <a:ext uri="{FF2B5EF4-FFF2-40B4-BE49-F238E27FC236}">
                    <a16:creationId xmlns:a16="http://schemas.microsoft.com/office/drawing/2014/main" id="{2302F967-4867-76ED-5DFD-A97BE80A79E7}"/>
                  </a:ext>
                </a:extLst>
              </p:cNvPr>
              <p:cNvCxnSpPr>
                <a:cxnSpLocks/>
                <a:stCxn id="16951" idx="2"/>
                <a:endCxn id="16978" idx="7"/>
              </p:cNvCxnSpPr>
              <p:nvPr/>
            </p:nvCxnSpPr>
            <p:spPr>
              <a:xfrm>
                <a:off x="565656" y="584959"/>
                <a:ext cx="224955" cy="207770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85" name="Straight Connector 16984">
                <a:extLst>
                  <a:ext uri="{FF2B5EF4-FFF2-40B4-BE49-F238E27FC236}">
                    <a16:creationId xmlns:a16="http://schemas.microsoft.com/office/drawing/2014/main" id="{09B66447-5684-54AC-AB25-4EFA2DCBBB54}"/>
                  </a:ext>
                </a:extLst>
              </p:cNvPr>
              <p:cNvCxnSpPr>
                <a:cxnSpLocks/>
                <a:stCxn id="16952" idx="2"/>
                <a:endCxn id="16978" idx="6"/>
              </p:cNvCxnSpPr>
              <p:nvPr/>
            </p:nvCxnSpPr>
            <p:spPr>
              <a:xfrm flipV="1">
                <a:off x="565656" y="825058"/>
                <a:ext cx="211564" cy="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86" name="Straight Connector 16985">
                <a:extLst>
                  <a:ext uri="{FF2B5EF4-FFF2-40B4-BE49-F238E27FC236}">
                    <a16:creationId xmlns:a16="http://schemas.microsoft.com/office/drawing/2014/main" id="{029BDC6E-95B7-C8A7-2DE7-EF33BCCD32D5}"/>
                  </a:ext>
                </a:extLst>
              </p:cNvPr>
              <p:cNvCxnSpPr>
                <a:cxnSpLocks/>
                <a:stCxn id="16953" idx="2"/>
                <a:endCxn id="16979" idx="6"/>
              </p:cNvCxnSpPr>
              <p:nvPr/>
            </p:nvCxnSpPr>
            <p:spPr>
              <a:xfrm flipV="1">
                <a:off x="565656" y="1065157"/>
                <a:ext cx="211564" cy="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87" name="Straight Connector 16986">
                <a:extLst>
                  <a:ext uri="{FF2B5EF4-FFF2-40B4-BE49-F238E27FC236}">
                    <a16:creationId xmlns:a16="http://schemas.microsoft.com/office/drawing/2014/main" id="{4D4E454F-A904-81C2-016D-CDC12ADB0E7F}"/>
                  </a:ext>
                </a:extLst>
              </p:cNvPr>
              <p:cNvCxnSpPr>
                <a:cxnSpLocks/>
                <a:stCxn id="16954" idx="2"/>
                <a:endCxn id="16980" idx="6"/>
              </p:cNvCxnSpPr>
              <p:nvPr/>
            </p:nvCxnSpPr>
            <p:spPr>
              <a:xfrm flipV="1">
                <a:off x="565656" y="1331003"/>
                <a:ext cx="211564" cy="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88" name="Straight Connector 16987">
                <a:extLst>
                  <a:ext uri="{FF2B5EF4-FFF2-40B4-BE49-F238E27FC236}">
                    <a16:creationId xmlns:a16="http://schemas.microsoft.com/office/drawing/2014/main" id="{1349E898-BA41-B200-DBEF-E44EA39DD166}"/>
                  </a:ext>
                </a:extLst>
              </p:cNvPr>
              <p:cNvCxnSpPr>
                <a:cxnSpLocks/>
                <a:stCxn id="16955" idx="2"/>
                <a:endCxn id="16981" idx="6"/>
              </p:cNvCxnSpPr>
              <p:nvPr/>
            </p:nvCxnSpPr>
            <p:spPr>
              <a:xfrm flipV="1">
                <a:off x="565656" y="1571103"/>
                <a:ext cx="211564" cy="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89" name="Straight Connector 16988">
                <a:extLst>
                  <a:ext uri="{FF2B5EF4-FFF2-40B4-BE49-F238E27FC236}">
                    <a16:creationId xmlns:a16="http://schemas.microsoft.com/office/drawing/2014/main" id="{E39BEE18-DED2-BAEA-9A43-5C919B3BD401}"/>
                  </a:ext>
                </a:extLst>
              </p:cNvPr>
              <p:cNvCxnSpPr>
                <a:cxnSpLocks/>
                <a:stCxn id="16981" idx="2"/>
                <a:endCxn id="16929" idx="2"/>
              </p:cNvCxnSpPr>
              <p:nvPr/>
            </p:nvCxnSpPr>
            <p:spPr>
              <a:xfrm>
                <a:off x="868660" y="1571103"/>
                <a:ext cx="179160" cy="9222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90" name="Straight Connector 16989">
                <a:extLst>
                  <a:ext uri="{FF2B5EF4-FFF2-40B4-BE49-F238E27FC236}">
                    <a16:creationId xmlns:a16="http://schemas.microsoft.com/office/drawing/2014/main" id="{9DE78D52-B33B-00A7-1B31-824737B39445}"/>
                  </a:ext>
                </a:extLst>
              </p:cNvPr>
              <p:cNvCxnSpPr>
                <a:cxnSpLocks/>
                <a:stCxn id="16980" idx="2"/>
                <a:endCxn id="16928" idx="2"/>
              </p:cNvCxnSpPr>
              <p:nvPr/>
            </p:nvCxnSpPr>
            <p:spPr>
              <a:xfrm>
                <a:off x="868660" y="1331003"/>
                <a:ext cx="179160" cy="922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91" name="Straight Connector 16990">
                <a:extLst>
                  <a:ext uri="{FF2B5EF4-FFF2-40B4-BE49-F238E27FC236}">
                    <a16:creationId xmlns:a16="http://schemas.microsoft.com/office/drawing/2014/main" id="{46625AE9-6A4A-7E9B-DCC5-2F3F7A5F862D}"/>
                  </a:ext>
                </a:extLst>
              </p:cNvPr>
              <p:cNvCxnSpPr>
                <a:cxnSpLocks/>
                <a:stCxn id="16979" idx="2"/>
                <a:endCxn id="16927" idx="2"/>
              </p:cNvCxnSpPr>
              <p:nvPr/>
            </p:nvCxnSpPr>
            <p:spPr>
              <a:xfrm>
                <a:off x="868660" y="1065157"/>
                <a:ext cx="179160" cy="922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92" name="Straight Connector 16991">
                <a:extLst>
                  <a:ext uri="{FF2B5EF4-FFF2-40B4-BE49-F238E27FC236}">
                    <a16:creationId xmlns:a16="http://schemas.microsoft.com/office/drawing/2014/main" id="{FAB6880D-444B-5321-7191-7B5DB6F20FF2}"/>
                  </a:ext>
                </a:extLst>
              </p:cNvPr>
              <p:cNvCxnSpPr>
                <a:cxnSpLocks/>
                <a:stCxn id="16978" idx="2"/>
                <a:endCxn id="16926" idx="2"/>
              </p:cNvCxnSpPr>
              <p:nvPr/>
            </p:nvCxnSpPr>
            <p:spPr>
              <a:xfrm>
                <a:off x="868660" y="825058"/>
                <a:ext cx="179160" cy="922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93" name="Straight Connector 16992">
                <a:extLst>
                  <a:ext uri="{FF2B5EF4-FFF2-40B4-BE49-F238E27FC236}">
                    <a16:creationId xmlns:a16="http://schemas.microsoft.com/office/drawing/2014/main" id="{C2D042D7-A9E0-C872-F1F5-73875834AECB}"/>
                  </a:ext>
                </a:extLst>
              </p:cNvPr>
              <p:cNvCxnSpPr>
                <a:cxnSpLocks/>
                <a:stCxn id="16977" idx="2"/>
                <a:endCxn id="16925" idx="2"/>
              </p:cNvCxnSpPr>
              <p:nvPr/>
            </p:nvCxnSpPr>
            <p:spPr>
              <a:xfrm>
                <a:off x="868660" y="584958"/>
                <a:ext cx="179160" cy="922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94" name="Straight Connector 16993">
                <a:extLst>
                  <a:ext uri="{FF2B5EF4-FFF2-40B4-BE49-F238E27FC236}">
                    <a16:creationId xmlns:a16="http://schemas.microsoft.com/office/drawing/2014/main" id="{7FF28A83-672A-176D-7CF9-C6F62CAECD03}"/>
                  </a:ext>
                </a:extLst>
              </p:cNvPr>
              <p:cNvCxnSpPr>
                <a:cxnSpLocks/>
                <a:stCxn id="16976" idx="2"/>
                <a:endCxn id="16924" idx="2"/>
              </p:cNvCxnSpPr>
              <p:nvPr/>
            </p:nvCxnSpPr>
            <p:spPr>
              <a:xfrm>
                <a:off x="868660" y="344859"/>
                <a:ext cx="179160" cy="922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95" name="Straight Connector 16994">
                <a:extLst>
                  <a:ext uri="{FF2B5EF4-FFF2-40B4-BE49-F238E27FC236}">
                    <a16:creationId xmlns:a16="http://schemas.microsoft.com/office/drawing/2014/main" id="{6551C4C4-F83D-DB3B-024F-C05FD448CB39}"/>
                  </a:ext>
                </a:extLst>
              </p:cNvPr>
              <p:cNvCxnSpPr>
                <a:cxnSpLocks/>
                <a:stCxn id="16951" idx="2"/>
                <a:endCxn id="16977" idx="6"/>
              </p:cNvCxnSpPr>
              <p:nvPr/>
            </p:nvCxnSpPr>
            <p:spPr>
              <a:xfrm flipV="1">
                <a:off x="565656" y="584958"/>
                <a:ext cx="211564" cy="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96" name="Straight Connector 16995">
                <a:extLst>
                  <a:ext uri="{FF2B5EF4-FFF2-40B4-BE49-F238E27FC236}">
                    <a16:creationId xmlns:a16="http://schemas.microsoft.com/office/drawing/2014/main" id="{8AD77310-9BCF-CFFC-61A7-AEDD7C42CC37}"/>
                  </a:ext>
                </a:extLst>
              </p:cNvPr>
              <p:cNvCxnSpPr>
                <a:cxnSpLocks/>
                <a:stCxn id="16952" idx="2"/>
                <a:endCxn id="16977" idx="5"/>
              </p:cNvCxnSpPr>
              <p:nvPr/>
            </p:nvCxnSpPr>
            <p:spPr>
              <a:xfrm flipV="1">
                <a:off x="565656" y="617287"/>
                <a:ext cx="224955" cy="207772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97" name="Straight Connector 16996">
                <a:extLst>
                  <a:ext uri="{FF2B5EF4-FFF2-40B4-BE49-F238E27FC236}">
                    <a16:creationId xmlns:a16="http://schemas.microsoft.com/office/drawing/2014/main" id="{407E1C14-E4E5-DBAD-CF7D-1535D50C36D5}"/>
                  </a:ext>
                </a:extLst>
              </p:cNvPr>
              <p:cNvCxnSpPr>
                <a:cxnSpLocks/>
                <a:stCxn id="16952" idx="2"/>
                <a:endCxn id="16979" idx="6"/>
              </p:cNvCxnSpPr>
              <p:nvPr/>
            </p:nvCxnSpPr>
            <p:spPr>
              <a:xfrm>
                <a:off x="565656" y="825059"/>
                <a:ext cx="211564" cy="240098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98" name="Straight Connector 16997">
                <a:extLst>
                  <a:ext uri="{FF2B5EF4-FFF2-40B4-BE49-F238E27FC236}">
                    <a16:creationId xmlns:a16="http://schemas.microsoft.com/office/drawing/2014/main" id="{2A026314-DD2A-04AF-4F51-ECE9503A1BC8}"/>
                  </a:ext>
                </a:extLst>
              </p:cNvPr>
              <p:cNvCxnSpPr>
                <a:cxnSpLocks/>
                <a:stCxn id="16953" idx="2"/>
                <a:endCxn id="16978" idx="6"/>
              </p:cNvCxnSpPr>
              <p:nvPr/>
            </p:nvCxnSpPr>
            <p:spPr>
              <a:xfrm flipV="1">
                <a:off x="565656" y="825058"/>
                <a:ext cx="211564" cy="240100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99" name="Straight Connector 16998">
                <a:extLst>
                  <a:ext uri="{FF2B5EF4-FFF2-40B4-BE49-F238E27FC236}">
                    <a16:creationId xmlns:a16="http://schemas.microsoft.com/office/drawing/2014/main" id="{A2A22557-5345-ABE7-E99C-17BB48218F61}"/>
                  </a:ext>
                </a:extLst>
              </p:cNvPr>
              <p:cNvCxnSpPr>
                <a:cxnSpLocks/>
                <a:stCxn id="16954" idx="2"/>
                <a:endCxn id="16979" idx="6"/>
              </p:cNvCxnSpPr>
              <p:nvPr/>
            </p:nvCxnSpPr>
            <p:spPr>
              <a:xfrm flipV="1">
                <a:off x="565656" y="1065157"/>
                <a:ext cx="211564" cy="265847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00" name="Straight Connector 16999">
                <a:extLst>
                  <a:ext uri="{FF2B5EF4-FFF2-40B4-BE49-F238E27FC236}">
                    <a16:creationId xmlns:a16="http://schemas.microsoft.com/office/drawing/2014/main" id="{E127E1C7-A0C0-D4A1-10F3-9BDD9170C97B}"/>
                  </a:ext>
                </a:extLst>
              </p:cNvPr>
              <p:cNvCxnSpPr>
                <a:cxnSpLocks/>
                <a:stCxn id="16955" idx="2"/>
                <a:endCxn id="16980" idx="6"/>
              </p:cNvCxnSpPr>
              <p:nvPr/>
            </p:nvCxnSpPr>
            <p:spPr>
              <a:xfrm flipV="1">
                <a:off x="565656" y="1331003"/>
                <a:ext cx="211564" cy="24010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01" name="Straight Connector 17000">
                <a:extLst>
                  <a:ext uri="{FF2B5EF4-FFF2-40B4-BE49-F238E27FC236}">
                    <a16:creationId xmlns:a16="http://schemas.microsoft.com/office/drawing/2014/main" id="{8929FEB4-104B-0A8E-54CF-51113BD15437}"/>
                  </a:ext>
                </a:extLst>
              </p:cNvPr>
              <p:cNvCxnSpPr>
                <a:cxnSpLocks/>
                <a:stCxn id="16954" idx="2"/>
                <a:endCxn id="16981" idx="6"/>
              </p:cNvCxnSpPr>
              <p:nvPr/>
            </p:nvCxnSpPr>
            <p:spPr>
              <a:xfrm>
                <a:off x="565656" y="1331004"/>
                <a:ext cx="211564" cy="240099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02" name="Straight Connector 17001">
                <a:extLst>
                  <a:ext uri="{FF2B5EF4-FFF2-40B4-BE49-F238E27FC236}">
                    <a16:creationId xmlns:a16="http://schemas.microsoft.com/office/drawing/2014/main" id="{528312FD-6A88-897A-1D12-29FAE67EB676}"/>
                  </a:ext>
                </a:extLst>
              </p:cNvPr>
              <p:cNvCxnSpPr>
                <a:cxnSpLocks/>
                <a:stCxn id="16953" idx="2"/>
                <a:endCxn id="16980" idx="7"/>
              </p:cNvCxnSpPr>
              <p:nvPr/>
            </p:nvCxnSpPr>
            <p:spPr>
              <a:xfrm>
                <a:off x="565656" y="1065158"/>
                <a:ext cx="224955" cy="233516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03" name="Straight Connector 17002">
                <a:extLst>
                  <a:ext uri="{FF2B5EF4-FFF2-40B4-BE49-F238E27FC236}">
                    <a16:creationId xmlns:a16="http://schemas.microsoft.com/office/drawing/2014/main" id="{FD8197B3-78EE-497E-13ED-CBAA867E06C9}"/>
                  </a:ext>
                </a:extLst>
              </p:cNvPr>
              <p:cNvCxnSpPr>
                <a:cxnSpLocks/>
                <a:stCxn id="16950" idx="2"/>
                <a:endCxn id="16977" idx="5"/>
              </p:cNvCxnSpPr>
              <p:nvPr/>
            </p:nvCxnSpPr>
            <p:spPr>
              <a:xfrm>
                <a:off x="565656" y="344860"/>
                <a:ext cx="224955" cy="272427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04" name="Straight Connector 17003">
                <a:extLst>
                  <a:ext uri="{FF2B5EF4-FFF2-40B4-BE49-F238E27FC236}">
                    <a16:creationId xmlns:a16="http://schemas.microsoft.com/office/drawing/2014/main" id="{CCF25E9D-A90F-C977-7790-CE2AFC9BB7AE}"/>
                  </a:ext>
                </a:extLst>
              </p:cNvPr>
              <p:cNvCxnSpPr>
                <a:cxnSpLocks/>
                <a:stCxn id="16976" idx="2"/>
                <a:endCxn id="16926" idx="3"/>
              </p:cNvCxnSpPr>
              <p:nvPr/>
            </p:nvCxnSpPr>
            <p:spPr>
              <a:xfrm>
                <a:off x="868660" y="344859"/>
                <a:ext cx="192551" cy="52175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05" name="Straight Connector 17004">
                <a:extLst>
                  <a:ext uri="{FF2B5EF4-FFF2-40B4-BE49-F238E27FC236}">
                    <a16:creationId xmlns:a16="http://schemas.microsoft.com/office/drawing/2014/main" id="{ED5407E6-2ADF-E2FC-47EA-D64D0FB0F89E}"/>
                  </a:ext>
                </a:extLst>
              </p:cNvPr>
              <p:cNvCxnSpPr>
                <a:cxnSpLocks/>
                <a:stCxn id="16978" idx="2"/>
                <a:endCxn id="16924" idx="1"/>
              </p:cNvCxnSpPr>
              <p:nvPr/>
            </p:nvCxnSpPr>
            <p:spPr>
              <a:xfrm flipV="1">
                <a:off x="868660" y="321753"/>
                <a:ext cx="192551" cy="503305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06" name="Straight Connector 17005">
                <a:extLst>
                  <a:ext uri="{FF2B5EF4-FFF2-40B4-BE49-F238E27FC236}">
                    <a16:creationId xmlns:a16="http://schemas.microsoft.com/office/drawing/2014/main" id="{4A168F39-4B5F-C655-4705-88C0C0C34537}"/>
                  </a:ext>
                </a:extLst>
              </p:cNvPr>
              <p:cNvCxnSpPr>
                <a:cxnSpLocks/>
                <a:stCxn id="16979" idx="2"/>
                <a:endCxn id="16925" idx="2"/>
              </p:cNvCxnSpPr>
              <p:nvPr/>
            </p:nvCxnSpPr>
            <p:spPr>
              <a:xfrm flipV="1">
                <a:off x="868660" y="594181"/>
                <a:ext cx="179160" cy="470976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07" name="Straight Connector 17006">
                <a:extLst>
                  <a:ext uri="{FF2B5EF4-FFF2-40B4-BE49-F238E27FC236}">
                    <a16:creationId xmlns:a16="http://schemas.microsoft.com/office/drawing/2014/main" id="{0DF01A70-CABD-45C6-55F5-91673C311685}"/>
                  </a:ext>
                </a:extLst>
              </p:cNvPr>
              <p:cNvCxnSpPr>
                <a:cxnSpLocks/>
                <a:stCxn id="16980" idx="2"/>
                <a:endCxn id="16927" idx="2"/>
              </p:cNvCxnSpPr>
              <p:nvPr/>
            </p:nvCxnSpPr>
            <p:spPr>
              <a:xfrm flipV="1">
                <a:off x="868660" y="1074380"/>
                <a:ext cx="179160" cy="25662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08" name="Straight Connector 17007">
                <a:extLst>
                  <a:ext uri="{FF2B5EF4-FFF2-40B4-BE49-F238E27FC236}">
                    <a16:creationId xmlns:a16="http://schemas.microsoft.com/office/drawing/2014/main" id="{F8765128-AF7A-C853-FD85-6EE33F1CFA8A}"/>
                  </a:ext>
                </a:extLst>
              </p:cNvPr>
              <p:cNvCxnSpPr>
                <a:cxnSpLocks/>
                <a:stCxn id="16981" idx="2"/>
                <a:endCxn id="16928" idx="2"/>
              </p:cNvCxnSpPr>
              <p:nvPr/>
            </p:nvCxnSpPr>
            <p:spPr>
              <a:xfrm flipV="1">
                <a:off x="868660" y="1340226"/>
                <a:ext cx="179160" cy="230877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09" name="Straight Connector 17008">
                <a:extLst>
                  <a:ext uri="{FF2B5EF4-FFF2-40B4-BE49-F238E27FC236}">
                    <a16:creationId xmlns:a16="http://schemas.microsoft.com/office/drawing/2014/main" id="{CAADA716-A2D0-423D-1298-B8237545E714}"/>
                  </a:ext>
                </a:extLst>
              </p:cNvPr>
              <p:cNvCxnSpPr>
                <a:cxnSpLocks/>
                <a:stCxn id="16980" idx="2"/>
                <a:endCxn id="16929" idx="2"/>
              </p:cNvCxnSpPr>
              <p:nvPr/>
            </p:nvCxnSpPr>
            <p:spPr>
              <a:xfrm>
                <a:off x="868660" y="1331003"/>
                <a:ext cx="179160" cy="249322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10" name="Straight Connector 17009">
                <a:extLst>
                  <a:ext uri="{FF2B5EF4-FFF2-40B4-BE49-F238E27FC236}">
                    <a16:creationId xmlns:a16="http://schemas.microsoft.com/office/drawing/2014/main" id="{6EB67CD8-DEC7-62AE-A64A-CAFC3F9C43AB}"/>
                  </a:ext>
                </a:extLst>
              </p:cNvPr>
              <p:cNvCxnSpPr>
                <a:cxnSpLocks/>
                <a:stCxn id="16979" idx="2"/>
                <a:endCxn id="16928" idx="2"/>
              </p:cNvCxnSpPr>
              <p:nvPr/>
            </p:nvCxnSpPr>
            <p:spPr>
              <a:xfrm>
                <a:off x="868660" y="1065157"/>
                <a:ext cx="179160" cy="275069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11" name="Straight Connector 17010">
                <a:extLst>
                  <a:ext uri="{FF2B5EF4-FFF2-40B4-BE49-F238E27FC236}">
                    <a16:creationId xmlns:a16="http://schemas.microsoft.com/office/drawing/2014/main" id="{4C5CF5F2-1EA3-35DD-B46A-181F2542389B}"/>
                  </a:ext>
                </a:extLst>
              </p:cNvPr>
              <p:cNvCxnSpPr>
                <a:cxnSpLocks/>
                <a:stCxn id="16978" idx="2"/>
                <a:endCxn id="16927" idx="3"/>
              </p:cNvCxnSpPr>
              <p:nvPr/>
            </p:nvCxnSpPr>
            <p:spPr>
              <a:xfrm>
                <a:off x="868660" y="825058"/>
                <a:ext cx="192551" cy="28165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12" name="Straight Connector 17011">
                <a:extLst>
                  <a:ext uri="{FF2B5EF4-FFF2-40B4-BE49-F238E27FC236}">
                    <a16:creationId xmlns:a16="http://schemas.microsoft.com/office/drawing/2014/main" id="{596FBA82-1046-F902-EC20-6F8DA8828614}"/>
                  </a:ext>
                </a:extLst>
              </p:cNvPr>
              <p:cNvCxnSpPr>
                <a:cxnSpLocks/>
                <a:stCxn id="16977" idx="2"/>
                <a:endCxn id="16926" idx="2"/>
              </p:cNvCxnSpPr>
              <p:nvPr/>
            </p:nvCxnSpPr>
            <p:spPr>
              <a:xfrm>
                <a:off x="868660" y="584958"/>
                <a:ext cx="179160" cy="24932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13" name="Straight Connector 17012">
                <a:extLst>
                  <a:ext uri="{FF2B5EF4-FFF2-40B4-BE49-F238E27FC236}">
                    <a16:creationId xmlns:a16="http://schemas.microsoft.com/office/drawing/2014/main" id="{71C92DFD-249E-CD65-0FD9-9921A1F83FA2}"/>
                  </a:ext>
                </a:extLst>
              </p:cNvPr>
              <p:cNvCxnSpPr>
                <a:cxnSpLocks/>
                <a:stCxn id="16977" idx="2"/>
                <a:endCxn id="16927" idx="2"/>
              </p:cNvCxnSpPr>
              <p:nvPr/>
            </p:nvCxnSpPr>
            <p:spPr>
              <a:xfrm>
                <a:off x="868660" y="584958"/>
                <a:ext cx="179160" cy="489422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14" name="Straight Connector 17013">
                <a:extLst>
                  <a:ext uri="{FF2B5EF4-FFF2-40B4-BE49-F238E27FC236}">
                    <a16:creationId xmlns:a16="http://schemas.microsoft.com/office/drawing/2014/main" id="{0AA06A53-7A9E-0E9C-FE68-ED444D0E1019}"/>
                  </a:ext>
                </a:extLst>
              </p:cNvPr>
              <p:cNvCxnSpPr>
                <a:cxnSpLocks/>
                <a:stCxn id="16979" idx="2"/>
                <a:endCxn id="16929" idx="2"/>
              </p:cNvCxnSpPr>
              <p:nvPr/>
            </p:nvCxnSpPr>
            <p:spPr>
              <a:xfrm>
                <a:off x="868660" y="1065157"/>
                <a:ext cx="179160" cy="515168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15" name="Straight Connector 17014">
                <a:extLst>
                  <a:ext uri="{FF2B5EF4-FFF2-40B4-BE49-F238E27FC236}">
                    <a16:creationId xmlns:a16="http://schemas.microsoft.com/office/drawing/2014/main" id="{2CED639B-223D-7E83-EC2A-31329E70BA9B}"/>
                  </a:ext>
                </a:extLst>
              </p:cNvPr>
              <p:cNvCxnSpPr>
                <a:cxnSpLocks/>
                <a:stCxn id="16979" idx="2"/>
                <a:endCxn id="16926" idx="2"/>
              </p:cNvCxnSpPr>
              <p:nvPr/>
            </p:nvCxnSpPr>
            <p:spPr>
              <a:xfrm flipV="1">
                <a:off x="868660" y="834281"/>
                <a:ext cx="179160" cy="230876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16" name="Straight Connector 17015">
                <a:extLst>
                  <a:ext uri="{FF2B5EF4-FFF2-40B4-BE49-F238E27FC236}">
                    <a16:creationId xmlns:a16="http://schemas.microsoft.com/office/drawing/2014/main" id="{A9B7A6F5-E557-ED41-7503-B7BB9D87E6D8}"/>
                  </a:ext>
                </a:extLst>
              </p:cNvPr>
              <p:cNvCxnSpPr>
                <a:cxnSpLocks/>
                <a:stCxn id="16981" idx="2"/>
                <a:endCxn id="16927" idx="2"/>
              </p:cNvCxnSpPr>
              <p:nvPr/>
            </p:nvCxnSpPr>
            <p:spPr>
              <a:xfrm flipV="1">
                <a:off x="868660" y="1074380"/>
                <a:ext cx="179160" cy="496723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17" name="Straight Connector 17016">
                <a:extLst>
                  <a:ext uri="{FF2B5EF4-FFF2-40B4-BE49-F238E27FC236}">
                    <a16:creationId xmlns:a16="http://schemas.microsoft.com/office/drawing/2014/main" id="{12B33741-D54E-B438-FF69-99ABA8F80DA2}"/>
                  </a:ext>
                </a:extLst>
              </p:cNvPr>
              <p:cNvCxnSpPr>
                <a:cxnSpLocks/>
                <a:stCxn id="16976" idx="2"/>
                <a:endCxn id="16928" idx="2"/>
              </p:cNvCxnSpPr>
              <p:nvPr/>
            </p:nvCxnSpPr>
            <p:spPr>
              <a:xfrm>
                <a:off x="868660" y="344859"/>
                <a:ext cx="179160" cy="995367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18" name="Straight Connector 17017">
                <a:extLst>
                  <a:ext uri="{FF2B5EF4-FFF2-40B4-BE49-F238E27FC236}">
                    <a16:creationId xmlns:a16="http://schemas.microsoft.com/office/drawing/2014/main" id="{004CE9D9-5931-2480-7F8B-FA86DBC0004F}"/>
                  </a:ext>
                </a:extLst>
              </p:cNvPr>
              <p:cNvCxnSpPr>
                <a:cxnSpLocks/>
                <a:stCxn id="16976" idx="2"/>
                <a:endCxn id="16929" idx="2"/>
              </p:cNvCxnSpPr>
              <p:nvPr/>
            </p:nvCxnSpPr>
            <p:spPr>
              <a:xfrm>
                <a:off x="868660" y="344859"/>
                <a:ext cx="179160" cy="1235466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19" name="Straight Connector 17018">
                <a:extLst>
                  <a:ext uri="{FF2B5EF4-FFF2-40B4-BE49-F238E27FC236}">
                    <a16:creationId xmlns:a16="http://schemas.microsoft.com/office/drawing/2014/main" id="{021C144B-570C-AD00-D2DC-A783C9C2CA69}"/>
                  </a:ext>
                </a:extLst>
              </p:cNvPr>
              <p:cNvCxnSpPr>
                <a:cxnSpLocks/>
                <a:stCxn id="16981" idx="2"/>
                <a:endCxn id="16926" idx="2"/>
              </p:cNvCxnSpPr>
              <p:nvPr/>
            </p:nvCxnSpPr>
            <p:spPr>
              <a:xfrm flipV="1">
                <a:off x="868660" y="834281"/>
                <a:ext cx="179160" cy="736822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20" name="Straight Connector 17019">
                <a:extLst>
                  <a:ext uri="{FF2B5EF4-FFF2-40B4-BE49-F238E27FC236}">
                    <a16:creationId xmlns:a16="http://schemas.microsoft.com/office/drawing/2014/main" id="{ABCADB8F-B06E-7980-8EE5-71137869DEC1}"/>
                  </a:ext>
                </a:extLst>
              </p:cNvPr>
              <p:cNvCxnSpPr>
                <a:cxnSpLocks/>
                <a:stCxn id="16981" idx="2"/>
                <a:endCxn id="16925" idx="2"/>
              </p:cNvCxnSpPr>
              <p:nvPr/>
            </p:nvCxnSpPr>
            <p:spPr>
              <a:xfrm flipV="1">
                <a:off x="868660" y="594181"/>
                <a:ext cx="179160" cy="976922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21" name="Straight Connector 17020">
                <a:extLst>
                  <a:ext uri="{FF2B5EF4-FFF2-40B4-BE49-F238E27FC236}">
                    <a16:creationId xmlns:a16="http://schemas.microsoft.com/office/drawing/2014/main" id="{ECAA8434-7C83-028D-2FAA-D215DBAAB7D2}"/>
                  </a:ext>
                </a:extLst>
              </p:cNvPr>
              <p:cNvCxnSpPr>
                <a:cxnSpLocks/>
                <a:stCxn id="16978" idx="2"/>
                <a:endCxn id="16925" idx="2"/>
              </p:cNvCxnSpPr>
              <p:nvPr/>
            </p:nvCxnSpPr>
            <p:spPr>
              <a:xfrm flipV="1">
                <a:off x="868660" y="594181"/>
                <a:ext cx="179160" cy="230877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22" name="Straight Connector 17021">
                <a:extLst>
                  <a:ext uri="{FF2B5EF4-FFF2-40B4-BE49-F238E27FC236}">
                    <a16:creationId xmlns:a16="http://schemas.microsoft.com/office/drawing/2014/main" id="{A5FC8750-691A-9467-74D7-74B4A7914751}"/>
                  </a:ext>
                </a:extLst>
              </p:cNvPr>
              <p:cNvCxnSpPr>
                <a:cxnSpLocks/>
                <a:stCxn id="16978" idx="2"/>
                <a:endCxn id="16928" idx="2"/>
              </p:cNvCxnSpPr>
              <p:nvPr/>
            </p:nvCxnSpPr>
            <p:spPr>
              <a:xfrm>
                <a:off x="868660" y="825058"/>
                <a:ext cx="179160" cy="515168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23" name="Straight Connector 17022">
                <a:extLst>
                  <a:ext uri="{FF2B5EF4-FFF2-40B4-BE49-F238E27FC236}">
                    <a16:creationId xmlns:a16="http://schemas.microsoft.com/office/drawing/2014/main" id="{3F80CA06-A0FD-8F34-5B98-330DBC6E8C7E}"/>
                  </a:ext>
                </a:extLst>
              </p:cNvPr>
              <p:cNvCxnSpPr>
                <a:cxnSpLocks/>
                <a:stCxn id="16978" idx="1"/>
                <a:endCxn id="16929" idx="2"/>
              </p:cNvCxnSpPr>
              <p:nvPr/>
            </p:nvCxnSpPr>
            <p:spPr>
              <a:xfrm>
                <a:off x="855269" y="792729"/>
                <a:ext cx="192551" cy="787596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24" name="Straight Connector 17023">
                <a:extLst>
                  <a:ext uri="{FF2B5EF4-FFF2-40B4-BE49-F238E27FC236}">
                    <a16:creationId xmlns:a16="http://schemas.microsoft.com/office/drawing/2014/main" id="{9A3CED87-114E-B193-C2A9-D3C1500F81BD}"/>
                  </a:ext>
                </a:extLst>
              </p:cNvPr>
              <p:cNvCxnSpPr>
                <a:cxnSpLocks/>
                <a:stCxn id="16979" idx="2"/>
                <a:endCxn id="16924" idx="2"/>
              </p:cNvCxnSpPr>
              <p:nvPr/>
            </p:nvCxnSpPr>
            <p:spPr>
              <a:xfrm flipV="1">
                <a:off x="868660" y="354082"/>
                <a:ext cx="179160" cy="711075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25" name="Straight Connector 17024">
                <a:extLst>
                  <a:ext uri="{FF2B5EF4-FFF2-40B4-BE49-F238E27FC236}">
                    <a16:creationId xmlns:a16="http://schemas.microsoft.com/office/drawing/2014/main" id="{816ACCC5-2154-C612-F6C0-3C238BD0AFF3}"/>
                  </a:ext>
                </a:extLst>
              </p:cNvPr>
              <p:cNvCxnSpPr>
                <a:cxnSpLocks/>
                <a:stCxn id="16925" idx="2"/>
                <a:endCxn id="16976" idx="2"/>
              </p:cNvCxnSpPr>
              <p:nvPr/>
            </p:nvCxnSpPr>
            <p:spPr>
              <a:xfrm flipH="1" flipV="1">
                <a:off x="868660" y="344859"/>
                <a:ext cx="179160" cy="249322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26" name="Straight Connector 17025">
                <a:extLst>
                  <a:ext uri="{FF2B5EF4-FFF2-40B4-BE49-F238E27FC236}">
                    <a16:creationId xmlns:a16="http://schemas.microsoft.com/office/drawing/2014/main" id="{AAB804A8-D269-8F83-AEF2-543C4543DBD8}"/>
                  </a:ext>
                </a:extLst>
              </p:cNvPr>
              <p:cNvCxnSpPr>
                <a:cxnSpLocks/>
                <a:stCxn id="16977" idx="2"/>
                <a:endCxn id="16924" idx="2"/>
              </p:cNvCxnSpPr>
              <p:nvPr/>
            </p:nvCxnSpPr>
            <p:spPr>
              <a:xfrm flipV="1">
                <a:off x="868660" y="354082"/>
                <a:ext cx="179160" cy="230876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27" name="Straight Connector 17026">
                <a:extLst>
                  <a:ext uri="{FF2B5EF4-FFF2-40B4-BE49-F238E27FC236}">
                    <a16:creationId xmlns:a16="http://schemas.microsoft.com/office/drawing/2014/main" id="{E9CBFEA1-D282-B0E0-2D89-46B532E9E4F4}"/>
                  </a:ext>
                </a:extLst>
              </p:cNvPr>
              <p:cNvCxnSpPr>
                <a:cxnSpLocks/>
                <a:stCxn id="16980" idx="2"/>
                <a:endCxn id="16924" idx="2"/>
              </p:cNvCxnSpPr>
              <p:nvPr/>
            </p:nvCxnSpPr>
            <p:spPr>
              <a:xfrm flipV="1">
                <a:off x="868660" y="354082"/>
                <a:ext cx="179160" cy="976921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28" name="Straight Connector 17027">
                <a:extLst>
                  <a:ext uri="{FF2B5EF4-FFF2-40B4-BE49-F238E27FC236}">
                    <a16:creationId xmlns:a16="http://schemas.microsoft.com/office/drawing/2014/main" id="{22EBE889-C927-0DBF-E2AF-EEE1B3F33149}"/>
                  </a:ext>
                </a:extLst>
              </p:cNvPr>
              <p:cNvCxnSpPr>
                <a:cxnSpLocks/>
                <a:stCxn id="16952" idx="6"/>
                <a:endCxn id="16957" idx="2"/>
              </p:cNvCxnSpPr>
              <p:nvPr/>
            </p:nvCxnSpPr>
            <p:spPr>
              <a:xfrm flipH="1">
                <a:off x="207610" y="825059"/>
                <a:ext cx="266606" cy="132465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29" name="Straight Connector 17028">
                <a:extLst>
                  <a:ext uri="{FF2B5EF4-FFF2-40B4-BE49-F238E27FC236}">
                    <a16:creationId xmlns:a16="http://schemas.microsoft.com/office/drawing/2014/main" id="{5C25C400-714B-8B91-F588-D0F8D71997A7}"/>
                  </a:ext>
                </a:extLst>
              </p:cNvPr>
              <p:cNvCxnSpPr>
                <a:cxnSpLocks/>
                <a:stCxn id="16931" idx="2"/>
                <a:endCxn id="16926" idx="6"/>
              </p:cNvCxnSpPr>
              <p:nvPr/>
            </p:nvCxnSpPr>
            <p:spPr>
              <a:xfrm flipH="1" flipV="1">
                <a:off x="1139260" y="834281"/>
                <a:ext cx="225331" cy="145164"/>
              </a:xfrm>
              <a:prstGeom prst="line">
                <a:avLst/>
              </a:prstGeom>
              <a:noFill/>
              <a:ln w="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6920" name="TextBox 16919">
              <a:extLst>
                <a:ext uri="{FF2B5EF4-FFF2-40B4-BE49-F238E27FC236}">
                  <a16:creationId xmlns:a16="http://schemas.microsoft.com/office/drawing/2014/main" id="{C6F5FE9C-2F48-CA09-F58C-8DF65D9E89FC}"/>
                </a:ext>
              </a:extLst>
            </p:cNvPr>
            <p:cNvSpPr txBox="1"/>
            <p:nvPr/>
          </p:nvSpPr>
          <p:spPr>
            <a:xfrm>
              <a:off x="5245546" y="6631187"/>
              <a:ext cx="18982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80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Local dataset</a:t>
              </a:r>
            </a:p>
          </p:txBody>
        </p:sp>
        <p:sp>
          <p:nvSpPr>
            <p:cNvPr id="16921" name="TextBox 16920">
              <a:extLst>
                <a:ext uri="{FF2B5EF4-FFF2-40B4-BE49-F238E27FC236}">
                  <a16:creationId xmlns:a16="http://schemas.microsoft.com/office/drawing/2014/main" id="{0A74B5E7-7EB9-30DE-3E10-991CEE176109}"/>
                </a:ext>
              </a:extLst>
            </p:cNvPr>
            <p:cNvSpPr txBox="1"/>
            <p:nvPr/>
          </p:nvSpPr>
          <p:spPr>
            <a:xfrm>
              <a:off x="5245546" y="7231187"/>
              <a:ext cx="18982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80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Local dataset</a:t>
              </a:r>
            </a:p>
          </p:txBody>
        </p:sp>
        <p:sp>
          <p:nvSpPr>
            <p:cNvPr id="16922" name="TextBox 16921">
              <a:extLst>
                <a:ext uri="{FF2B5EF4-FFF2-40B4-BE49-F238E27FC236}">
                  <a16:creationId xmlns:a16="http://schemas.microsoft.com/office/drawing/2014/main" id="{DB57D50E-95D4-FF2C-1752-9BABC158507A}"/>
                </a:ext>
              </a:extLst>
            </p:cNvPr>
            <p:cNvSpPr txBox="1"/>
            <p:nvPr/>
          </p:nvSpPr>
          <p:spPr>
            <a:xfrm>
              <a:off x="5245546" y="8059074"/>
              <a:ext cx="18982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80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Local dataset</a:t>
              </a:r>
            </a:p>
          </p:txBody>
        </p:sp>
        <p:sp>
          <p:nvSpPr>
            <p:cNvPr id="16923" name="TextBox 16922">
              <a:extLst>
                <a:ext uri="{FF2B5EF4-FFF2-40B4-BE49-F238E27FC236}">
                  <a16:creationId xmlns:a16="http://schemas.microsoft.com/office/drawing/2014/main" id="{6FE6A983-0050-69C6-0B4F-DCC903ABE878}"/>
                </a:ext>
              </a:extLst>
            </p:cNvPr>
            <p:cNvSpPr txBox="1"/>
            <p:nvPr/>
          </p:nvSpPr>
          <p:spPr>
            <a:xfrm>
              <a:off x="1897365" y="6415089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7C42D1B-54E4-90F9-DD21-0CF1F3C58EDB}"/>
              </a:ext>
            </a:extLst>
          </p:cNvPr>
          <p:cNvSpPr txBox="1"/>
          <p:nvPr/>
        </p:nvSpPr>
        <p:spPr>
          <a:xfrm>
            <a:off x="6963033" y="2264048"/>
            <a:ext cx="497180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An example procedure: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Step 1: AP broadcasts the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2">
                    <a:lumMod val="20000"/>
                    <a:lumOff val="80000"/>
                  </a:schemeClr>
                </a:solidFill>
              </a:rPr>
              <a:t>Step 2: Each STA calculates the gradients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2">
                    <a:lumMod val="20000"/>
                    <a:lumOff val="80000"/>
                  </a:schemeClr>
                </a:solidFill>
              </a:rPr>
              <a:t>Step 3: Each STA transmits the gradients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2">
                    <a:lumMod val="20000"/>
                    <a:lumOff val="80000"/>
                  </a:schemeClr>
                </a:solidFill>
              </a:rPr>
              <a:t>Step 4: AP averages the received gradients and updates the model</a:t>
            </a:r>
          </a:p>
          <a:p>
            <a:pPr algn="ctr"/>
            <a:r>
              <a:rPr lang="en-US">
                <a:solidFill>
                  <a:schemeClr val="bg2">
                    <a:lumMod val="20000"/>
                    <a:lumOff val="80000"/>
                  </a:schemeClr>
                </a:solidFill>
              </a:rPr>
              <a:t>(and go back Step 1)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319" name="TextBox 11318">
                <a:extLst>
                  <a:ext uri="{FF2B5EF4-FFF2-40B4-BE49-F238E27FC236}">
                    <a16:creationId xmlns:a16="http://schemas.microsoft.com/office/drawing/2014/main" id="{38663D4C-D0B5-826E-3D38-7B8DC09763BD}"/>
                  </a:ext>
                </a:extLst>
              </p:cNvPr>
              <p:cNvSpPr txBox="1"/>
              <p:nvPr/>
            </p:nvSpPr>
            <p:spPr>
              <a:xfrm>
                <a:off x="2800882" y="1989570"/>
                <a:ext cx="1096420" cy="3808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sz="1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−1)</m:t>
                          </m:r>
                        </m:sup>
                      </m:sSup>
                    </m:oMath>
                  </m:oMathPara>
                </a14:m>
                <a:endParaRPr lang="en-US" sz="1800"/>
              </a:p>
            </p:txBody>
          </p:sp>
        </mc:Choice>
        <mc:Fallback>
          <p:sp>
            <p:nvSpPr>
              <p:cNvPr id="11319" name="TextBox 11318">
                <a:extLst>
                  <a:ext uri="{FF2B5EF4-FFF2-40B4-BE49-F238E27FC236}">
                    <a16:creationId xmlns:a16="http://schemas.microsoft.com/office/drawing/2014/main" id="{38663D4C-D0B5-826E-3D38-7B8DC0976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882" y="1989570"/>
                <a:ext cx="1096420" cy="3808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320" name="TextBox 11319">
                <a:extLst>
                  <a:ext uri="{FF2B5EF4-FFF2-40B4-BE49-F238E27FC236}">
                    <a16:creationId xmlns:a16="http://schemas.microsoft.com/office/drawing/2014/main" id="{BC5C178D-BEA6-4DF0-7CDA-CF8EE41BABFB}"/>
                  </a:ext>
                </a:extLst>
              </p:cNvPr>
              <p:cNvSpPr txBox="1"/>
              <p:nvPr/>
            </p:nvSpPr>
            <p:spPr>
              <a:xfrm>
                <a:off x="3126601" y="3037973"/>
                <a:ext cx="1096420" cy="3808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−1)</m:t>
                          </m:r>
                        </m:sup>
                      </m:sSup>
                    </m:oMath>
                  </m:oMathPara>
                </a14:m>
                <a:endParaRPr lang="en-US" sz="1800"/>
              </a:p>
            </p:txBody>
          </p:sp>
        </mc:Choice>
        <mc:Fallback>
          <p:sp>
            <p:nvSpPr>
              <p:cNvPr id="11320" name="TextBox 11319">
                <a:extLst>
                  <a:ext uri="{FF2B5EF4-FFF2-40B4-BE49-F238E27FC236}">
                    <a16:creationId xmlns:a16="http://schemas.microsoft.com/office/drawing/2014/main" id="{BC5C178D-BEA6-4DF0-7CDA-CF8EE41BA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601" y="3037973"/>
                <a:ext cx="1096420" cy="3808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321" name="TextBox 11320">
                <a:extLst>
                  <a:ext uri="{FF2B5EF4-FFF2-40B4-BE49-F238E27FC236}">
                    <a16:creationId xmlns:a16="http://schemas.microsoft.com/office/drawing/2014/main" id="{03C39206-8758-1DC1-64B1-3F8F7EB9FC0E}"/>
                  </a:ext>
                </a:extLst>
              </p:cNvPr>
              <p:cNvSpPr txBox="1"/>
              <p:nvPr/>
            </p:nvSpPr>
            <p:spPr>
              <a:xfrm>
                <a:off x="2871243" y="3864638"/>
                <a:ext cx="1096420" cy="3808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−1)</m:t>
                          </m:r>
                        </m:sup>
                      </m:sSup>
                    </m:oMath>
                  </m:oMathPara>
                </a14:m>
                <a:endParaRPr lang="en-US" sz="1800"/>
              </a:p>
            </p:txBody>
          </p:sp>
        </mc:Choice>
        <mc:Fallback>
          <p:sp>
            <p:nvSpPr>
              <p:cNvPr id="11321" name="TextBox 11320">
                <a:extLst>
                  <a:ext uri="{FF2B5EF4-FFF2-40B4-BE49-F238E27FC236}">
                    <a16:creationId xmlns:a16="http://schemas.microsoft.com/office/drawing/2014/main" id="{03C39206-8758-1DC1-64B1-3F8F7EB9FC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243" y="3864638"/>
                <a:ext cx="1096420" cy="3808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23" name="TextBox 11322">
            <a:extLst>
              <a:ext uri="{FF2B5EF4-FFF2-40B4-BE49-F238E27FC236}">
                <a16:creationId xmlns:a16="http://schemas.microsoft.com/office/drawing/2014/main" id="{0F9EAF71-1E9A-7ABE-518B-1A2E7E9A0496}"/>
              </a:ext>
            </a:extLst>
          </p:cNvPr>
          <p:cNvSpPr txBox="1"/>
          <p:nvPr/>
        </p:nvSpPr>
        <p:spPr>
          <a:xfrm>
            <a:off x="595409" y="5024841"/>
            <a:ext cx="2191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solidFill>
                  <a:schemeClr val="tx1"/>
                </a:solidFill>
              </a:rPr>
              <a:t>Model update rule: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324" name="TextBox 11323">
                <a:extLst>
                  <a:ext uri="{FF2B5EF4-FFF2-40B4-BE49-F238E27FC236}">
                    <a16:creationId xmlns:a16="http://schemas.microsoft.com/office/drawing/2014/main" id="{A78AE571-D8CD-2410-3BD8-C2E03850BF68}"/>
                  </a:ext>
                </a:extLst>
              </p:cNvPr>
              <p:cNvSpPr txBox="1"/>
              <p:nvPr/>
            </p:nvSpPr>
            <p:spPr>
              <a:xfrm>
                <a:off x="2725066" y="4722930"/>
                <a:ext cx="4237967" cy="9578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−1)</m:t>
                          </m:r>
                        </m:sup>
                      </m:sSup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−1)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1324" name="TextBox 11323">
                <a:extLst>
                  <a:ext uri="{FF2B5EF4-FFF2-40B4-BE49-F238E27FC236}">
                    <a16:creationId xmlns:a16="http://schemas.microsoft.com/office/drawing/2014/main" id="{A78AE571-D8CD-2410-3BD8-C2E03850B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066" y="4722930"/>
                <a:ext cx="4237967" cy="95782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55524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Recap - How Does FL Work over a Wireless Network? [2]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531D307C-65C7-4BB3-B44A-1501D36803F7}" type="slidenum">
              <a:rPr lang="en-GB"/>
              <a:pPr/>
              <a:t>6</a:t>
            </a:fld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>
          <a:xfrm>
            <a:off x="929217" y="333375"/>
            <a:ext cx="2499764" cy="273050"/>
          </a:xfrm>
        </p:spPr>
        <p:txBody>
          <a:bodyPr/>
          <a:lstStyle/>
          <a:p>
            <a:r>
              <a:rPr lang="en-US"/>
              <a:t>March 2025</a:t>
            </a:r>
            <a:endParaRPr lang="en-GB"/>
          </a:p>
        </p:txBody>
      </p:sp>
      <p:sp>
        <p:nvSpPr>
          <p:cNvPr id="11354" name="Rectangle: Rounded Corners 11353">
            <a:extLst>
              <a:ext uri="{FF2B5EF4-FFF2-40B4-BE49-F238E27FC236}">
                <a16:creationId xmlns:a16="http://schemas.microsoft.com/office/drawing/2014/main" id="{DB0A5984-0C5F-113A-90BA-26DD5D0044EE}"/>
              </a:ext>
            </a:extLst>
          </p:cNvPr>
          <p:cNvSpPr/>
          <p:nvPr/>
        </p:nvSpPr>
        <p:spPr>
          <a:xfrm>
            <a:off x="1062123" y="2317747"/>
            <a:ext cx="1511300" cy="1413568"/>
          </a:xfrm>
          <a:prstGeom prst="roundRect">
            <a:avLst>
              <a:gd name="adj" fmla="val 3529"/>
            </a:avLst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355" name="TextBox 135">
                <a:extLst>
                  <a:ext uri="{FF2B5EF4-FFF2-40B4-BE49-F238E27FC236}">
                    <a16:creationId xmlns:a16="http://schemas.microsoft.com/office/drawing/2014/main" id="{7036EB6C-EFE0-681F-FFE5-54DF1163A3FA}"/>
                  </a:ext>
                </a:extLst>
              </p:cNvPr>
              <p:cNvSpPr txBox="1"/>
              <p:nvPr/>
            </p:nvSpPr>
            <p:spPr>
              <a:xfrm>
                <a:off x="3941577" y="2348453"/>
                <a:ext cx="7315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STA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</m:t>
                    </m:r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1355" name="TextBox 135">
                <a:extLst>
                  <a:ext uri="{FF2B5EF4-FFF2-40B4-BE49-F238E27FC236}">
                    <a16:creationId xmlns:a16="http://schemas.microsoft.com/office/drawing/2014/main" id="{7036EB6C-EFE0-681F-FFE5-54DF1163A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577" y="2348453"/>
                <a:ext cx="731520" cy="369332"/>
              </a:xfrm>
              <a:prstGeom prst="rect">
                <a:avLst/>
              </a:prstGeom>
              <a:blipFill>
                <a:blip r:embed="rId3"/>
                <a:stretch>
                  <a:fillRect l="-750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56" name="Oval 11355">
            <a:extLst>
              <a:ext uri="{FF2B5EF4-FFF2-40B4-BE49-F238E27FC236}">
                <a16:creationId xmlns:a16="http://schemas.microsoft.com/office/drawing/2014/main" id="{F1A3C22A-BED7-961A-B91F-7D9D46A5EE38}"/>
              </a:ext>
            </a:extLst>
          </p:cNvPr>
          <p:cNvSpPr/>
          <p:nvPr/>
        </p:nvSpPr>
        <p:spPr>
          <a:xfrm>
            <a:off x="4170289" y="2304478"/>
            <a:ext cx="91440" cy="91440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357" name="Graphic 391" descr="Database outline">
            <a:extLst>
              <a:ext uri="{FF2B5EF4-FFF2-40B4-BE49-F238E27FC236}">
                <a16:creationId xmlns:a16="http://schemas.microsoft.com/office/drawing/2014/main" id="{0ED51B08-347A-F8D1-01A3-B05DB0B17C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6018" y="2165859"/>
            <a:ext cx="402677" cy="402677"/>
          </a:xfrm>
          <a:prstGeom prst="rect">
            <a:avLst/>
          </a:prstGeom>
        </p:spPr>
      </p:pic>
      <p:cxnSp>
        <p:nvCxnSpPr>
          <p:cNvPr id="11358" name="Straight Arrow Connector 11357">
            <a:extLst>
              <a:ext uri="{FF2B5EF4-FFF2-40B4-BE49-F238E27FC236}">
                <a16:creationId xmlns:a16="http://schemas.microsoft.com/office/drawing/2014/main" id="{13338430-001C-FB99-AC65-830779B32F5D}"/>
              </a:ext>
            </a:extLst>
          </p:cNvPr>
          <p:cNvCxnSpPr>
            <a:cxnSpLocks/>
          </p:cNvCxnSpPr>
          <p:nvPr/>
        </p:nvCxnSpPr>
        <p:spPr>
          <a:xfrm flipH="1">
            <a:off x="4267269" y="2350198"/>
            <a:ext cx="182880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11359" name="Group 11358">
            <a:extLst>
              <a:ext uri="{FF2B5EF4-FFF2-40B4-BE49-F238E27FC236}">
                <a16:creationId xmlns:a16="http://schemas.microsoft.com/office/drawing/2014/main" id="{0496670D-75D2-A33B-0AF0-1D8756ACC919}"/>
              </a:ext>
            </a:extLst>
          </p:cNvPr>
          <p:cNvGrpSpPr/>
          <p:nvPr/>
        </p:nvGrpSpPr>
        <p:grpSpPr>
          <a:xfrm>
            <a:off x="4036521" y="2139202"/>
            <a:ext cx="130908" cy="213640"/>
            <a:chOff x="3162869" y="1587873"/>
            <a:chExt cx="130908" cy="213640"/>
          </a:xfrm>
        </p:grpSpPr>
        <p:cxnSp>
          <p:nvCxnSpPr>
            <p:cNvPr id="14808" name="Straight Arrow Connector 14807">
              <a:extLst>
                <a:ext uri="{FF2B5EF4-FFF2-40B4-BE49-F238E27FC236}">
                  <a16:creationId xmlns:a16="http://schemas.microsoft.com/office/drawing/2014/main" id="{EC4E85C0-CF73-F760-9D64-0FF4B67764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25817" y="1587873"/>
              <a:ext cx="720" cy="213640"/>
            </a:xfrm>
            <a:prstGeom prst="straightConnector1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809" name="Straight Connector 14808">
              <a:extLst>
                <a:ext uri="{FF2B5EF4-FFF2-40B4-BE49-F238E27FC236}">
                  <a16:creationId xmlns:a16="http://schemas.microsoft.com/office/drawing/2014/main" id="{7040C9C8-0F6B-786A-0B85-BD37306E00D8}"/>
                </a:ext>
              </a:extLst>
            </p:cNvPr>
            <p:cNvCxnSpPr>
              <a:cxnSpLocks/>
            </p:cNvCxnSpPr>
            <p:nvPr/>
          </p:nvCxnSpPr>
          <p:spPr>
            <a:xfrm>
              <a:off x="3162869" y="1596245"/>
              <a:ext cx="64133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810" name="Straight Connector 14809">
              <a:extLst>
                <a:ext uri="{FF2B5EF4-FFF2-40B4-BE49-F238E27FC236}">
                  <a16:creationId xmlns:a16="http://schemas.microsoft.com/office/drawing/2014/main" id="{B366356B-2130-4A09-D34B-2CBFC2E3FC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6830" y="1596245"/>
              <a:ext cx="66947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1360" name="Straight Arrow Connector 11359">
            <a:extLst>
              <a:ext uri="{FF2B5EF4-FFF2-40B4-BE49-F238E27FC236}">
                <a16:creationId xmlns:a16="http://schemas.microsoft.com/office/drawing/2014/main" id="{72B2DDE3-146A-EA02-5F74-779813C8483E}"/>
              </a:ext>
            </a:extLst>
          </p:cNvPr>
          <p:cNvCxnSpPr>
            <a:cxnSpLocks/>
            <a:stCxn id="11356" idx="2"/>
          </p:cNvCxnSpPr>
          <p:nvPr/>
        </p:nvCxnSpPr>
        <p:spPr>
          <a:xfrm flipH="1">
            <a:off x="4097004" y="2350198"/>
            <a:ext cx="73287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1361" name="TextBox 135">
            <a:extLst>
              <a:ext uri="{FF2B5EF4-FFF2-40B4-BE49-F238E27FC236}">
                <a16:creationId xmlns:a16="http://schemas.microsoft.com/office/drawing/2014/main" id="{C2855320-A173-BC3A-D858-A59CB2DECD1F}"/>
              </a:ext>
            </a:extLst>
          </p:cNvPr>
          <p:cNvSpPr txBox="1"/>
          <p:nvPr/>
        </p:nvSpPr>
        <p:spPr>
          <a:xfrm>
            <a:off x="3941577" y="2989557"/>
            <a:ext cx="73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 2</a:t>
            </a:r>
          </a:p>
        </p:txBody>
      </p:sp>
      <p:sp>
        <p:nvSpPr>
          <p:cNvPr id="11362" name="Oval 11361">
            <a:extLst>
              <a:ext uri="{FF2B5EF4-FFF2-40B4-BE49-F238E27FC236}">
                <a16:creationId xmlns:a16="http://schemas.microsoft.com/office/drawing/2014/main" id="{DF6EA069-A695-D78B-E2B7-C7495CD8D92F}"/>
              </a:ext>
            </a:extLst>
          </p:cNvPr>
          <p:cNvSpPr/>
          <p:nvPr/>
        </p:nvSpPr>
        <p:spPr>
          <a:xfrm>
            <a:off x="4201455" y="2902382"/>
            <a:ext cx="91440" cy="91440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363" name="Group 11362">
            <a:extLst>
              <a:ext uri="{FF2B5EF4-FFF2-40B4-BE49-F238E27FC236}">
                <a16:creationId xmlns:a16="http://schemas.microsoft.com/office/drawing/2014/main" id="{DAFAFE4E-7646-9EC3-DD6A-A3C4C35D9006}"/>
              </a:ext>
            </a:extLst>
          </p:cNvPr>
          <p:cNvGrpSpPr/>
          <p:nvPr/>
        </p:nvGrpSpPr>
        <p:grpSpPr>
          <a:xfrm>
            <a:off x="4067688" y="2737106"/>
            <a:ext cx="130908" cy="213640"/>
            <a:chOff x="3162869" y="1587873"/>
            <a:chExt cx="130908" cy="213640"/>
          </a:xfrm>
        </p:grpSpPr>
        <p:cxnSp>
          <p:nvCxnSpPr>
            <p:cNvPr id="14805" name="Straight Arrow Connector 14804">
              <a:extLst>
                <a:ext uri="{FF2B5EF4-FFF2-40B4-BE49-F238E27FC236}">
                  <a16:creationId xmlns:a16="http://schemas.microsoft.com/office/drawing/2014/main" id="{A1CC5BE3-387C-3BFA-4469-8533A98E72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25817" y="1587873"/>
              <a:ext cx="720" cy="213640"/>
            </a:xfrm>
            <a:prstGeom prst="straightConnector1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806" name="Straight Connector 14805">
              <a:extLst>
                <a:ext uri="{FF2B5EF4-FFF2-40B4-BE49-F238E27FC236}">
                  <a16:creationId xmlns:a16="http://schemas.microsoft.com/office/drawing/2014/main" id="{D5A17EA8-AF75-6203-4035-EC313CC396BC}"/>
                </a:ext>
              </a:extLst>
            </p:cNvPr>
            <p:cNvCxnSpPr>
              <a:cxnSpLocks/>
            </p:cNvCxnSpPr>
            <p:nvPr/>
          </p:nvCxnSpPr>
          <p:spPr>
            <a:xfrm>
              <a:off x="3162869" y="1596245"/>
              <a:ext cx="64133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807" name="Straight Connector 14806">
              <a:extLst>
                <a:ext uri="{FF2B5EF4-FFF2-40B4-BE49-F238E27FC236}">
                  <a16:creationId xmlns:a16="http://schemas.microsoft.com/office/drawing/2014/main" id="{6AFFEB5D-3101-60D9-11BC-D656B980FF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6830" y="1596245"/>
              <a:ext cx="66947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1364" name="Straight Arrow Connector 11363">
            <a:extLst>
              <a:ext uri="{FF2B5EF4-FFF2-40B4-BE49-F238E27FC236}">
                <a16:creationId xmlns:a16="http://schemas.microsoft.com/office/drawing/2014/main" id="{DDAD4EFB-4DF7-5BD8-9A81-B43D4A7B603D}"/>
              </a:ext>
            </a:extLst>
          </p:cNvPr>
          <p:cNvCxnSpPr>
            <a:cxnSpLocks/>
            <a:stCxn id="11362" idx="2"/>
          </p:cNvCxnSpPr>
          <p:nvPr/>
        </p:nvCxnSpPr>
        <p:spPr>
          <a:xfrm flipH="1">
            <a:off x="4128169" y="2948102"/>
            <a:ext cx="73287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11365" name="Group 11364">
            <a:extLst>
              <a:ext uri="{FF2B5EF4-FFF2-40B4-BE49-F238E27FC236}">
                <a16:creationId xmlns:a16="http://schemas.microsoft.com/office/drawing/2014/main" id="{BE92C2C4-76FE-3C96-AB23-121331D93207}"/>
              </a:ext>
            </a:extLst>
          </p:cNvPr>
          <p:cNvGrpSpPr/>
          <p:nvPr/>
        </p:nvGrpSpPr>
        <p:grpSpPr>
          <a:xfrm>
            <a:off x="2759725" y="2768356"/>
            <a:ext cx="130908" cy="302388"/>
            <a:chOff x="3138020" y="3455313"/>
            <a:chExt cx="130908" cy="302388"/>
          </a:xfrm>
        </p:grpSpPr>
        <p:cxnSp>
          <p:nvCxnSpPr>
            <p:cNvPr id="14801" name="Straight Arrow Connector 14800">
              <a:extLst>
                <a:ext uri="{FF2B5EF4-FFF2-40B4-BE49-F238E27FC236}">
                  <a16:creationId xmlns:a16="http://schemas.microsoft.com/office/drawing/2014/main" id="{CC379B90-3835-0D7B-FF0C-CB7153AB0908}"/>
                </a:ext>
              </a:extLst>
            </p:cNvPr>
            <p:cNvCxnSpPr/>
            <p:nvPr/>
          </p:nvCxnSpPr>
          <p:spPr>
            <a:xfrm flipV="1">
              <a:off x="3200968" y="3455313"/>
              <a:ext cx="0" cy="198731"/>
            </a:xfrm>
            <a:prstGeom prst="straightConnector1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802" name="Straight Connector 14801">
              <a:extLst>
                <a:ext uri="{FF2B5EF4-FFF2-40B4-BE49-F238E27FC236}">
                  <a16:creationId xmlns:a16="http://schemas.microsoft.com/office/drawing/2014/main" id="{A0E8DA25-CA9B-449A-C45F-CD3E1F1BC2E0}"/>
                </a:ext>
              </a:extLst>
            </p:cNvPr>
            <p:cNvCxnSpPr>
              <a:cxnSpLocks/>
            </p:cNvCxnSpPr>
            <p:nvPr/>
          </p:nvCxnSpPr>
          <p:spPr>
            <a:xfrm>
              <a:off x="3138020" y="3463686"/>
              <a:ext cx="64133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803" name="Straight Connector 14802">
              <a:extLst>
                <a:ext uri="{FF2B5EF4-FFF2-40B4-BE49-F238E27FC236}">
                  <a16:creationId xmlns:a16="http://schemas.microsoft.com/office/drawing/2014/main" id="{49425831-440E-D24B-7988-4E7F8E93D0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1981" y="3463686"/>
              <a:ext cx="66947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4804" name="Rectangle 14803">
              <a:extLst>
                <a:ext uri="{FF2B5EF4-FFF2-40B4-BE49-F238E27FC236}">
                  <a16:creationId xmlns:a16="http://schemas.microsoft.com/office/drawing/2014/main" id="{F36B8607-8B0F-D338-6CD4-0C1C06182922}"/>
                </a:ext>
              </a:extLst>
            </p:cNvPr>
            <p:cNvSpPr/>
            <p:nvPr/>
          </p:nvSpPr>
          <p:spPr>
            <a:xfrm>
              <a:off x="3154686" y="3666261"/>
              <a:ext cx="91440" cy="91440"/>
            </a:xfrm>
            <a:prstGeom prst="rect">
              <a:avLst/>
            </a:prstGeom>
            <a:solidFill>
              <a:sysClr val="windowText" lastClr="0000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366" name="TextBox 135">
                <a:extLst>
                  <a:ext uri="{FF2B5EF4-FFF2-40B4-BE49-F238E27FC236}">
                    <a16:creationId xmlns:a16="http://schemas.microsoft.com/office/drawing/2014/main" id="{8A372F10-F018-8328-FF71-0CA6C5CEFDBE}"/>
                  </a:ext>
                </a:extLst>
              </p:cNvPr>
              <p:cNvSpPr txBox="1"/>
              <p:nvPr/>
            </p:nvSpPr>
            <p:spPr>
              <a:xfrm>
                <a:off x="3941577" y="3828293"/>
                <a:ext cx="7768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STA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𝐾</m:t>
                    </m:r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1366" name="TextBox 135">
                <a:extLst>
                  <a:ext uri="{FF2B5EF4-FFF2-40B4-BE49-F238E27FC236}">
                    <a16:creationId xmlns:a16="http://schemas.microsoft.com/office/drawing/2014/main" id="{8A372F10-F018-8328-FF71-0CA6C5CEF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577" y="3828293"/>
                <a:ext cx="776874" cy="369332"/>
              </a:xfrm>
              <a:prstGeom prst="rect">
                <a:avLst/>
              </a:prstGeom>
              <a:blipFill>
                <a:blip r:embed="rId6"/>
                <a:stretch>
                  <a:fillRect l="-7087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67" name="Oval 11366">
            <a:extLst>
              <a:ext uri="{FF2B5EF4-FFF2-40B4-BE49-F238E27FC236}">
                <a16:creationId xmlns:a16="http://schemas.microsoft.com/office/drawing/2014/main" id="{1C5280D0-C2AA-A337-8378-8007B95DF6CB}"/>
              </a:ext>
            </a:extLst>
          </p:cNvPr>
          <p:cNvSpPr/>
          <p:nvPr/>
        </p:nvSpPr>
        <p:spPr>
          <a:xfrm>
            <a:off x="4223322" y="3784318"/>
            <a:ext cx="91440" cy="91440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368" name="Straight Arrow Connector 11367">
            <a:extLst>
              <a:ext uri="{FF2B5EF4-FFF2-40B4-BE49-F238E27FC236}">
                <a16:creationId xmlns:a16="http://schemas.microsoft.com/office/drawing/2014/main" id="{BA59AA13-9167-780D-B278-E004EFDCD94D}"/>
              </a:ext>
            </a:extLst>
          </p:cNvPr>
          <p:cNvCxnSpPr>
            <a:cxnSpLocks/>
          </p:cNvCxnSpPr>
          <p:nvPr/>
        </p:nvCxnSpPr>
        <p:spPr>
          <a:xfrm flipH="1">
            <a:off x="4267269" y="3830038"/>
            <a:ext cx="182880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11369" name="Group 11368">
            <a:extLst>
              <a:ext uri="{FF2B5EF4-FFF2-40B4-BE49-F238E27FC236}">
                <a16:creationId xmlns:a16="http://schemas.microsoft.com/office/drawing/2014/main" id="{7FA4A659-52E7-B776-18A0-29F644A44C45}"/>
              </a:ext>
            </a:extLst>
          </p:cNvPr>
          <p:cNvGrpSpPr/>
          <p:nvPr/>
        </p:nvGrpSpPr>
        <p:grpSpPr>
          <a:xfrm>
            <a:off x="4089555" y="3619042"/>
            <a:ext cx="130908" cy="213640"/>
            <a:chOff x="3162869" y="1587873"/>
            <a:chExt cx="130908" cy="213640"/>
          </a:xfrm>
        </p:grpSpPr>
        <p:cxnSp>
          <p:nvCxnSpPr>
            <p:cNvPr id="14798" name="Straight Arrow Connector 14797">
              <a:extLst>
                <a:ext uri="{FF2B5EF4-FFF2-40B4-BE49-F238E27FC236}">
                  <a16:creationId xmlns:a16="http://schemas.microsoft.com/office/drawing/2014/main" id="{1E9D353E-ADD2-FADE-AC0A-AA53F35C03E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25817" y="1587873"/>
              <a:ext cx="720" cy="213640"/>
            </a:xfrm>
            <a:prstGeom prst="straightConnector1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799" name="Straight Connector 14798">
              <a:extLst>
                <a:ext uri="{FF2B5EF4-FFF2-40B4-BE49-F238E27FC236}">
                  <a16:creationId xmlns:a16="http://schemas.microsoft.com/office/drawing/2014/main" id="{82147407-C69C-6030-689D-5ACD1305241B}"/>
                </a:ext>
              </a:extLst>
            </p:cNvPr>
            <p:cNvCxnSpPr>
              <a:cxnSpLocks/>
            </p:cNvCxnSpPr>
            <p:nvPr/>
          </p:nvCxnSpPr>
          <p:spPr>
            <a:xfrm>
              <a:off x="3162869" y="1596245"/>
              <a:ext cx="64133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800" name="Straight Connector 14799">
              <a:extLst>
                <a:ext uri="{FF2B5EF4-FFF2-40B4-BE49-F238E27FC236}">
                  <a16:creationId xmlns:a16="http://schemas.microsoft.com/office/drawing/2014/main" id="{81047C01-D2AC-157E-B1B1-0F18692D62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6830" y="1596245"/>
              <a:ext cx="66947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1370" name="Straight Arrow Connector 11369">
            <a:extLst>
              <a:ext uri="{FF2B5EF4-FFF2-40B4-BE49-F238E27FC236}">
                <a16:creationId xmlns:a16="http://schemas.microsoft.com/office/drawing/2014/main" id="{6AA2F973-BE2B-AD16-6F7B-0DA51159BFB5}"/>
              </a:ext>
            </a:extLst>
          </p:cNvPr>
          <p:cNvCxnSpPr>
            <a:cxnSpLocks/>
            <a:stCxn id="11367" idx="2"/>
          </p:cNvCxnSpPr>
          <p:nvPr/>
        </p:nvCxnSpPr>
        <p:spPr>
          <a:xfrm flipH="1">
            <a:off x="4150036" y="3830038"/>
            <a:ext cx="73287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pic>
        <p:nvPicPr>
          <p:cNvPr id="11371" name="Graphic 391" descr="Database outline">
            <a:extLst>
              <a:ext uri="{FF2B5EF4-FFF2-40B4-BE49-F238E27FC236}">
                <a16:creationId xmlns:a16="http://schemas.microsoft.com/office/drawing/2014/main" id="{1C671803-B761-26C7-122C-72AA04B4E2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6018" y="3626955"/>
            <a:ext cx="402677" cy="437321"/>
          </a:xfrm>
          <a:prstGeom prst="rect">
            <a:avLst/>
          </a:prstGeom>
        </p:spPr>
      </p:pic>
      <p:pic>
        <p:nvPicPr>
          <p:cNvPr id="11372" name="Graphic 391" descr="Database outline">
            <a:extLst>
              <a:ext uri="{FF2B5EF4-FFF2-40B4-BE49-F238E27FC236}">
                <a16:creationId xmlns:a16="http://schemas.microsoft.com/office/drawing/2014/main" id="{F680D982-3822-8A94-DCF4-84C5464C40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6018" y="2799203"/>
            <a:ext cx="402677" cy="402677"/>
          </a:xfrm>
          <a:prstGeom prst="rect">
            <a:avLst/>
          </a:prstGeom>
        </p:spPr>
      </p:pic>
      <p:sp>
        <p:nvSpPr>
          <p:cNvPr id="11373" name="Rectangle 11372">
            <a:extLst>
              <a:ext uri="{FF2B5EF4-FFF2-40B4-BE49-F238E27FC236}">
                <a16:creationId xmlns:a16="http://schemas.microsoft.com/office/drawing/2014/main" id="{BF45BA7D-53D4-0E0E-E8DD-790578F7DC27}"/>
              </a:ext>
            </a:extLst>
          </p:cNvPr>
          <p:cNvSpPr/>
          <p:nvPr/>
        </p:nvSpPr>
        <p:spPr>
          <a:xfrm>
            <a:off x="2612037" y="3029294"/>
            <a:ext cx="4667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AP</a:t>
            </a:r>
          </a:p>
        </p:txBody>
      </p:sp>
      <p:sp>
        <p:nvSpPr>
          <p:cNvPr id="11374" name="TextBox 11373">
            <a:extLst>
              <a:ext uri="{FF2B5EF4-FFF2-40B4-BE49-F238E27FC236}">
                <a16:creationId xmlns:a16="http://schemas.microsoft.com/office/drawing/2014/main" id="{34086B07-34C0-936D-9A5A-EE00F130B035}"/>
              </a:ext>
            </a:extLst>
          </p:cNvPr>
          <p:cNvSpPr txBox="1"/>
          <p:nvPr/>
        </p:nvSpPr>
        <p:spPr>
          <a:xfrm rot="5400000">
            <a:off x="4108558" y="3276039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…</a:t>
            </a:r>
          </a:p>
        </p:txBody>
      </p:sp>
      <p:grpSp>
        <p:nvGrpSpPr>
          <p:cNvPr id="11375" name="Group 11374">
            <a:extLst>
              <a:ext uri="{FF2B5EF4-FFF2-40B4-BE49-F238E27FC236}">
                <a16:creationId xmlns:a16="http://schemas.microsoft.com/office/drawing/2014/main" id="{7E10F563-3765-0C8C-D27D-69EE2EBEA875}"/>
              </a:ext>
            </a:extLst>
          </p:cNvPr>
          <p:cNvGrpSpPr/>
          <p:nvPr/>
        </p:nvGrpSpPr>
        <p:grpSpPr>
          <a:xfrm>
            <a:off x="1140193" y="2353638"/>
            <a:ext cx="1339861" cy="1326907"/>
            <a:chOff x="116170" y="299139"/>
            <a:chExt cx="1339861" cy="1326906"/>
          </a:xfrm>
        </p:grpSpPr>
        <p:sp>
          <p:nvSpPr>
            <p:cNvPr id="14692" name="Oval 14691">
              <a:extLst>
                <a:ext uri="{FF2B5EF4-FFF2-40B4-BE49-F238E27FC236}">
                  <a16:creationId xmlns:a16="http://schemas.microsoft.com/office/drawing/2014/main" id="{470C4CC0-1BA8-A2A0-8048-B62F856EE4E5}"/>
                </a:ext>
              </a:extLst>
            </p:cNvPr>
            <p:cNvSpPr/>
            <p:nvPr/>
          </p:nvSpPr>
          <p:spPr>
            <a:xfrm>
              <a:off x="1047820" y="308362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93" name="Oval 14692">
              <a:extLst>
                <a:ext uri="{FF2B5EF4-FFF2-40B4-BE49-F238E27FC236}">
                  <a16:creationId xmlns:a16="http://schemas.microsoft.com/office/drawing/2014/main" id="{09135D04-20CD-8128-DA66-A9BC7460DCA1}"/>
                </a:ext>
              </a:extLst>
            </p:cNvPr>
            <p:cNvSpPr/>
            <p:nvPr/>
          </p:nvSpPr>
          <p:spPr>
            <a:xfrm>
              <a:off x="1047820" y="548461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94" name="Oval 14693">
              <a:extLst>
                <a:ext uri="{FF2B5EF4-FFF2-40B4-BE49-F238E27FC236}">
                  <a16:creationId xmlns:a16="http://schemas.microsoft.com/office/drawing/2014/main" id="{E2DCB9A7-5B25-F95F-A21B-57AC1FAC27C8}"/>
                </a:ext>
              </a:extLst>
            </p:cNvPr>
            <p:cNvSpPr/>
            <p:nvPr/>
          </p:nvSpPr>
          <p:spPr>
            <a:xfrm>
              <a:off x="1047820" y="788561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95" name="Oval 14694">
              <a:extLst>
                <a:ext uri="{FF2B5EF4-FFF2-40B4-BE49-F238E27FC236}">
                  <a16:creationId xmlns:a16="http://schemas.microsoft.com/office/drawing/2014/main" id="{ED80E5E5-88F6-CB97-8F14-75CCF02CFC3E}"/>
                </a:ext>
              </a:extLst>
            </p:cNvPr>
            <p:cNvSpPr/>
            <p:nvPr/>
          </p:nvSpPr>
          <p:spPr>
            <a:xfrm>
              <a:off x="1047820" y="1028660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96" name="Oval 14695">
              <a:extLst>
                <a:ext uri="{FF2B5EF4-FFF2-40B4-BE49-F238E27FC236}">
                  <a16:creationId xmlns:a16="http://schemas.microsoft.com/office/drawing/2014/main" id="{0F834508-C1BA-C8DE-10CD-88F1E51F9A8E}"/>
                </a:ext>
              </a:extLst>
            </p:cNvPr>
            <p:cNvSpPr/>
            <p:nvPr/>
          </p:nvSpPr>
          <p:spPr>
            <a:xfrm>
              <a:off x="1047820" y="1294506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97" name="Oval 14696">
              <a:extLst>
                <a:ext uri="{FF2B5EF4-FFF2-40B4-BE49-F238E27FC236}">
                  <a16:creationId xmlns:a16="http://schemas.microsoft.com/office/drawing/2014/main" id="{3EA0D8A5-ACFC-9183-F377-728665091399}"/>
                </a:ext>
              </a:extLst>
            </p:cNvPr>
            <p:cNvSpPr/>
            <p:nvPr/>
          </p:nvSpPr>
          <p:spPr>
            <a:xfrm>
              <a:off x="1047820" y="1534605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98" name="Oval 14697">
              <a:extLst>
                <a:ext uri="{FF2B5EF4-FFF2-40B4-BE49-F238E27FC236}">
                  <a16:creationId xmlns:a16="http://schemas.microsoft.com/office/drawing/2014/main" id="{2EA59EF0-6C12-3AD5-0687-C37DA8D61AD4}"/>
                </a:ext>
              </a:extLst>
            </p:cNvPr>
            <p:cNvSpPr/>
            <p:nvPr/>
          </p:nvSpPr>
          <p:spPr>
            <a:xfrm>
              <a:off x="1364591" y="693626"/>
              <a:ext cx="91440" cy="91440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99" name="Oval 14698">
              <a:extLst>
                <a:ext uri="{FF2B5EF4-FFF2-40B4-BE49-F238E27FC236}">
                  <a16:creationId xmlns:a16="http://schemas.microsoft.com/office/drawing/2014/main" id="{61058562-BA7A-B7D0-D73C-F717787176BB}"/>
                </a:ext>
              </a:extLst>
            </p:cNvPr>
            <p:cNvSpPr/>
            <p:nvPr/>
          </p:nvSpPr>
          <p:spPr>
            <a:xfrm>
              <a:off x="1364591" y="933725"/>
              <a:ext cx="91440" cy="91440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00" name="Oval 14699">
              <a:extLst>
                <a:ext uri="{FF2B5EF4-FFF2-40B4-BE49-F238E27FC236}">
                  <a16:creationId xmlns:a16="http://schemas.microsoft.com/office/drawing/2014/main" id="{889A8F69-31FF-3299-DC74-610CB9220D09}"/>
                </a:ext>
              </a:extLst>
            </p:cNvPr>
            <p:cNvSpPr/>
            <p:nvPr/>
          </p:nvSpPr>
          <p:spPr>
            <a:xfrm>
              <a:off x="1364591" y="1173825"/>
              <a:ext cx="91440" cy="91440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701" name="Straight Connector 14700">
              <a:extLst>
                <a:ext uri="{FF2B5EF4-FFF2-40B4-BE49-F238E27FC236}">
                  <a16:creationId xmlns:a16="http://schemas.microsoft.com/office/drawing/2014/main" id="{2753F856-A0CD-12B9-7C93-2B951CF1D8F2}"/>
                </a:ext>
              </a:extLst>
            </p:cNvPr>
            <p:cNvCxnSpPr>
              <a:cxnSpLocks/>
              <a:stCxn id="14696" idx="6"/>
              <a:endCxn id="14700" idx="2"/>
            </p:cNvCxnSpPr>
            <p:nvPr/>
          </p:nvCxnSpPr>
          <p:spPr>
            <a:xfrm flipV="1">
              <a:off x="1139260" y="1219545"/>
              <a:ext cx="225331" cy="12068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02" name="Straight Connector 14701">
              <a:extLst>
                <a:ext uri="{FF2B5EF4-FFF2-40B4-BE49-F238E27FC236}">
                  <a16:creationId xmlns:a16="http://schemas.microsoft.com/office/drawing/2014/main" id="{FB079DCE-3FD8-EC65-BF7B-ADD53F39C725}"/>
                </a:ext>
              </a:extLst>
            </p:cNvPr>
            <p:cNvCxnSpPr>
              <a:cxnSpLocks/>
              <a:stCxn id="14697" idx="6"/>
              <a:endCxn id="14700" idx="2"/>
            </p:cNvCxnSpPr>
            <p:nvPr/>
          </p:nvCxnSpPr>
          <p:spPr>
            <a:xfrm flipV="1">
              <a:off x="1139260" y="1219545"/>
              <a:ext cx="225331" cy="36078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03" name="Straight Connector 14702">
              <a:extLst>
                <a:ext uri="{FF2B5EF4-FFF2-40B4-BE49-F238E27FC236}">
                  <a16:creationId xmlns:a16="http://schemas.microsoft.com/office/drawing/2014/main" id="{AB4FFACD-98EB-B72F-7448-45421C54B019}"/>
                </a:ext>
              </a:extLst>
            </p:cNvPr>
            <p:cNvCxnSpPr>
              <a:cxnSpLocks/>
              <a:stCxn id="14697" idx="6"/>
              <a:endCxn id="14699" idx="2"/>
            </p:cNvCxnSpPr>
            <p:nvPr/>
          </p:nvCxnSpPr>
          <p:spPr>
            <a:xfrm flipV="1">
              <a:off x="1139260" y="979445"/>
              <a:ext cx="225331" cy="60088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04" name="Straight Connector 14703">
              <a:extLst>
                <a:ext uri="{FF2B5EF4-FFF2-40B4-BE49-F238E27FC236}">
                  <a16:creationId xmlns:a16="http://schemas.microsoft.com/office/drawing/2014/main" id="{744EE2EF-D29B-5C38-DE7E-6D8CA42D080F}"/>
                </a:ext>
              </a:extLst>
            </p:cNvPr>
            <p:cNvCxnSpPr>
              <a:cxnSpLocks/>
              <a:stCxn id="14697" idx="6"/>
              <a:endCxn id="14698" idx="1"/>
            </p:cNvCxnSpPr>
            <p:nvPr/>
          </p:nvCxnSpPr>
          <p:spPr>
            <a:xfrm flipV="1">
              <a:off x="1139260" y="707017"/>
              <a:ext cx="238722" cy="873308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05" name="Straight Connector 14704">
              <a:extLst>
                <a:ext uri="{FF2B5EF4-FFF2-40B4-BE49-F238E27FC236}">
                  <a16:creationId xmlns:a16="http://schemas.microsoft.com/office/drawing/2014/main" id="{0129688F-D4B3-F096-0E6B-3F56A100465B}"/>
                </a:ext>
              </a:extLst>
            </p:cNvPr>
            <p:cNvCxnSpPr>
              <a:cxnSpLocks/>
              <a:stCxn id="14692" idx="6"/>
              <a:endCxn id="14698" idx="2"/>
            </p:cNvCxnSpPr>
            <p:nvPr/>
          </p:nvCxnSpPr>
          <p:spPr>
            <a:xfrm>
              <a:off x="1139260" y="354082"/>
              <a:ext cx="225331" cy="38526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06" name="Straight Connector 14705">
              <a:extLst>
                <a:ext uri="{FF2B5EF4-FFF2-40B4-BE49-F238E27FC236}">
                  <a16:creationId xmlns:a16="http://schemas.microsoft.com/office/drawing/2014/main" id="{996E9E5D-91C3-A0BE-BECA-A4F030A5DB0C}"/>
                </a:ext>
              </a:extLst>
            </p:cNvPr>
            <p:cNvCxnSpPr>
              <a:cxnSpLocks/>
              <a:stCxn id="14692" idx="6"/>
              <a:endCxn id="14699" idx="2"/>
            </p:cNvCxnSpPr>
            <p:nvPr/>
          </p:nvCxnSpPr>
          <p:spPr>
            <a:xfrm>
              <a:off x="1139260" y="354082"/>
              <a:ext cx="225331" cy="62536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07" name="Straight Connector 14706">
              <a:extLst>
                <a:ext uri="{FF2B5EF4-FFF2-40B4-BE49-F238E27FC236}">
                  <a16:creationId xmlns:a16="http://schemas.microsoft.com/office/drawing/2014/main" id="{E71B4761-8E2D-B994-FE9A-CF9BE41E5B3B}"/>
                </a:ext>
              </a:extLst>
            </p:cNvPr>
            <p:cNvCxnSpPr>
              <a:cxnSpLocks/>
              <a:stCxn id="14692" idx="6"/>
              <a:endCxn id="14700" idx="2"/>
            </p:cNvCxnSpPr>
            <p:nvPr/>
          </p:nvCxnSpPr>
          <p:spPr>
            <a:xfrm>
              <a:off x="1139260" y="354082"/>
              <a:ext cx="225331" cy="86546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08" name="Straight Connector 14707">
              <a:extLst>
                <a:ext uri="{FF2B5EF4-FFF2-40B4-BE49-F238E27FC236}">
                  <a16:creationId xmlns:a16="http://schemas.microsoft.com/office/drawing/2014/main" id="{2D9C211A-61CC-116A-8E6F-254460F6306F}"/>
                </a:ext>
              </a:extLst>
            </p:cNvPr>
            <p:cNvCxnSpPr>
              <a:cxnSpLocks/>
              <a:stCxn id="14693" idx="6"/>
              <a:endCxn id="14698" idx="2"/>
            </p:cNvCxnSpPr>
            <p:nvPr/>
          </p:nvCxnSpPr>
          <p:spPr>
            <a:xfrm>
              <a:off x="1139260" y="594181"/>
              <a:ext cx="225331" cy="14516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09" name="Straight Connector 14708">
              <a:extLst>
                <a:ext uri="{FF2B5EF4-FFF2-40B4-BE49-F238E27FC236}">
                  <a16:creationId xmlns:a16="http://schemas.microsoft.com/office/drawing/2014/main" id="{099B59B6-A5AC-3B78-3D6B-40434D97EF71}"/>
                </a:ext>
              </a:extLst>
            </p:cNvPr>
            <p:cNvCxnSpPr>
              <a:cxnSpLocks/>
              <a:stCxn id="14694" idx="6"/>
              <a:endCxn id="14698" idx="2"/>
            </p:cNvCxnSpPr>
            <p:nvPr/>
          </p:nvCxnSpPr>
          <p:spPr>
            <a:xfrm flipV="1">
              <a:off x="1139260" y="739346"/>
              <a:ext cx="225331" cy="9493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10" name="Straight Connector 14709">
              <a:extLst>
                <a:ext uri="{FF2B5EF4-FFF2-40B4-BE49-F238E27FC236}">
                  <a16:creationId xmlns:a16="http://schemas.microsoft.com/office/drawing/2014/main" id="{5CCE8E19-FB1B-308F-CFAB-969D8FD8D905}"/>
                </a:ext>
              </a:extLst>
            </p:cNvPr>
            <p:cNvCxnSpPr>
              <a:cxnSpLocks/>
              <a:stCxn id="14693" idx="6"/>
              <a:endCxn id="14699" idx="2"/>
            </p:cNvCxnSpPr>
            <p:nvPr/>
          </p:nvCxnSpPr>
          <p:spPr>
            <a:xfrm>
              <a:off x="1139260" y="594181"/>
              <a:ext cx="225331" cy="38526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11" name="Straight Connector 14710">
              <a:extLst>
                <a:ext uri="{FF2B5EF4-FFF2-40B4-BE49-F238E27FC236}">
                  <a16:creationId xmlns:a16="http://schemas.microsoft.com/office/drawing/2014/main" id="{7A1721FA-8B12-379E-BE2C-9B6AF66D3982}"/>
                </a:ext>
              </a:extLst>
            </p:cNvPr>
            <p:cNvCxnSpPr>
              <a:cxnSpLocks/>
              <a:stCxn id="14694" idx="7"/>
              <a:endCxn id="14700" idx="2"/>
            </p:cNvCxnSpPr>
            <p:nvPr/>
          </p:nvCxnSpPr>
          <p:spPr>
            <a:xfrm>
              <a:off x="1125869" y="801952"/>
              <a:ext cx="238722" cy="41759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12" name="Straight Connector 14711">
              <a:extLst>
                <a:ext uri="{FF2B5EF4-FFF2-40B4-BE49-F238E27FC236}">
                  <a16:creationId xmlns:a16="http://schemas.microsoft.com/office/drawing/2014/main" id="{87A3E5F8-2498-4129-D099-F89C1FE2D61D}"/>
                </a:ext>
              </a:extLst>
            </p:cNvPr>
            <p:cNvCxnSpPr>
              <a:cxnSpLocks/>
              <a:stCxn id="14695" idx="6"/>
              <a:endCxn id="14699" idx="2"/>
            </p:cNvCxnSpPr>
            <p:nvPr/>
          </p:nvCxnSpPr>
          <p:spPr>
            <a:xfrm flipV="1">
              <a:off x="1139260" y="979445"/>
              <a:ext cx="225331" cy="9493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13" name="Straight Connector 14712">
              <a:extLst>
                <a:ext uri="{FF2B5EF4-FFF2-40B4-BE49-F238E27FC236}">
                  <a16:creationId xmlns:a16="http://schemas.microsoft.com/office/drawing/2014/main" id="{929F30B4-144E-D583-D7C6-75E1CC3AD163}"/>
                </a:ext>
              </a:extLst>
            </p:cNvPr>
            <p:cNvCxnSpPr>
              <a:cxnSpLocks/>
              <a:stCxn id="14696" idx="6"/>
              <a:endCxn id="14699" idx="2"/>
            </p:cNvCxnSpPr>
            <p:nvPr/>
          </p:nvCxnSpPr>
          <p:spPr>
            <a:xfrm flipV="1">
              <a:off x="1139260" y="979445"/>
              <a:ext cx="225331" cy="36078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14" name="Straight Connector 14713">
              <a:extLst>
                <a:ext uri="{FF2B5EF4-FFF2-40B4-BE49-F238E27FC236}">
                  <a16:creationId xmlns:a16="http://schemas.microsoft.com/office/drawing/2014/main" id="{FB4ECF82-3EAD-648B-BE0D-6EF3C7F1C226}"/>
                </a:ext>
              </a:extLst>
            </p:cNvPr>
            <p:cNvCxnSpPr>
              <a:cxnSpLocks/>
              <a:stCxn id="14696" idx="6"/>
              <a:endCxn id="14698" idx="2"/>
            </p:cNvCxnSpPr>
            <p:nvPr/>
          </p:nvCxnSpPr>
          <p:spPr>
            <a:xfrm flipV="1">
              <a:off x="1139260" y="739346"/>
              <a:ext cx="225331" cy="60088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15" name="Straight Connector 14714">
              <a:extLst>
                <a:ext uri="{FF2B5EF4-FFF2-40B4-BE49-F238E27FC236}">
                  <a16:creationId xmlns:a16="http://schemas.microsoft.com/office/drawing/2014/main" id="{4AF303AA-A2F4-A4E2-A1A6-53CC4FE3F769}"/>
                </a:ext>
              </a:extLst>
            </p:cNvPr>
            <p:cNvCxnSpPr>
              <a:cxnSpLocks/>
              <a:stCxn id="14695" idx="6"/>
              <a:endCxn id="14700" idx="2"/>
            </p:cNvCxnSpPr>
            <p:nvPr/>
          </p:nvCxnSpPr>
          <p:spPr>
            <a:xfrm>
              <a:off x="1139260" y="1074380"/>
              <a:ext cx="225331" cy="14516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16" name="Straight Connector 14715">
              <a:extLst>
                <a:ext uri="{FF2B5EF4-FFF2-40B4-BE49-F238E27FC236}">
                  <a16:creationId xmlns:a16="http://schemas.microsoft.com/office/drawing/2014/main" id="{9C1630AA-CEB3-4C9D-B7AB-EFE4CBE1F739}"/>
                </a:ext>
              </a:extLst>
            </p:cNvPr>
            <p:cNvCxnSpPr>
              <a:cxnSpLocks/>
              <a:stCxn id="14693" idx="6"/>
              <a:endCxn id="14700" idx="2"/>
            </p:cNvCxnSpPr>
            <p:nvPr/>
          </p:nvCxnSpPr>
          <p:spPr>
            <a:xfrm>
              <a:off x="1139260" y="594181"/>
              <a:ext cx="225331" cy="62536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17" name="Straight Connector 14716">
              <a:extLst>
                <a:ext uri="{FF2B5EF4-FFF2-40B4-BE49-F238E27FC236}">
                  <a16:creationId xmlns:a16="http://schemas.microsoft.com/office/drawing/2014/main" id="{88DB4AE7-C6F4-B569-252F-398190A5CCA1}"/>
                </a:ext>
              </a:extLst>
            </p:cNvPr>
            <p:cNvCxnSpPr>
              <a:cxnSpLocks/>
              <a:stCxn id="14695" idx="6"/>
              <a:endCxn id="14698" idx="2"/>
            </p:cNvCxnSpPr>
            <p:nvPr/>
          </p:nvCxnSpPr>
          <p:spPr>
            <a:xfrm flipV="1">
              <a:off x="1139260" y="739346"/>
              <a:ext cx="225331" cy="33503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4718" name="Oval 14717">
              <a:extLst>
                <a:ext uri="{FF2B5EF4-FFF2-40B4-BE49-F238E27FC236}">
                  <a16:creationId xmlns:a16="http://schemas.microsoft.com/office/drawing/2014/main" id="{2DBC2528-F954-3877-1901-A854D3C9F115}"/>
                </a:ext>
              </a:extLst>
            </p:cNvPr>
            <p:cNvSpPr/>
            <p:nvPr/>
          </p:nvSpPr>
          <p:spPr>
            <a:xfrm flipH="1">
              <a:off x="474216" y="299140"/>
              <a:ext cx="91440" cy="9144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19" name="Oval 14718">
              <a:extLst>
                <a:ext uri="{FF2B5EF4-FFF2-40B4-BE49-F238E27FC236}">
                  <a16:creationId xmlns:a16="http://schemas.microsoft.com/office/drawing/2014/main" id="{49681259-542F-A7C4-05D1-E049BF0E1325}"/>
                </a:ext>
              </a:extLst>
            </p:cNvPr>
            <p:cNvSpPr/>
            <p:nvPr/>
          </p:nvSpPr>
          <p:spPr>
            <a:xfrm flipH="1">
              <a:off x="474216" y="539239"/>
              <a:ext cx="91440" cy="9144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20" name="Oval 14719">
              <a:extLst>
                <a:ext uri="{FF2B5EF4-FFF2-40B4-BE49-F238E27FC236}">
                  <a16:creationId xmlns:a16="http://schemas.microsoft.com/office/drawing/2014/main" id="{2C9E0A1D-C154-62B3-CD44-1AC3050F6C53}"/>
                </a:ext>
              </a:extLst>
            </p:cNvPr>
            <p:cNvSpPr/>
            <p:nvPr/>
          </p:nvSpPr>
          <p:spPr>
            <a:xfrm flipH="1">
              <a:off x="474216" y="779339"/>
              <a:ext cx="91440" cy="9144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21" name="Oval 14720">
              <a:extLst>
                <a:ext uri="{FF2B5EF4-FFF2-40B4-BE49-F238E27FC236}">
                  <a16:creationId xmlns:a16="http://schemas.microsoft.com/office/drawing/2014/main" id="{841630B2-3902-E5B8-35A4-D1000F63C427}"/>
                </a:ext>
              </a:extLst>
            </p:cNvPr>
            <p:cNvSpPr/>
            <p:nvPr/>
          </p:nvSpPr>
          <p:spPr>
            <a:xfrm flipH="1">
              <a:off x="474216" y="1019438"/>
              <a:ext cx="91440" cy="9144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22" name="Oval 14721">
              <a:extLst>
                <a:ext uri="{FF2B5EF4-FFF2-40B4-BE49-F238E27FC236}">
                  <a16:creationId xmlns:a16="http://schemas.microsoft.com/office/drawing/2014/main" id="{CF947EDE-DDEE-320C-8150-925CCF18002A}"/>
                </a:ext>
              </a:extLst>
            </p:cNvPr>
            <p:cNvSpPr/>
            <p:nvPr/>
          </p:nvSpPr>
          <p:spPr>
            <a:xfrm flipH="1">
              <a:off x="474216" y="1285284"/>
              <a:ext cx="91440" cy="9144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23" name="Oval 14722">
              <a:extLst>
                <a:ext uri="{FF2B5EF4-FFF2-40B4-BE49-F238E27FC236}">
                  <a16:creationId xmlns:a16="http://schemas.microsoft.com/office/drawing/2014/main" id="{FD36DF83-192D-BA0C-0BD6-DC7D24277503}"/>
                </a:ext>
              </a:extLst>
            </p:cNvPr>
            <p:cNvSpPr/>
            <p:nvPr/>
          </p:nvSpPr>
          <p:spPr>
            <a:xfrm flipH="1">
              <a:off x="474216" y="1525384"/>
              <a:ext cx="91440" cy="9144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24" name="Oval 14723">
              <a:extLst>
                <a:ext uri="{FF2B5EF4-FFF2-40B4-BE49-F238E27FC236}">
                  <a16:creationId xmlns:a16="http://schemas.microsoft.com/office/drawing/2014/main" id="{DF1CF6FC-E188-DB9E-B3BF-140BC1D81E7E}"/>
                </a:ext>
              </a:extLst>
            </p:cNvPr>
            <p:cNvSpPr/>
            <p:nvPr/>
          </p:nvSpPr>
          <p:spPr>
            <a:xfrm flipH="1">
              <a:off x="116170" y="671704"/>
              <a:ext cx="91440" cy="9144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25" name="Oval 14724">
              <a:extLst>
                <a:ext uri="{FF2B5EF4-FFF2-40B4-BE49-F238E27FC236}">
                  <a16:creationId xmlns:a16="http://schemas.microsoft.com/office/drawing/2014/main" id="{F6530F31-8385-1D73-EB00-6174A2CE07E6}"/>
                </a:ext>
              </a:extLst>
            </p:cNvPr>
            <p:cNvSpPr/>
            <p:nvPr/>
          </p:nvSpPr>
          <p:spPr>
            <a:xfrm flipH="1">
              <a:off x="116170" y="911804"/>
              <a:ext cx="91440" cy="9144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26" name="Oval 14725">
              <a:extLst>
                <a:ext uri="{FF2B5EF4-FFF2-40B4-BE49-F238E27FC236}">
                  <a16:creationId xmlns:a16="http://schemas.microsoft.com/office/drawing/2014/main" id="{A11C2FB1-C770-25E3-AF28-4A6CB385F798}"/>
                </a:ext>
              </a:extLst>
            </p:cNvPr>
            <p:cNvSpPr/>
            <p:nvPr/>
          </p:nvSpPr>
          <p:spPr>
            <a:xfrm flipH="1">
              <a:off x="116170" y="1151903"/>
              <a:ext cx="91440" cy="9144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727" name="Straight Connector 14726">
              <a:extLst>
                <a:ext uri="{FF2B5EF4-FFF2-40B4-BE49-F238E27FC236}">
                  <a16:creationId xmlns:a16="http://schemas.microsoft.com/office/drawing/2014/main" id="{BE5537C0-582D-F8EE-CA5E-888E885B992E}"/>
                </a:ext>
              </a:extLst>
            </p:cNvPr>
            <p:cNvCxnSpPr>
              <a:cxnSpLocks/>
              <a:stCxn id="14722" idx="6"/>
              <a:endCxn id="14726" idx="2"/>
            </p:cNvCxnSpPr>
            <p:nvPr/>
          </p:nvCxnSpPr>
          <p:spPr>
            <a:xfrm flipH="1" flipV="1">
              <a:off x="207610" y="1197623"/>
              <a:ext cx="266606" cy="13338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28" name="Straight Connector 14727">
              <a:extLst>
                <a:ext uri="{FF2B5EF4-FFF2-40B4-BE49-F238E27FC236}">
                  <a16:creationId xmlns:a16="http://schemas.microsoft.com/office/drawing/2014/main" id="{DBD25521-6F9A-0E6B-6C85-83A6E247A936}"/>
                </a:ext>
              </a:extLst>
            </p:cNvPr>
            <p:cNvCxnSpPr>
              <a:cxnSpLocks/>
              <a:stCxn id="14723" idx="6"/>
              <a:endCxn id="14726" idx="2"/>
            </p:cNvCxnSpPr>
            <p:nvPr/>
          </p:nvCxnSpPr>
          <p:spPr>
            <a:xfrm flipH="1" flipV="1">
              <a:off x="207610" y="1197623"/>
              <a:ext cx="266606" cy="37348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29" name="Straight Connector 14728">
              <a:extLst>
                <a:ext uri="{FF2B5EF4-FFF2-40B4-BE49-F238E27FC236}">
                  <a16:creationId xmlns:a16="http://schemas.microsoft.com/office/drawing/2014/main" id="{1AA3D3AE-4AD1-D083-33A7-6FDABAA90C58}"/>
                </a:ext>
              </a:extLst>
            </p:cNvPr>
            <p:cNvCxnSpPr>
              <a:cxnSpLocks/>
              <a:stCxn id="14723" idx="6"/>
              <a:endCxn id="14725" idx="2"/>
            </p:cNvCxnSpPr>
            <p:nvPr/>
          </p:nvCxnSpPr>
          <p:spPr>
            <a:xfrm flipH="1" flipV="1">
              <a:off x="207610" y="957524"/>
              <a:ext cx="266606" cy="61358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30" name="Straight Connector 14729">
              <a:extLst>
                <a:ext uri="{FF2B5EF4-FFF2-40B4-BE49-F238E27FC236}">
                  <a16:creationId xmlns:a16="http://schemas.microsoft.com/office/drawing/2014/main" id="{F404748C-CCE6-9321-6FA3-CCDA90B36D18}"/>
                </a:ext>
              </a:extLst>
            </p:cNvPr>
            <p:cNvCxnSpPr>
              <a:cxnSpLocks/>
              <a:stCxn id="14723" idx="6"/>
              <a:endCxn id="14724" idx="1"/>
            </p:cNvCxnSpPr>
            <p:nvPr/>
          </p:nvCxnSpPr>
          <p:spPr>
            <a:xfrm flipH="1" flipV="1">
              <a:off x="194219" y="685095"/>
              <a:ext cx="279997" cy="88600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31" name="Straight Connector 14730">
              <a:extLst>
                <a:ext uri="{FF2B5EF4-FFF2-40B4-BE49-F238E27FC236}">
                  <a16:creationId xmlns:a16="http://schemas.microsoft.com/office/drawing/2014/main" id="{946F192D-4B9E-5D7B-2778-386A38E537D4}"/>
                </a:ext>
              </a:extLst>
            </p:cNvPr>
            <p:cNvCxnSpPr>
              <a:cxnSpLocks/>
              <a:stCxn id="14718" idx="6"/>
              <a:endCxn id="14724" idx="2"/>
            </p:cNvCxnSpPr>
            <p:nvPr/>
          </p:nvCxnSpPr>
          <p:spPr>
            <a:xfrm flipH="1">
              <a:off x="207610" y="344860"/>
              <a:ext cx="266606" cy="37256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32" name="Straight Connector 14731">
              <a:extLst>
                <a:ext uri="{FF2B5EF4-FFF2-40B4-BE49-F238E27FC236}">
                  <a16:creationId xmlns:a16="http://schemas.microsoft.com/office/drawing/2014/main" id="{8F2D658B-4CFD-F701-3D8F-37CD9DB563A0}"/>
                </a:ext>
              </a:extLst>
            </p:cNvPr>
            <p:cNvCxnSpPr>
              <a:cxnSpLocks/>
              <a:stCxn id="14718" idx="6"/>
              <a:endCxn id="14725" idx="2"/>
            </p:cNvCxnSpPr>
            <p:nvPr/>
          </p:nvCxnSpPr>
          <p:spPr>
            <a:xfrm flipH="1">
              <a:off x="207610" y="344860"/>
              <a:ext cx="266606" cy="61266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33" name="Straight Connector 14732">
              <a:extLst>
                <a:ext uri="{FF2B5EF4-FFF2-40B4-BE49-F238E27FC236}">
                  <a16:creationId xmlns:a16="http://schemas.microsoft.com/office/drawing/2014/main" id="{AA8C96E8-6BED-D404-660F-67FCCC95205E}"/>
                </a:ext>
              </a:extLst>
            </p:cNvPr>
            <p:cNvCxnSpPr>
              <a:cxnSpLocks/>
              <a:stCxn id="14718" idx="6"/>
              <a:endCxn id="14726" idx="2"/>
            </p:cNvCxnSpPr>
            <p:nvPr/>
          </p:nvCxnSpPr>
          <p:spPr>
            <a:xfrm flipH="1">
              <a:off x="207610" y="344860"/>
              <a:ext cx="266606" cy="85276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34" name="Straight Connector 14733">
              <a:extLst>
                <a:ext uri="{FF2B5EF4-FFF2-40B4-BE49-F238E27FC236}">
                  <a16:creationId xmlns:a16="http://schemas.microsoft.com/office/drawing/2014/main" id="{C920EAD6-A7BA-BE80-0079-0999DB933461}"/>
                </a:ext>
              </a:extLst>
            </p:cNvPr>
            <p:cNvCxnSpPr>
              <a:cxnSpLocks/>
              <a:stCxn id="14719" idx="6"/>
              <a:endCxn id="14724" idx="2"/>
            </p:cNvCxnSpPr>
            <p:nvPr/>
          </p:nvCxnSpPr>
          <p:spPr>
            <a:xfrm flipH="1">
              <a:off x="207610" y="584959"/>
              <a:ext cx="266606" cy="13246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35" name="Straight Connector 14734">
              <a:extLst>
                <a:ext uri="{FF2B5EF4-FFF2-40B4-BE49-F238E27FC236}">
                  <a16:creationId xmlns:a16="http://schemas.microsoft.com/office/drawing/2014/main" id="{E8C22B7A-2A1B-51F3-0FBB-0C8E764BCE05}"/>
                </a:ext>
              </a:extLst>
            </p:cNvPr>
            <p:cNvCxnSpPr>
              <a:cxnSpLocks/>
              <a:stCxn id="14720" idx="6"/>
              <a:endCxn id="14724" idx="2"/>
            </p:cNvCxnSpPr>
            <p:nvPr/>
          </p:nvCxnSpPr>
          <p:spPr>
            <a:xfrm flipH="1" flipV="1">
              <a:off x="207610" y="717424"/>
              <a:ext cx="266606" cy="10763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36" name="Straight Connector 14735">
              <a:extLst>
                <a:ext uri="{FF2B5EF4-FFF2-40B4-BE49-F238E27FC236}">
                  <a16:creationId xmlns:a16="http://schemas.microsoft.com/office/drawing/2014/main" id="{8AFB9315-7789-6D3E-9C25-80813152C471}"/>
                </a:ext>
              </a:extLst>
            </p:cNvPr>
            <p:cNvCxnSpPr>
              <a:cxnSpLocks/>
              <a:stCxn id="14719" idx="6"/>
              <a:endCxn id="14725" idx="2"/>
            </p:cNvCxnSpPr>
            <p:nvPr/>
          </p:nvCxnSpPr>
          <p:spPr>
            <a:xfrm flipH="1">
              <a:off x="207610" y="584959"/>
              <a:ext cx="266606" cy="37256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37" name="Straight Connector 14736">
              <a:extLst>
                <a:ext uri="{FF2B5EF4-FFF2-40B4-BE49-F238E27FC236}">
                  <a16:creationId xmlns:a16="http://schemas.microsoft.com/office/drawing/2014/main" id="{0E566512-4628-8321-DE6F-C7CC194CBB2E}"/>
                </a:ext>
              </a:extLst>
            </p:cNvPr>
            <p:cNvCxnSpPr>
              <a:cxnSpLocks/>
              <a:stCxn id="14720" idx="7"/>
              <a:endCxn id="14726" idx="2"/>
            </p:cNvCxnSpPr>
            <p:nvPr/>
          </p:nvCxnSpPr>
          <p:spPr>
            <a:xfrm flipH="1">
              <a:off x="207610" y="792730"/>
              <a:ext cx="279997" cy="40489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38" name="Straight Connector 14737">
              <a:extLst>
                <a:ext uri="{FF2B5EF4-FFF2-40B4-BE49-F238E27FC236}">
                  <a16:creationId xmlns:a16="http://schemas.microsoft.com/office/drawing/2014/main" id="{7B9B1381-1600-E2E0-5708-BBF75DD067A3}"/>
                </a:ext>
              </a:extLst>
            </p:cNvPr>
            <p:cNvCxnSpPr>
              <a:cxnSpLocks/>
              <a:stCxn id="14721" idx="6"/>
              <a:endCxn id="14725" idx="2"/>
            </p:cNvCxnSpPr>
            <p:nvPr/>
          </p:nvCxnSpPr>
          <p:spPr>
            <a:xfrm flipH="1" flipV="1">
              <a:off x="207610" y="957524"/>
              <a:ext cx="266606" cy="10763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39" name="Straight Connector 14738">
              <a:extLst>
                <a:ext uri="{FF2B5EF4-FFF2-40B4-BE49-F238E27FC236}">
                  <a16:creationId xmlns:a16="http://schemas.microsoft.com/office/drawing/2014/main" id="{EEA55B01-1D86-B902-0389-AE02A9AE0BE8}"/>
                </a:ext>
              </a:extLst>
            </p:cNvPr>
            <p:cNvCxnSpPr>
              <a:cxnSpLocks/>
              <a:stCxn id="14722" idx="6"/>
              <a:endCxn id="14725" idx="2"/>
            </p:cNvCxnSpPr>
            <p:nvPr/>
          </p:nvCxnSpPr>
          <p:spPr>
            <a:xfrm flipH="1" flipV="1">
              <a:off x="207610" y="957524"/>
              <a:ext cx="266606" cy="37348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40" name="Straight Connector 14739">
              <a:extLst>
                <a:ext uri="{FF2B5EF4-FFF2-40B4-BE49-F238E27FC236}">
                  <a16:creationId xmlns:a16="http://schemas.microsoft.com/office/drawing/2014/main" id="{BEBC18B6-889F-6EDE-7A72-19FEDC0FE7FE}"/>
                </a:ext>
              </a:extLst>
            </p:cNvPr>
            <p:cNvCxnSpPr>
              <a:cxnSpLocks/>
              <a:stCxn id="14722" idx="6"/>
              <a:endCxn id="14724" idx="2"/>
            </p:cNvCxnSpPr>
            <p:nvPr/>
          </p:nvCxnSpPr>
          <p:spPr>
            <a:xfrm flipH="1" flipV="1">
              <a:off x="207610" y="717424"/>
              <a:ext cx="266606" cy="61358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41" name="Straight Connector 14740">
              <a:extLst>
                <a:ext uri="{FF2B5EF4-FFF2-40B4-BE49-F238E27FC236}">
                  <a16:creationId xmlns:a16="http://schemas.microsoft.com/office/drawing/2014/main" id="{1F2DAD54-8638-4023-BAEC-0CB7CA74699E}"/>
                </a:ext>
              </a:extLst>
            </p:cNvPr>
            <p:cNvCxnSpPr>
              <a:cxnSpLocks/>
              <a:stCxn id="14721" idx="6"/>
              <a:endCxn id="14726" idx="2"/>
            </p:cNvCxnSpPr>
            <p:nvPr/>
          </p:nvCxnSpPr>
          <p:spPr>
            <a:xfrm flipH="1">
              <a:off x="207610" y="1065158"/>
              <a:ext cx="266606" cy="13246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42" name="Straight Connector 14741">
              <a:extLst>
                <a:ext uri="{FF2B5EF4-FFF2-40B4-BE49-F238E27FC236}">
                  <a16:creationId xmlns:a16="http://schemas.microsoft.com/office/drawing/2014/main" id="{2C20E98D-C9C8-B09A-B84E-7EE6CEF55AAB}"/>
                </a:ext>
              </a:extLst>
            </p:cNvPr>
            <p:cNvCxnSpPr>
              <a:cxnSpLocks/>
              <a:stCxn id="14719" idx="6"/>
              <a:endCxn id="14726" idx="2"/>
            </p:cNvCxnSpPr>
            <p:nvPr/>
          </p:nvCxnSpPr>
          <p:spPr>
            <a:xfrm flipH="1">
              <a:off x="207610" y="584959"/>
              <a:ext cx="266606" cy="61266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43" name="Straight Connector 14742">
              <a:extLst>
                <a:ext uri="{FF2B5EF4-FFF2-40B4-BE49-F238E27FC236}">
                  <a16:creationId xmlns:a16="http://schemas.microsoft.com/office/drawing/2014/main" id="{DD627A00-318D-AF3A-3E03-537F1F5D2F19}"/>
                </a:ext>
              </a:extLst>
            </p:cNvPr>
            <p:cNvCxnSpPr>
              <a:cxnSpLocks/>
              <a:stCxn id="14721" idx="6"/>
              <a:endCxn id="14724" idx="2"/>
            </p:cNvCxnSpPr>
            <p:nvPr/>
          </p:nvCxnSpPr>
          <p:spPr>
            <a:xfrm flipH="1" flipV="1">
              <a:off x="207610" y="717424"/>
              <a:ext cx="266606" cy="34773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4744" name="Oval 14743">
              <a:extLst>
                <a:ext uri="{FF2B5EF4-FFF2-40B4-BE49-F238E27FC236}">
                  <a16:creationId xmlns:a16="http://schemas.microsoft.com/office/drawing/2014/main" id="{BED3C071-CA04-3796-FDB8-507C8F2E8AFB}"/>
                </a:ext>
              </a:extLst>
            </p:cNvPr>
            <p:cNvSpPr/>
            <p:nvPr/>
          </p:nvSpPr>
          <p:spPr>
            <a:xfrm flipH="1">
              <a:off x="777220" y="299139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45" name="Oval 14744">
              <a:extLst>
                <a:ext uri="{FF2B5EF4-FFF2-40B4-BE49-F238E27FC236}">
                  <a16:creationId xmlns:a16="http://schemas.microsoft.com/office/drawing/2014/main" id="{4C01819B-D6BD-11E0-382F-1ABB48035738}"/>
                </a:ext>
              </a:extLst>
            </p:cNvPr>
            <p:cNvSpPr/>
            <p:nvPr/>
          </p:nvSpPr>
          <p:spPr>
            <a:xfrm flipH="1">
              <a:off x="777220" y="539238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46" name="Oval 14745">
              <a:extLst>
                <a:ext uri="{FF2B5EF4-FFF2-40B4-BE49-F238E27FC236}">
                  <a16:creationId xmlns:a16="http://schemas.microsoft.com/office/drawing/2014/main" id="{088F2603-29F8-BE98-1CA6-7C5A2424D966}"/>
                </a:ext>
              </a:extLst>
            </p:cNvPr>
            <p:cNvSpPr/>
            <p:nvPr/>
          </p:nvSpPr>
          <p:spPr>
            <a:xfrm flipH="1">
              <a:off x="777220" y="779338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47" name="Oval 14746">
              <a:extLst>
                <a:ext uri="{FF2B5EF4-FFF2-40B4-BE49-F238E27FC236}">
                  <a16:creationId xmlns:a16="http://schemas.microsoft.com/office/drawing/2014/main" id="{DFA5B614-4AEF-90F5-843C-0370C258090C}"/>
                </a:ext>
              </a:extLst>
            </p:cNvPr>
            <p:cNvSpPr/>
            <p:nvPr/>
          </p:nvSpPr>
          <p:spPr>
            <a:xfrm flipH="1">
              <a:off x="777220" y="1019437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48" name="Oval 14747">
              <a:extLst>
                <a:ext uri="{FF2B5EF4-FFF2-40B4-BE49-F238E27FC236}">
                  <a16:creationId xmlns:a16="http://schemas.microsoft.com/office/drawing/2014/main" id="{07B4480D-87F5-F879-7E99-6559181CB3B6}"/>
                </a:ext>
              </a:extLst>
            </p:cNvPr>
            <p:cNvSpPr/>
            <p:nvPr/>
          </p:nvSpPr>
          <p:spPr>
            <a:xfrm flipH="1">
              <a:off x="777220" y="1285283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49" name="Oval 14748">
              <a:extLst>
                <a:ext uri="{FF2B5EF4-FFF2-40B4-BE49-F238E27FC236}">
                  <a16:creationId xmlns:a16="http://schemas.microsoft.com/office/drawing/2014/main" id="{10B7BBB3-EFDA-9547-1E61-E533A578E187}"/>
                </a:ext>
              </a:extLst>
            </p:cNvPr>
            <p:cNvSpPr/>
            <p:nvPr/>
          </p:nvSpPr>
          <p:spPr>
            <a:xfrm flipH="1">
              <a:off x="777220" y="1525383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750" name="Straight Connector 14749">
              <a:extLst>
                <a:ext uri="{FF2B5EF4-FFF2-40B4-BE49-F238E27FC236}">
                  <a16:creationId xmlns:a16="http://schemas.microsoft.com/office/drawing/2014/main" id="{809CD1B6-5920-8615-77E7-92B0F63EAA34}"/>
                </a:ext>
              </a:extLst>
            </p:cNvPr>
            <p:cNvCxnSpPr>
              <a:cxnSpLocks/>
              <a:stCxn id="14718" idx="2"/>
              <a:endCxn id="14744" idx="6"/>
            </p:cNvCxnSpPr>
            <p:nvPr/>
          </p:nvCxnSpPr>
          <p:spPr>
            <a:xfrm flipV="1">
              <a:off x="565656" y="344859"/>
              <a:ext cx="211564" cy="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51" name="Straight Connector 14750">
              <a:extLst>
                <a:ext uri="{FF2B5EF4-FFF2-40B4-BE49-F238E27FC236}">
                  <a16:creationId xmlns:a16="http://schemas.microsoft.com/office/drawing/2014/main" id="{EBE7DDC4-09C4-5763-4C50-F5FA617F7665}"/>
                </a:ext>
              </a:extLst>
            </p:cNvPr>
            <p:cNvCxnSpPr>
              <a:cxnSpLocks/>
              <a:stCxn id="14719" idx="2"/>
              <a:endCxn id="14744" idx="6"/>
            </p:cNvCxnSpPr>
            <p:nvPr/>
          </p:nvCxnSpPr>
          <p:spPr>
            <a:xfrm flipV="1">
              <a:off x="565656" y="344859"/>
              <a:ext cx="211564" cy="24010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52" name="Straight Connector 14751">
              <a:extLst>
                <a:ext uri="{FF2B5EF4-FFF2-40B4-BE49-F238E27FC236}">
                  <a16:creationId xmlns:a16="http://schemas.microsoft.com/office/drawing/2014/main" id="{80F4AB46-9B17-635F-C2FC-934200F44AEF}"/>
                </a:ext>
              </a:extLst>
            </p:cNvPr>
            <p:cNvCxnSpPr>
              <a:cxnSpLocks/>
              <a:stCxn id="14719" idx="2"/>
              <a:endCxn id="14746" idx="7"/>
            </p:cNvCxnSpPr>
            <p:nvPr/>
          </p:nvCxnSpPr>
          <p:spPr>
            <a:xfrm>
              <a:off x="565656" y="584959"/>
              <a:ext cx="224955" cy="20777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53" name="Straight Connector 14752">
              <a:extLst>
                <a:ext uri="{FF2B5EF4-FFF2-40B4-BE49-F238E27FC236}">
                  <a16:creationId xmlns:a16="http://schemas.microsoft.com/office/drawing/2014/main" id="{C64B385A-D611-0981-FE9E-3F81EAD06E06}"/>
                </a:ext>
              </a:extLst>
            </p:cNvPr>
            <p:cNvCxnSpPr>
              <a:cxnSpLocks/>
              <a:stCxn id="14720" idx="2"/>
              <a:endCxn id="14746" idx="6"/>
            </p:cNvCxnSpPr>
            <p:nvPr/>
          </p:nvCxnSpPr>
          <p:spPr>
            <a:xfrm flipV="1">
              <a:off x="565656" y="825058"/>
              <a:ext cx="211564" cy="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54" name="Straight Connector 14753">
              <a:extLst>
                <a:ext uri="{FF2B5EF4-FFF2-40B4-BE49-F238E27FC236}">
                  <a16:creationId xmlns:a16="http://schemas.microsoft.com/office/drawing/2014/main" id="{0592322C-7FCD-E92C-4BB9-E62032C7C062}"/>
                </a:ext>
              </a:extLst>
            </p:cNvPr>
            <p:cNvCxnSpPr>
              <a:cxnSpLocks/>
              <a:stCxn id="14721" idx="2"/>
              <a:endCxn id="14747" idx="6"/>
            </p:cNvCxnSpPr>
            <p:nvPr/>
          </p:nvCxnSpPr>
          <p:spPr>
            <a:xfrm flipV="1">
              <a:off x="565656" y="1065157"/>
              <a:ext cx="211564" cy="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55" name="Straight Connector 14754">
              <a:extLst>
                <a:ext uri="{FF2B5EF4-FFF2-40B4-BE49-F238E27FC236}">
                  <a16:creationId xmlns:a16="http://schemas.microsoft.com/office/drawing/2014/main" id="{EC1EFB1F-1F2C-C108-E3A9-C450D648631E}"/>
                </a:ext>
              </a:extLst>
            </p:cNvPr>
            <p:cNvCxnSpPr>
              <a:cxnSpLocks/>
              <a:stCxn id="14722" idx="2"/>
              <a:endCxn id="14748" idx="6"/>
            </p:cNvCxnSpPr>
            <p:nvPr/>
          </p:nvCxnSpPr>
          <p:spPr>
            <a:xfrm flipV="1">
              <a:off x="565656" y="1331003"/>
              <a:ext cx="211564" cy="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56" name="Straight Connector 14755">
              <a:extLst>
                <a:ext uri="{FF2B5EF4-FFF2-40B4-BE49-F238E27FC236}">
                  <a16:creationId xmlns:a16="http://schemas.microsoft.com/office/drawing/2014/main" id="{E1ACD5FA-8620-B7F5-E596-732C1407E021}"/>
                </a:ext>
              </a:extLst>
            </p:cNvPr>
            <p:cNvCxnSpPr>
              <a:cxnSpLocks/>
              <a:stCxn id="14723" idx="2"/>
              <a:endCxn id="14749" idx="6"/>
            </p:cNvCxnSpPr>
            <p:nvPr/>
          </p:nvCxnSpPr>
          <p:spPr>
            <a:xfrm flipV="1">
              <a:off x="565656" y="1571103"/>
              <a:ext cx="211564" cy="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57" name="Straight Connector 14756">
              <a:extLst>
                <a:ext uri="{FF2B5EF4-FFF2-40B4-BE49-F238E27FC236}">
                  <a16:creationId xmlns:a16="http://schemas.microsoft.com/office/drawing/2014/main" id="{2339C922-EDB0-4310-4794-D8873ABB71EF}"/>
                </a:ext>
              </a:extLst>
            </p:cNvPr>
            <p:cNvCxnSpPr>
              <a:cxnSpLocks/>
              <a:stCxn id="14749" idx="2"/>
              <a:endCxn id="14697" idx="2"/>
            </p:cNvCxnSpPr>
            <p:nvPr/>
          </p:nvCxnSpPr>
          <p:spPr>
            <a:xfrm>
              <a:off x="868660" y="1571103"/>
              <a:ext cx="179160" cy="922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58" name="Straight Connector 14757">
              <a:extLst>
                <a:ext uri="{FF2B5EF4-FFF2-40B4-BE49-F238E27FC236}">
                  <a16:creationId xmlns:a16="http://schemas.microsoft.com/office/drawing/2014/main" id="{8A806349-FCBD-D6FA-060B-13067EEC29CF}"/>
                </a:ext>
              </a:extLst>
            </p:cNvPr>
            <p:cNvCxnSpPr>
              <a:cxnSpLocks/>
              <a:stCxn id="14748" idx="2"/>
              <a:endCxn id="14696" idx="2"/>
            </p:cNvCxnSpPr>
            <p:nvPr/>
          </p:nvCxnSpPr>
          <p:spPr>
            <a:xfrm>
              <a:off x="868660" y="1331003"/>
              <a:ext cx="179160" cy="922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59" name="Straight Connector 14758">
              <a:extLst>
                <a:ext uri="{FF2B5EF4-FFF2-40B4-BE49-F238E27FC236}">
                  <a16:creationId xmlns:a16="http://schemas.microsoft.com/office/drawing/2014/main" id="{061C927E-EB2E-1E08-97F9-E14C7C9607C7}"/>
                </a:ext>
              </a:extLst>
            </p:cNvPr>
            <p:cNvCxnSpPr>
              <a:cxnSpLocks/>
              <a:stCxn id="14747" idx="2"/>
              <a:endCxn id="14695" idx="2"/>
            </p:cNvCxnSpPr>
            <p:nvPr/>
          </p:nvCxnSpPr>
          <p:spPr>
            <a:xfrm>
              <a:off x="868660" y="1065157"/>
              <a:ext cx="179160" cy="922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60" name="Straight Connector 14759">
              <a:extLst>
                <a:ext uri="{FF2B5EF4-FFF2-40B4-BE49-F238E27FC236}">
                  <a16:creationId xmlns:a16="http://schemas.microsoft.com/office/drawing/2014/main" id="{4D54D881-33E8-B4D9-CBD7-93506B08E240}"/>
                </a:ext>
              </a:extLst>
            </p:cNvPr>
            <p:cNvCxnSpPr>
              <a:cxnSpLocks/>
              <a:stCxn id="14746" idx="2"/>
              <a:endCxn id="14694" idx="2"/>
            </p:cNvCxnSpPr>
            <p:nvPr/>
          </p:nvCxnSpPr>
          <p:spPr>
            <a:xfrm>
              <a:off x="868660" y="825058"/>
              <a:ext cx="179160" cy="922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61" name="Straight Connector 14760">
              <a:extLst>
                <a:ext uri="{FF2B5EF4-FFF2-40B4-BE49-F238E27FC236}">
                  <a16:creationId xmlns:a16="http://schemas.microsoft.com/office/drawing/2014/main" id="{1F6A5909-9AE0-1C3D-F741-10016BFCAA6F}"/>
                </a:ext>
              </a:extLst>
            </p:cNvPr>
            <p:cNvCxnSpPr>
              <a:cxnSpLocks/>
              <a:stCxn id="14745" idx="2"/>
              <a:endCxn id="14693" idx="2"/>
            </p:cNvCxnSpPr>
            <p:nvPr/>
          </p:nvCxnSpPr>
          <p:spPr>
            <a:xfrm>
              <a:off x="868660" y="584958"/>
              <a:ext cx="179160" cy="922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62" name="Straight Connector 14761">
              <a:extLst>
                <a:ext uri="{FF2B5EF4-FFF2-40B4-BE49-F238E27FC236}">
                  <a16:creationId xmlns:a16="http://schemas.microsoft.com/office/drawing/2014/main" id="{20407E6C-2BD1-12DD-FD94-04DB0D3E04A2}"/>
                </a:ext>
              </a:extLst>
            </p:cNvPr>
            <p:cNvCxnSpPr>
              <a:cxnSpLocks/>
              <a:stCxn id="14744" idx="2"/>
              <a:endCxn id="14692" idx="2"/>
            </p:cNvCxnSpPr>
            <p:nvPr/>
          </p:nvCxnSpPr>
          <p:spPr>
            <a:xfrm>
              <a:off x="868660" y="344859"/>
              <a:ext cx="179160" cy="922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63" name="Straight Connector 14762">
              <a:extLst>
                <a:ext uri="{FF2B5EF4-FFF2-40B4-BE49-F238E27FC236}">
                  <a16:creationId xmlns:a16="http://schemas.microsoft.com/office/drawing/2014/main" id="{4F6EF4E5-8D75-7DD7-F964-D01C74EC9FAE}"/>
                </a:ext>
              </a:extLst>
            </p:cNvPr>
            <p:cNvCxnSpPr>
              <a:cxnSpLocks/>
              <a:stCxn id="14719" idx="2"/>
              <a:endCxn id="14745" idx="6"/>
            </p:cNvCxnSpPr>
            <p:nvPr/>
          </p:nvCxnSpPr>
          <p:spPr>
            <a:xfrm flipV="1">
              <a:off x="565656" y="584958"/>
              <a:ext cx="211564" cy="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64" name="Straight Connector 14763">
              <a:extLst>
                <a:ext uri="{FF2B5EF4-FFF2-40B4-BE49-F238E27FC236}">
                  <a16:creationId xmlns:a16="http://schemas.microsoft.com/office/drawing/2014/main" id="{B3D16347-E9B2-B85F-5517-668C81E0B6D7}"/>
                </a:ext>
              </a:extLst>
            </p:cNvPr>
            <p:cNvCxnSpPr>
              <a:cxnSpLocks/>
              <a:stCxn id="14720" idx="2"/>
              <a:endCxn id="14745" idx="5"/>
            </p:cNvCxnSpPr>
            <p:nvPr/>
          </p:nvCxnSpPr>
          <p:spPr>
            <a:xfrm flipV="1">
              <a:off x="565656" y="617287"/>
              <a:ext cx="224955" cy="20777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65" name="Straight Connector 14764">
              <a:extLst>
                <a:ext uri="{FF2B5EF4-FFF2-40B4-BE49-F238E27FC236}">
                  <a16:creationId xmlns:a16="http://schemas.microsoft.com/office/drawing/2014/main" id="{2F9D30E4-7456-8818-D5D0-1F84322F6DE6}"/>
                </a:ext>
              </a:extLst>
            </p:cNvPr>
            <p:cNvCxnSpPr>
              <a:cxnSpLocks/>
              <a:stCxn id="14720" idx="2"/>
              <a:endCxn id="14747" idx="6"/>
            </p:cNvCxnSpPr>
            <p:nvPr/>
          </p:nvCxnSpPr>
          <p:spPr>
            <a:xfrm>
              <a:off x="565656" y="825059"/>
              <a:ext cx="211564" cy="240098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66" name="Straight Connector 14765">
              <a:extLst>
                <a:ext uri="{FF2B5EF4-FFF2-40B4-BE49-F238E27FC236}">
                  <a16:creationId xmlns:a16="http://schemas.microsoft.com/office/drawing/2014/main" id="{AE94F8D9-37B5-EDB0-6230-D0523ADCAA83}"/>
                </a:ext>
              </a:extLst>
            </p:cNvPr>
            <p:cNvCxnSpPr>
              <a:cxnSpLocks/>
              <a:stCxn id="14721" idx="2"/>
              <a:endCxn id="14746" idx="6"/>
            </p:cNvCxnSpPr>
            <p:nvPr/>
          </p:nvCxnSpPr>
          <p:spPr>
            <a:xfrm flipV="1">
              <a:off x="565656" y="825058"/>
              <a:ext cx="211564" cy="24010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67" name="Straight Connector 14766">
              <a:extLst>
                <a:ext uri="{FF2B5EF4-FFF2-40B4-BE49-F238E27FC236}">
                  <a16:creationId xmlns:a16="http://schemas.microsoft.com/office/drawing/2014/main" id="{49E0C07D-C4B5-5DDF-AE39-139173900026}"/>
                </a:ext>
              </a:extLst>
            </p:cNvPr>
            <p:cNvCxnSpPr>
              <a:cxnSpLocks/>
              <a:stCxn id="14722" idx="2"/>
              <a:endCxn id="14747" idx="6"/>
            </p:cNvCxnSpPr>
            <p:nvPr/>
          </p:nvCxnSpPr>
          <p:spPr>
            <a:xfrm flipV="1">
              <a:off x="565656" y="1065157"/>
              <a:ext cx="211564" cy="265847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68" name="Straight Connector 14767">
              <a:extLst>
                <a:ext uri="{FF2B5EF4-FFF2-40B4-BE49-F238E27FC236}">
                  <a16:creationId xmlns:a16="http://schemas.microsoft.com/office/drawing/2014/main" id="{0C83A8EC-45AF-D0F9-7DDD-7E4129C4405F}"/>
                </a:ext>
              </a:extLst>
            </p:cNvPr>
            <p:cNvCxnSpPr>
              <a:cxnSpLocks/>
              <a:stCxn id="14723" idx="2"/>
              <a:endCxn id="14748" idx="6"/>
            </p:cNvCxnSpPr>
            <p:nvPr/>
          </p:nvCxnSpPr>
          <p:spPr>
            <a:xfrm flipV="1">
              <a:off x="565656" y="1331003"/>
              <a:ext cx="211564" cy="24010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69" name="Straight Connector 14768">
              <a:extLst>
                <a:ext uri="{FF2B5EF4-FFF2-40B4-BE49-F238E27FC236}">
                  <a16:creationId xmlns:a16="http://schemas.microsoft.com/office/drawing/2014/main" id="{FB957617-457A-438E-B217-3A2A0AE3D72D}"/>
                </a:ext>
              </a:extLst>
            </p:cNvPr>
            <p:cNvCxnSpPr>
              <a:cxnSpLocks/>
              <a:stCxn id="14722" idx="2"/>
              <a:endCxn id="14749" idx="6"/>
            </p:cNvCxnSpPr>
            <p:nvPr/>
          </p:nvCxnSpPr>
          <p:spPr>
            <a:xfrm>
              <a:off x="565656" y="1331004"/>
              <a:ext cx="211564" cy="24009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70" name="Straight Connector 14769">
              <a:extLst>
                <a:ext uri="{FF2B5EF4-FFF2-40B4-BE49-F238E27FC236}">
                  <a16:creationId xmlns:a16="http://schemas.microsoft.com/office/drawing/2014/main" id="{C43E6758-806E-9327-4A83-440CB0D260E6}"/>
                </a:ext>
              </a:extLst>
            </p:cNvPr>
            <p:cNvCxnSpPr>
              <a:cxnSpLocks/>
              <a:stCxn id="14721" idx="2"/>
              <a:endCxn id="14748" idx="7"/>
            </p:cNvCxnSpPr>
            <p:nvPr/>
          </p:nvCxnSpPr>
          <p:spPr>
            <a:xfrm>
              <a:off x="565656" y="1065158"/>
              <a:ext cx="224955" cy="23351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71" name="Straight Connector 14770">
              <a:extLst>
                <a:ext uri="{FF2B5EF4-FFF2-40B4-BE49-F238E27FC236}">
                  <a16:creationId xmlns:a16="http://schemas.microsoft.com/office/drawing/2014/main" id="{245AF7A7-EAB9-72D2-1A71-408C0B624925}"/>
                </a:ext>
              </a:extLst>
            </p:cNvPr>
            <p:cNvCxnSpPr>
              <a:cxnSpLocks/>
              <a:stCxn id="14718" idx="2"/>
              <a:endCxn id="14745" idx="5"/>
            </p:cNvCxnSpPr>
            <p:nvPr/>
          </p:nvCxnSpPr>
          <p:spPr>
            <a:xfrm>
              <a:off x="565656" y="344860"/>
              <a:ext cx="224955" cy="272427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72" name="Straight Connector 14771">
              <a:extLst>
                <a:ext uri="{FF2B5EF4-FFF2-40B4-BE49-F238E27FC236}">
                  <a16:creationId xmlns:a16="http://schemas.microsoft.com/office/drawing/2014/main" id="{DB8C2A8E-28D5-D391-88B7-8766FE7D24B5}"/>
                </a:ext>
              </a:extLst>
            </p:cNvPr>
            <p:cNvCxnSpPr>
              <a:cxnSpLocks/>
              <a:stCxn id="14744" idx="2"/>
              <a:endCxn id="14694" idx="3"/>
            </p:cNvCxnSpPr>
            <p:nvPr/>
          </p:nvCxnSpPr>
          <p:spPr>
            <a:xfrm>
              <a:off x="868660" y="344859"/>
              <a:ext cx="192551" cy="52175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73" name="Straight Connector 14772">
              <a:extLst>
                <a:ext uri="{FF2B5EF4-FFF2-40B4-BE49-F238E27FC236}">
                  <a16:creationId xmlns:a16="http://schemas.microsoft.com/office/drawing/2014/main" id="{42DA7439-623E-DBF9-11C7-C9373481B566}"/>
                </a:ext>
              </a:extLst>
            </p:cNvPr>
            <p:cNvCxnSpPr>
              <a:cxnSpLocks/>
              <a:stCxn id="14746" idx="2"/>
              <a:endCxn id="14692" idx="1"/>
            </p:cNvCxnSpPr>
            <p:nvPr/>
          </p:nvCxnSpPr>
          <p:spPr>
            <a:xfrm flipV="1">
              <a:off x="868660" y="321753"/>
              <a:ext cx="192551" cy="50330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74" name="Straight Connector 14773">
              <a:extLst>
                <a:ext uri="{FF2B5EF4-FFF2-40B4-BE49-F238E27FC236}">
                  <a16:creationId xmlns:a16="http://schemas.microsoft.com/office/drawing/2014/main" id="{A36FD6CB-B992-22A2-F26B-CCE761598A5B}"/>
                </a:ext>
              </a:extLst>
            </p:cNvPr>
            <p:cNvCxnSpPr>
              <a:cxnSpLocks/>
              <a:stCxn id="14747" idx="2"/>
              <a:endCxn id="14693" idx="2"/>
            </p:cNvCxnSpPr>
            <p:nvPr/>
          </p:nvCxnSpPr>
          <p:spPr>
            <a:xfrm flipV="1">
              <a:off x="868660" y="594181"/>
              <a:ext cx="179160" cy="47097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75" name="Straight Connector 14774">
              <a:extLst>
                <a:ext uri="{FF2B5EF4-FFF2-40B4-BE49-F238E27FC236}">
                  <a16:creationId xmlns:a16="http://schemas.microsoft.com/office/drawing/2014/main" id="{8F65D016-11DC-B18F-14A5-C320BAB7E454}"/>
                </a:ext>
              </a:extLst>
            </p:cNvPr>
            <p:cNvCxnSpPr>
              <a:cxnSpLocks/>
              <a:stCxn id="14748" idx="2"/>
              <a:endCxn id="14695" idx="2"/>
            </p:cNvCxnSpPr>
            <p:nvPr/>
          </p:nvCxnSpPr>
          <p:spPr>
            <a:xfrm flipV="1">
              <a:off x="868660" y="1074380"/>
              <a:ext cx="179160" cy="25662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76" name="Straight Connector 14775">
              <a:extLst>
                <a:ext uri="{FF2B5EF4-FFF2-40B4-BE49-F238E27FC236}">
                  <a16:creationId xmlns:a16="http://schemas.microsoft.com/office/drawing/2014/main" id="{CDAB06F4-0E76-F8F7-6204-8E9A18894718}"/>
                </a:ext>
              </a:extLst>
            </p:cNvPr>
            <p:cNvCxnSpPr>
              <a:cxnSpLocks/>
              <a:stCxn id="14749" idx="2"/>
              <a:endCxn id="14696" idx="2"/>
            </p:cNvCxnSpPr>
            <p:nvPr/>
          </p:nvCxnSpPr>
          <p:spPr>
            <a:xfrm flipV="1">
              <a:off x="868660" y="1340226"/>
              <a:ext cx="179160" cy="230877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77" name="Straight Connector 14776">
              <a:extLst>
                <a:ext uri="{FF2B5EF4-FFF2-40B4-BE49-F238E27FC236}">
                  <a16:creationId xmlns:a16="http://schemas.microsoft.com/office/drawing/2014/main" id="{9B36E2D3-3249-78C4-ACBB-7511530E5B9B}"/>
                </a:ext>
              </a:extLst>
            </p:cNvPr>
            <p:cNvCxnSpPr>
              <a:cxnSpLocks/>
              <a:stCxn id="14748" idx="2"/>
              <a:endCxn id="14697" idx="2"/>
            </p:cNvCxnSpPr>
            <p:nvPr/>
          </p:nvCxnSpPr>
          <p:spPr>
            <a:xfrm>
              <a:off x="868660" y="1331003"/>
              <a:ext cx="179160" cy="24932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78" name="Straight Connector 14777">
              <a:extLst>
                <a:ext uri="{FF2B5EF4-FFF2-40B4-BE49-F238E27FC236}">
                  <a16:creationId xmlns:a16="http://schemas.microsoft.com/office/drawing/2014/main" id="{7500624D-D9CE-2ECA-C789-C19F4443F087}"/>
                </a:ext>
              </a:extLst>
            </p:cNvPr>
            <p:cNvCxnSpPr>
              <a:cxnSpLocks/>
              <a:stCxn id="14747" idx="2"/>
              <a:endCxn id="14696" idx="2"/>
            </p:cNvCxnSpPr>
            <p:nvPr/>
          </p:nvCxnSpPr>
          <p:spPr>
            <a:xfrm>
              <a:off x="868660" y="1065157"/>
              <a:ext cx="179160" cy="27506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79" name="Straight Connector 14778">
              <a:extLst>
                <a:ext uri="{FF2B5EF4-FFF2-40B4-BE49-F238E27FC236}">
                  <a16:creationId xmlns:a16="http://schemas.microsoft.com/office/drawing/2014/main" id="{AD0C6FF1-B809-1EDF-AA5A-66E6F27DCE9D}"/>
                </a:ext>
              </a:extLst>
            </p:cNvPr>
            <p:cNvCxnSpPr>
              <a:cxnSpLocks/>
              <a:stCxn id="14746" idx="2"/>
              <a:endCxn id="14695" idx="3"/>
            </p:cNvCxnSpPr>
            <p:nvPr/>
          </p:nvCxnSpPr>
          <p:spPr>
            <a:xfrm>
              <a:off x="868660" y="825058"/>
              <a:ext cx="192551" cy="28165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80" name="Straight Connector 14779">
              <a:extLst>
                <a:ext uri="{FF2B5EF4-FFF2-40B4-BE49-F238E27FC236}">
                  <a16:creationId xmlns:a16="http://schemas.microsoft.com/office/drawing/2014/main" id="{5C7EACFC-634B-922F-A75B-3F9E5571930A}"/>
                </a:ext>
              </a:extLst>
            </p:cNvPr>
            <p:cNvCxnSpPr>
              <a:cxnSpLocks/>
              <a:stCxn id="14745" idx="2"/>
              <a:endCxn id="14694" idx="2"/>
            </p:cNvCxnSpPr>
            <p:nvPr/>
          </p:nvCxnSpPr>
          <p:spPr>
            <a:xfrm>
              <a:off x="868660" y="584958"/>
              <a:ext cx="179160" cy="24932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81" name="Straight Connector 14780">
              <a:extLst>
                <a:ext uri="{FF2B5EF4-FFF2-40B4-BE49-F238E27FC236}">
                  <a16:creationId xmlns:a16="http://schemas.microsoft.com/office/drawing/2014/main" id="{87034FD0-3B84-98BF-03F9-1A05540C6EF8}"/>
                </a:ext>
              </a:extLst>
            </p:cNvPr>
            <p:cNvCxnSpPr>
              <a:cxnSpLocks/>
              <a:stCxn id="14745" idx="2"/>
              <a:endCxn id="14695" idx="2"/>
            </p:cNvCxnSpPr>
            <p:nvPr/>
          </p:nvCxnSpPr>
          <p:spPr>
            <a:xfrm>
              <a:off x="868660" y="584958"/>
              <a:ext cx="179160" cy="48942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82" name="Straight Connector 14781">
              <a:extLst>
                <a:ext uri="{FF2B5EF4-FFF2-40B4-BE49-F238E27FC236}">
                  <a16:creationId xmlns:a16="http://schemas.microsoft.com/office/drawing/2014/main" id="{630994AB-F843-A76F-D18B-507608D763D8}"/>
                </a:ext>
              </a:extLst>
            </p:cNvPr>
            <p:cNvCxnSpPr>
              <a:cxnSpLocks/>
              <a:stCxn id="14747" idx="2"/>
              <a:endCxn id="14697" idx="2"/>
            </p:cNvCxnSpPr>
            <p:nvPr/>
          </p:nvCxnSpPr>
          <p:spPr>
            <a:xfrm>
              <a:off x="868660" y="1065157"/>
              <a:ext cx="179160" cy="515168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83" name="Straight Connector 14782">
              <a:extLst>
                <a:ext uri="{FF2B5EF4-FFF2-40B4-BE49-F238E27FC236}">
                  <a16:creationId xmlns:a16="http://schemas.microsoft.com/office/drawing/2014/main" id="{0505CF8E-ACDE-5284-6C81-C7F940C18CB3}"/>
                </a:ext>
              </a:extLst>
            </p:cNvPr>
            <p:cNvCxnSpPr>
              <a:cxnSpLocks/>
              <a:stCxn id="14747" idx="2"/>
              <a:endCxn id="14694" idx="2"/>
            </p:cNvCxnSpPr>
            <p:nvPr/>
          </p:nvCxnSpPr>
          <p:spPr>
            <a:xfrm flipV="1">
              <a:off x="868660" y="834281"/>
              <a:ext cx="179160" cy="23087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84" name="Straight Connector 14783">
              <a:extLst>
                <a:ext uri="{FF2B5EF4-FFF2-40B4-BE49-F238E27FC236}">
                  <a16:creationId xmlns:a16="http://schemas.microsoft.com/office/drawing/2014/main" id="{502129D7-E8B5-CB41-99A4-18DED3DBFAED}"/>
                </a:ext>
              </a:extLst>
            </p:cNvPr>
            <p:cNvCxnSpPr>
              <a:cxnSpLocks/>
              <a:stCxn id="14749" idx="2"/>
              <a:endCxn id="14695" idx="2"/>
            </p:cNvCxnSpPr>
            <p:nvPr/>
          </p:nvCxnSpPr>
          <p:spPr>
            <a:xfrm flipV="1">
              <a:off x="868660" y="1074380"/>
              <a:ext cx="179160" cy="49672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85" name="Straight Connector 14784">
              <a:extLst>
                <a:ext uri="{FF2B5EF4-FFF2-40B4-BE49-F238E27FC236}">
                  <a16:creationId xmlns:a16="http://schemas.microsoft.com/office/drawing/2014/main" id="{8BA8CAB0-AEA4-E8A6-FFFC-662FE0723A4B}"/>
                </a:ext>
              </a:extLst>
            </p:cNvPr>
            <p:cNvCxnSpPr>
              <a:cxnSpLocks/>
              <a:stCxn id="14744" idx="2"/>
              <a:endCxn id="14696" idx="2"/>
            </p:cNvCxnSpPr>
            <p:nvPr/>
          </p:nvCxnSpPr>
          <p:spPr>
            <a:xfrm>
              <a:off x="868660" y="344859"/>
              <a:ext cx="179160" cy="995367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86" name="Straight Connector 14785">
              <a:extLst>
                <a:ext uri="{FF2B5EF4-FFF2-40B4-BE49-F238E27FC236}">
                  <a16:creationId xmlns:a16="http://schemas.microsoft.com/office/drawing/2014/main" id="{B0D4B7C3-903A-C8B3-116D-AE6362D9CDDC}"/>
                </a:ext>
              </a:extLst>
            </p:cNvPr>
            <p:cNvCxnSpPr>
              <a:cxnSpLocks/>
              <a:stCxn id="14744" idx="2"/>
              <a:endCxn id="14697" idx="2"/>
            </p:cNvCxnSpPr>
            <p:nvPr/>
          </p:nvCxnSpPr>
          <p:spPr>
            <a:xfrm>
              <a:off x="868660" y="344859"/>
              <a:ext cx="179160" cy="123546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87" name="Straight Connector 14786">
              <a:extLst>
                <a:ext uri="{FF2B5EF4-FFF2-40B4-BE49-F238E27FC236}">
                  <a16:creationId xmlns:a16="http://schemas.microsoft.com/office/drawing/2014/main" id="{EB2B9CA6-5F09-258D-4C6D-3B283930E2E0}"/>
                </a:ext>
              </a:extLst>
            </p:cNvPr>
            <p:cNvCxnSpPr>
              <a:cxnSpLocks/>
              <a:stCxn id="14749" idx="2"/>
              <a:endCxn id="14694" idx="2"/>
            </p:cNvCxnSpPr>
            <p:nvPr/>
          </p:nvCxnSpPr>
          <p:spPr>
            <a:xfrm flipV="1">
              <a:off x="868660" y="834281"/>
              <a:ext cx="179160" cy="73682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88" name="Straight Connector 14787">
              <a:extLst>
                <a:ext uri="{FF2B5EF4-FFF2-40B4-BE49-F238E27FC236}">
                  <a16:creationId xmlns:a16="http://schemas.microsoft.com/office/drawing/2014/main" id="{91D29556-869E-4B9D-0267-188CBFA10C3A}"/>
                </a:ext>
              </a:extLst>
            </p:cNvPr>
            <p:cNvCxnSpPr>
              <a:cxnSpLocks/>
              <a:stCxn id="14749" idx="2"/>
              <a:endCxn id="14693" idx="2"/>
            </p:cNvCxnSpPr>
            <p:nvPr/>
          </p:nvCxnSpPr>
          <p:spPr>
            <a:xfrm flipV="1">
              <a:off x="868660" y="594181"/>
              <a:ext cx="179160" cy="97692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89" name="Straight Connector 14788">
              <a:extLst>
                <a:ext uri="{FF2B5EF4-FFF2-40B4-BE49-F238E27FC236}">
                  <a16:creationId xmlns:a16="http://schemas.microsoft.com/office/drawing/2014/main" id="{78A8E748-AE26-AC39-87B7-95906699C56C}"/>
                </a:ext>
              </a:extLst>
            </p:cNvPr>
            <p:cNvCxnSpPr>
              <a:cxnSpLocks/>
              <a:stCxn id="14746" idx="2"/>
              <a:endCxn id="14693" idx="2"/>
            </p:cNvCxnSpPr>
            <p:nvPr/>
          </p:nvCxnSpPr>
          <p:spPr>
            <a:xfrm flipV="1">
              <a:off x="868660" y="594181"/>
              <a:ext cx="179160" cy="230877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90" name="Straight Connector 14789">
              <a:extLst>
                <a:ext uri="{FF2B5EF4-FFF2-40B4-BE49-F238E27FC236}">
                  <a16:creationId xmlns:a16="http://schemas.microsoft.com/office/drawing/2014/main" id="{A33C449D-AAF5-2240-4B65-2620ADCA8561}"/>
                </a:ext>
              </a:extLst>
            </p:cNvPr>
            <p:cNvCxnSpPr>
              <a:cxnSpLocks/>
              <a:stCxn id="14746" idx="2"/>
              <a:endCxn id="14696" idx="2"/>
            </p:cNvCxnSpPr>
            <p:nvPr/>
          </p:nvCxnSpPr>
          <p:spPr>
            <a:xfrm>
              <a:off x="868660" y="825058"/>
              <a:ext cx="179160" cy="515168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91" name="Straight Connector 14790">
              <a:extLst>
                <a:ext uri="{FF2B5EF4-FFF2-40B4-BE49-F238E27FC236}">
                  <a16:creationId xmlns:a16="http://schemas.microsoft.com/office/drawing/2014/main" id="{C460B9BA-35C0-538D-738E-9EB7CCACBC7C}"/>
                </a:ext>
              </a:extLst>
            </p:cNvPr>
            <p:cNvCxnSpPr>
              <a:cxnSpLocks/>
              <a:stCxn id="14746" idx="1"/>
              <a:endCxn id="14697" idx="2"/>
            </p:cNvCxnSpPr>
            <p:nvPr/>
          </p:nvCxnSpPr>
          <p:spPr>
            <a:xfrm>
              <a:off x="855269" y="792729"/>
              <a:ext cx="192551" cy="78759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92" name="Straight Connector 14791">
              <a:extLst>
                <a:ext uri="{FF2B5EF4-FFF2-40B4-BE49-F238E27FC236}">
                  <a16:creationId xmlns:a16="http://schemas.microsoft.com/office/drawing/2014/main" id="{5FEEAE00-55FC-4B1E-1E7D-3957E2D1A94F}"/>
                </a:ext>
              </a:extLst>
            </p:cNvPr>
            <p:cNvCxnSpPr>
              <a:cxnSpLocks/>
              <a:stCxn id="14747" idx="2"/>
              <a:endCxn id="14692" idx="2"/>
            </p:cNvCxnSpPr>
            <p:nvPr/>
          </p:nvCxnSpPr>
          <p:spPr>
            <a:xfrm flipV="1">
              <a:off x="868660" y="354082"/>
              <a:ext cx="179160" cy="71107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93" name="Straight Connector 14792">
              <a:extLst>
                <a:ext uri="{FF2B5EF4-FFF2-40B4-BE49-F238E27FC236}">
                  <a16:creationId xmlns:a16="http://schemas.microsoft.com/office/drawing/2014/main" id="{1F6533A1-58CD-9EDB-479C-7CB7D1279C7D}"/>
                </a:ext>
              </a:extLst>
            </p:cNvPr>
            <p:cNvCxnSpPr>
              <a:cxnSpLocks/>
              <a:stCxn id="14693" idx="2"/>
              <a:endCxn id="14744" idx="2"/>
            </p:cNvCxnSpPr>
            <p:nvPr/>
          </p:nvCxnSpPr>
          <p:spPr>
            <a:xfrm flipH="1" flipV="1">
              <a:off x="868660" y="344859"/>
              <a:ext cx="179160" cy="24932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94" name="Straight Connector 14793">
              <a:extLst>
                <a:ext uri="{FF2B5EF4-FFF2-40B4-BE49-F238E27FC236}">
                  <a16:creationId xmlns:a16="http://schemas.microsoft.com/office/drawing/2014/main" id="{39BBC577-1BCE-75C2-08C5-EAA575E9BADE}"/>
                </a:ext>
              </a:extLst>
            </p:cNvPr>
            <p:cNvCxnSpPr>
              <a:cxnSpLocks/>
              <a:stCxn id="14745" idx="2"/>
              <a:endCxn id="14692" idx="2"/>
            </p:cNvCxnSpPr>
            <p:nvPr/>
          </p:nvCxnSpPr>
          <p:spPr>
            <a:xfrm flipV="1">
              <a:off x="868660" y="354082"/>
              <a:ext cx="179160" cy="23087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95" name="Straight Connector 14794">
              <a:extLst>
                <a:ext uri="{FF2B5EF4-FFF2-40B4-BE49-F238E27FC236}">
                  <a16:creationId xmlns:a16="http://schemas.microsoft.com/office/drawing/2014/main" id="{C6FD83EC-7CAB-F4A9-C43F-097A9E3B3A0E}"/>
                </a:ext>
              </a:extLst>
            </p:cNvPr>
            <p:cNvCxnSpPr>
              <a:cxnSpLocks/>
              <a:stCxn id="14748" idx="2"/>
              <a:endCxn id="14692" idx="2"/>
            </p:cNvCxnSpPr>
            <p:nvPr/>
          </p:nvCxnSpPr>
          <p:spPr>
            <a:xfrm flipV="1">
              <a:off x="868660" y="354082"/>
              <a:ext cx="179160" cy="97692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96" name="Straight Connector 14795">
              <a:extLst>
                <a:ext uri="{FF2B5EF4-FFF2-40B4-BE49-F238E27FC236}">
                  <a16:creationId xmlns:a16="http://schemas.microsoft.com/office/drawing/2014/main" id="{44F12ED8-8032-C0F7-D01B-1015914EA407}"/>
                </a:ext>
              </a:extLst>
            </p:cNvPr>
            <p:cNvCxnSpPr>
              <a:cxnSpLocks/>
              <a:stCxn id="14720" idx="6"/>
              <a:endCxn id="14725" idx="2"/>
            </p:cNvCxnSpPr>
            <p:nvPr/>
          </p:nvCxnSpPr>
          <p:spPr>
            <a:xfrm flipH="1">
              <a:off x="207610" y="825059"/>
              <a:ext cx="266606" cy="13246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97" name="Straight Connector 14796">
              <a:extLst>
                <a:ext uri="{FF2B5EF4-FFF2-40B4-BE49-F238E27FC236}">
                  <a16:creationId xmlns:a16="http://schemas.microsoft.com/office/drawing/2014/main" id="{72F55797-5DDB-3D7E-490B-5E7801F3CAFB}"/>
                </a:ext>
              </a:extLst>
            </p:cNvPr>
            <p:cNvCxnSpPr>
              <a:cxnSpLocks/>
              <a:stCxn id="14699" idx="2"/>
              <a:endCxn id="14694" idx="6"/>
            </p:cNvCxnSpPr>
            <p:nvPr/>
          </p:nvCxnSpPr>
          <p:spPr>
            <a:xfrm flipH="1" flipV="1">
              <a:off x="1139260" y="834281"/>
              <a:ext cx="225331" cy="14516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cxnSp>
        <p:nvCxnSpPr>
          <p:cNvPr id="11376" name="Straight Arrow Connector 11375">
            <a:extLst>
              <a:ext uri="{FF2B5EF4-FFF2-40B4-BE49-F238E27FC236}">
                <a16:creationId xmlns:a16="http://schemas.microsoft.com/office/drawing/2014/main" id="{1D7BDE91-A1AB-A704-E80B-96F5FF132D45}"/>
              </a:ext>
            </a:extLst>
          </p:cNvPr>
          <p:cNvCxnSpPr>
            <a:cxnSpLocks/>
          </p:cNvCxnSpPr>
          <p:nvPr/>
        </p:nvCxnSpPr>
        <p:spPr>
          <a:xfrm flipH="1">
            <a:off x="4267269" y="2946791"/>
            <a:ext cx="182880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1377" name="Straight Arrow Connector 11376">
            <a:extLst>
              <a:ext uri="{FF2B5EF4-FFF2-40B4-BE49-F238E27FC236}">
                <a16:creationId xmlns:a16="http://schemas.microsoft.com/office/drawing/2014/main" id="{5B7C2BF6-EFFC-7AC5-C925-51BC399CB627}"/>
              </a:ext>
            </a:extLst>
          </p:cNvPr>
          <p:cNvCxnSpPr>
            <a:cxnSpLocks/>
            <a:stCxn id="14804" idx="1"/>
            <a:endCxn id="11354" idx="3"/>
          </p:cNvCxnSpPr>
          <p:nvPr/>
        </p:nvCxnSpPr>
        <p:spPr>
          <a:xfrm flipH="1" flipV="1">
            <a:off x="2573423" y="3024532"/>
            <a:ext cx="202969" cy="492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1378" name="Straight Connector 11377">
            <a:extLst>
              <a:ext uri="{FF2B5EF4-FFF2-40B4-BE49-F238E27FC236}">
                <a16:creationId xmlns:a16="http://schemas.microsoft.com/office/drawing/2014/main" id="{F90CD613-443B-1A93-79C3-761669803A09}"/>
              </a:ext>
            </a:extLst>
          </p:cNvPr>
          <p:cNvCxnSpPr>
            <a:cxnSpLocks/>
          </p:cNvCxnSpPr>
          <p:nvPr/>
        </p:nvCxnSpPr>
        <p:spPr>
          <a:xfrm flipH="1" flipV="1">
            <a:off x="3041561" y="3202104"/>
            <a:ext cx="934888" cy="48225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triangle" w="med" len="med"/>
            <a:tailEnd type="none" w="med" len="med"/>
          </a:ln>
          <a:effectLst/>
        </p:spPr>
      </p:cxnSp>
      <p:cxnSp>
        <p:nvCxnSpPr>
          <p:cNvPr id="11379" name="Straight Connector 11378">
            <a:extLst>
              <a:ext uri="{FF2B5EF4-FFF2-40B4-BE49-F238E27FC236}">
                <a16:creationId xmlns:a16="http://schemas.microsoft.com/office/drawing/2014/main" id="{95D87A4A-5E75-C6F6-D08B-DDDE0B0E373D}"/>
              </a:ext>
            </a:extLst>
          </p:cNvPr>
          <p:cNvCxnSpPr>
            <a:cxnSpLocks/>
          </p:cNvCxnSpPr>
          <p:nvPr/>
        </p:nvCxnSpPr>
        <p:spPr>
          <a:xfrm flipH="1">
            <a:off x="3058137" y="2406524"/>
            <a:ext cx="934888" cy="48225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triangle" w="med" len="med"/>
            <a:tailEnd type="none" w="med" len="med"/>
          </a:ln>
          <a:effectLst/>
        </p:spPr>
      </p:cxnSp>
      <p:cxnSp>
        <p:nvCxnSpPr>
          <p:cNvPr id="11380" name="Straight Connector 11379">
            <a:extLst>
              <a:ext uri="{FF2B5EF4-FFF2-40B4-BE49-F238E27FC236}">
                <a16:creationId xmlns:a16="http://schemas.microsoft.com/office/drawing/2014/main" id="{8ED2780A-BE18-781C-B653-C3D2D09DDF6E}"/>
              </a:ext>
            </a:extLst>
          </p:cNvPr>
          <p:cNvCxnSpPr>
            <a:cxnSpLocks/>
          </p:cNvCxnSpPr>
          <p:nvPr/>
        </p:nvCxnSpPr>
        <p:spPr>
          <a:xfrm flipH="1">
            <a:off x="3102111" y="3067868"/>
            <a:ext cx="799500" cy="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triangle" w="med" len="med"/>
            <a:tailEnd type="none" w="med" len="med"/>
          </a:ln>
          <a:effectLst/>
        </p:spPr>
      </p:cxnSp>
      <p:sp>
        <p:nvSpPr>
          <p:cNvPr id="11381" name="TextBox 11380">
            <a:extLst>
              <a:ext uri="{FF2B5EF4-FFF2-40B4-BE49-F238E27FC236}">
                <a16:creationId xmlns:a16="http://schemas.microsoft.com/office/drawing/2014/main" id="{238C87AE-0EC4-6C11-AB7F-D8917A342452}"/>
              </a:ext>
            </a:extLst>
          </p:cNvPr>
          <p:cNvSpPr txBox="1"/>
          <p:nvPr/>
        </p:nvSpPr>
        <p:spPr>
          <a:xfrm rot="5400000">
            <a:off x="4581004" y="3265081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…</a:t>
            </a:r>
          </a:p>
        </p:txBody>
      </p:sp>
      <p:grpSp>
        <p:nvGrpSpPr>
          <p:cNvPr id="13604" name="Group 13603">
            <a:extLst>
              <a:ext uri="{FF2B5EF4-FFF2-40B4-BE49-F238E27FC236}">
                <a16:creationId xmlns:a16="http://schemas.microsoft.com/office/drawing/2014/main" id="{DB75D402-C35D-08B4-723A-96B67F2B4004}"/>
              </a:ext>
            </a:extLst>
          </p:cNvPr>
          <p:cNvGrpSpPr/>
          <p:nvPr/>
        </p:nvGrpSpPr>
        <p:grpSpPr>
          <a:xfrm>
            <a:off x="4952966" y="2193731"/>
            <a:ext cx="426923" cy="384359"/>
            <a:chOff x="116170" y="299139"/>
            <a:chExt cx="1339861" cy="1326906"/>
          </a:xfrm>
        </p:grpSpPr>
        <p:sp>
          <p:nvSpPr>
            <p:cNvPr id="13605" name="Oval 13604">
              <a:extLst>
                <a:ext uri="{FF2B5EF4-FFF2-40B4-BE49-F238E27FC236}">
                  <a16:creationId xmlns:a16="http://schemas.microsoft.com/office/drawing/2014/main" id="{C0C94D83-0675-84F4-AEB1-C14081A57E0B}"/>
                </a:ext>
              </a:extLst>
            </p:cNvPr>
            <p:cNvSpPr/>
            <p:nvPr/>
          </p:nvSpPr>
          <p:spPr>
            <a:xfrm>
              <a:off x="1047820" y="308362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06" name="Oval 13605">
              <a:extLst>
                <a:ext uri="{FF2B5EF4-FFF2-40B4-BE49-F238E27FC236}">
                  <a16:creationId xmlns:a16="http://schemas.microsoft.com/office/drawing/2014/main" id="{C75CE89C-EFB6-2FDA-A3BC-AB16D58D0CD0}"/>
                </a:ext>
              </a:extLst>
            </p:cNvPr>
            <p:cNvSpPr/>
            <p:nvPr/>
          </p:nvSpPr>
          <p:spPr>
            <a:xfrm>
              <a:off x="1047820" y="548461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07" name="Oval 13606">
              <a:extLst>
                <a:ext uri="{FF2B5EF4-FFF2-40B4-BE49-F238E27FC236}">
                  <a16:creationId xmlns:a16="http://schemas.microsoft.com/office/drawing/2014/main" id="{28DF4142-E093-CA86-9B63-4B4D0FEBBE47}"/>
                </a:ext>
              </a:extLst>
            </p:cNvPr>
            <p:cNvSpPr/>
            <p:nvPr/>
          </p:nvSpPr>
          <p:spPr>
            <a:xfrm>
              <a:off x="1047820" y="788561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08" name="Oval 13607">
              <a:extLst>
                <a:ext uri="{FF2B5EF4-FFF2-40B4-BE49-F238E27FC236}">
                  <a16:creationId xmlns:a16="http://schemas.microsoft.com/office/drawing/2014/main" id="{953682D4-C304-D94A-DCF6-C58A894CAD00}"/>
                </a:ext>
              </a:extLst>
            </p:cNvPr>
            <p:cNvSpPr/>
            <p:nvPr/>
          </p:nvSpPr>
          <p:spPr>
            <a:xfrm>
              <a:off x="1047820" y="1028660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09" name="Oval 13608">
              <a:extLst>
                <a:ext uri="{FF2B5EF4-FFF2-40B4-BE49-F238E27FC236}">
                  <a16:creationId xmlns:a16="http://schemas.microsoft.com/office/drawing/2014/main" id="{2C695264-8424-94C7-1107-B72E0D2638D5}"/>
                </a:ext>
              </a:extLst>
            </p:cNvPr>
            <p:cNvSpPr/>
            <p:nvPr/>
          </p:nvSpPr>
          <p:spPr>
            <a:xfrm>
              <a:off x="1047820" y="1294506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11" name="Oval 13610">
              <a:extLst>
                <a:ext uri="{FF2B5EF4-FFF2-40B4-BE49-F238E27FC236}">
                  <a16:creationId xmlns:a16="http://schemas.microsoft.com/office/drawing/2014/main" id="{A54232DB-7901-F93B-49B6-80F718922746}"/>
                </a:ext>
              </a:extLst>
            </p:cNvPr>
            <p:cNvSpPr/>
            <p:nvPr/>
          </p:nvSpPr>
          <p:spPr>
            <a:xfrm>
              <a:off x="1047820" y="1534605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12" name="Oval 13611">
              <a:extLst>
                <a:ext uri="{FF2B5EF4-FFF2-40B4-BE49-F238E27FC236}">
                  <a16:creationId xmlns:a16="http://schemas.microsoft.com/office/drawing/2014/main" id="{ECF35AA1-E924-16BA-F48A-0F280DDA40FB}"/>
                </a:ext>
              </a:extLst>
            </p:cNvPr>
            <p:cNvSpPr/>
            <p:nvPr/>
          </p:nvSpPr>
          <p:spPr>
            <a:xfrm>
              <a:off x="1364591" y="693626"/>
              <a:ext cx="91440" cy="91440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13" name="Oval 13612">
              <a:extLst>
                <a:ext uri="{FF2B5EF4-FFF2-40B4-BE49-F238E27FC236}">
                  <a16:creationId xmlns:a16="http://schemas.microsoft.com/office/drawing/2014/main" id="{D60E1DF0-6900-F9F3-5333-4BACC180DF12}"/>
                </a:ext>
              </a:extLst>
            </p:cNvPr>
            <p:cNvSpPr/>
            <p:nvPr/>
          </p:nvSpPr>
          <p:spPr>
            <a:xfrm>
              <a:off x="1364591" y="933725"/>
              <a:ext cx="91440" cy="91440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14" name="Oval 13613">
              <a:extLst>
                <a:ext uri="{FF2B5EF4-FFF2-40B4-BE49-F238E27FC236}">
                  <a16:creationId xmlns:a16="http://schemas.microsoft.com/office/drawing/2014/main" id="{47CDD7BD-C694-E639-4E36-5BC1A1E486EC}"/>
                </a:ext>
              </a:extLst>
            </p:cNvPr>
            <p:cNvSpPr/>
            <p:nvPr/>
          </p:nvSpPr>
          <p:spPr>
            <a:xfrm>
              <a:off x="1364591" y="1173825"/>
              <a:ext cx="91440" cy="91440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615" name="Straight Connector 13614">
              <a:extLst>
                <a:ext uri="{FF2B5EF4-FFF2-40B4-BE49-F238E27FC236}">
                  <a16:creationId xmlns:a16="http://schemas.microsoft.com/office/drawing/2014/main" id="{E433882C-CD84-D54C-0657-050B42CD3B47}"/>
                </a:ext>
              </a:extLst>
            </p:cNvPr>
            <p:cNvCxnSpPr>
              <a:cxnSpLocks/>
              <a:stCxn id="13609" idx="6"/>
              <a:endCxn id="13614" idx="2"/>
            </p:cNvCxnSpPr>
            <p:nvPr/>
          </p:nvCxnSpPr>
          <p:spPr>
            <a:xfrm flipV="1">
              <a:off x="1139260" y="1219545"/>
              <a:ext cx="225331" cy="12068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3616" name="Straight Connector 13615">
              <a:extLst>
                <a:ext uri="{FF2B5EF4-FFF2-40B4-BE49-F238E27FC236}">
                  <a16:creationId xmlns:a16="http://schemas.microsoft.com/office/drawing/2014/main" id="{5E1C5882-C7F6-8198-5B9A-6AAB754A7B0C}"/>
                </a:ext>
              </a:extLst>
            </p:cNvPr>
            <p:cNvCxnSpPr>
              <a:cxnSpLocks/>
              <a:stCxn id="13611" idx="6"/>
              <a:endCxn id="13614" idx="2"/>
            </p:cNvCxnSpPr>
            <p:nvPr/>
          </p:nvCxnSpPr>
          <p:spPr>
            <a:xfrm flipV="1">
              <a:off x="1139260" y="1219545"/>
              <a:ext cx="225331" cy="36078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3617" name="Straight Connector 13616">
              <a:extLst>
                <a:ext uri="{FF2B5EF4-FFF2-40B4-BE49-F238E27FC236}">
                  <a16:creationId xmlns:a16="http://schemas.microsoft.com/office/drawing/2014/main" id="{A02C471D-FE9D-74FD-3A27-2E55BCFD394F}"/>
                </a:ext>
              </a:extLst>
            </p:cNvPr>
            <p:cNvCxnSpPr>
              <a:cxnSpLocks/>
              <a:stCxn id="13611" idx="6"/>
              <a:endCxn id="13613" idx="2"/>
            </p:cNvCxnSpPr>
            <p:nvPr/>
          </p:nvCxnSpPr>
          <p:spPr>
            <a:xfrm flipV="1">
              <a:off x="1139260" y="979445"/>
              <a:ext cx="225331" cy="60088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3618" name="Straight Connector 13617">
              <a:extLst>
                <a:ext uri="{FF2B5EF4-FFF2-40B4-BE49-F238E27FC236}">
                  <a16:creationId xmlns:a16="http://schemas.microsoft.com/office/drawing/2014/main" id="{C2E1F497-BF3D-7386-52C9-EBAC50B5C15C}"/>
                </a:ext>
              </a:extLst>
            </p:cNvPr>
            <p:cNvCxnSpPr>
              <a:cxnSpLocks/>
              <a:stCxn id="13611" idx="6"/>
              <a:endCxn id="13612" idx="1"/>
            </p:cNvCxnSpPr>
            <p:nvPr/>
          </p:nvCxnSpPr>
          <p:spPr>
            <a:xfrm flipV="1">
              <a:off x="1139260" y="707017"/>
              <a:ext cx="238722" cy="873308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3619" name="Straight Connector 13618">
              <a:extLst>
                <a:ext uri="{FF2B5EF4-FFF2-40B4-BE49-F238E27FC236}">
                  <a16:creationId xmlns:a16="http://schemas.microsoft.com/office/drawing/2014/main" id="{25A25F2A-B46E-2461-8C8F-143CCA985285}"/>
                </a:ext>
              </a:extLst>
            </p:cNvPr>
            <p:cNvCxnSpPr>
              <a:cxnSpLocks/>
              <a:stCxn id="13605" idx="6"/>
              <a:endCxn id="13612" idx="2"/>
            </p:cNvCxnSpPr>
            <p:nvPr/>
          </p:nvCxnSpPr>
          <p:spPr>
            <a:xfrm>
              <a:off x="1139260" y="354082"/>
              <a:ext cx="225331" cy="38526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3620" name="Straight Connector 13619">
              <a:extLst>
                <a:ext uri="{FF2B5EF4-FFF2-40B4-BE49-F238E27FC236}">
                  <a16:creationId xmlns:a16="http://schemas.microsoft.com/office/drawing/2014/main" id="{07F39810-400C-14F3-5D4E-F44B3740C882}"/>
                </a:ext>
              </a:extLst>
            </p:cNvPr>
            <p:cNvCxnSpPr>
              <a:cxnSpLocks/>
              <a:stCxn id="13605" idx="6"/>
              <a:endCxn id="13613" idx="2"/>
            </p:cNvCxnSpPr>
            <p:nvPr/>
          </p:nvCxnSpPr>
          <p:spPr>
            <a:xfrm>
              <a:off x="1139260" y="354082"/>
              <a:ext cx="225331" cy="62536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3621" name="Straight Connector 13620">
              <a:extLst>
                <a:ext uri="{FF2B5EF4-FFF2-40B4-BE49-F238E27FC236}">
                  <a16:creationId xmlns:a16="http://schemas.microsoft.com/office/drawing/2014/main" id="{31BAF137-D475-3D99-B0B1-EFBB575D7457}"/>
                </a:ext>
              </a:extLst>
            </p:cNvPr>
            <p:cNvCxnSpPr>
              <a:cxnSpLocks/>
              <a:stCxn id="13605" idx="6"/>
              <a:endCxn id="13614" idx="2"/>
            </p:cNvCxnSpPr>
            <p:nvPr/>
          </p:nvCxnSpPr>
          <p:spPr>
            <a:xfrm>
              <a:off x="1139260" y="354082"/>
              <a:ext cx="225331" cy="86546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3622" name="Straight Connector 13621">
              <a:extLst>
                <a:ext uri="{FF2B5EF4-FFF2-40B4-BE49-F238E27FC236}">
                  <a16:creationId xmlns:a16="http://schemas.microsoft.com/office/drawing/2014/main" id="{03CAEAF6-A347-E7BB-14C3-752511B362EA}"/>
                </a:ext>
              </a:extLst>
            </p:cNvPr>
            <p:cNvCxnSpPr>
              <a:cxnSpLocks/>
              <a:stCxn id="13606" idx="6"/>
              <a:endCxn id="13612" idx="2"/>
            </p:cNvCxnSpPr>
            <p:nvPr/>
          </p:nvCxnSpPr>
          <p:spPr>
            <a:xfrm>
              <a:off x="1139260" y="594181"/>
              <a:ext cx="225331" cy="145165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3623" name="Straight Connector 13622">
              <a:extLst>
                <a:ext uri="{FF2B5EF4-FFF2-40B4-BE49-F238E27FC236}">
                  <a16:creationId xmlns:a16="http://schemas.microsoft.com/office/drawing/2014/main" id="{255DEB58-989F-56F2-34BE-C1727AEF09B0}"/>
                </a:ext>
              </a:extLst>
            </p:cNvPr>
            <p:cNvCxnSpPr>
              <a:cxnSpLocks/>
              <a:stCxn id="13607" idx="6"/>
              <a:endCxn id="13612" idx="2"/>
            </p:cNvCxnSpPr>
            <p:nvPr/>
          </p:nvCxnSpPr>
          <p:spPr>
            <a:xfrm flipV="1">
              <a:off x="1139260" y="739346"/>
              <a:ext cx="225331" cy="94935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3624" name="Straight Connector 13623">
              <a:extLst>
                <a:ext uri="{FF2B5EF4-FFF2-40B4-BE49-F238E27FC236}">
                  <a16:creationId xmlns:a16="http://schemas.microsoft.com/office/drawing/2014/main" id="{CF1BFBE7-6563-6EDB-CE25-E2957C8C71A9}"/>
                </a:ext>
              </a:extLst>
            </p:cNvPr>
            <p:cNvCxnSpPr>
              <a:cxnSpLocks/>
              <a:stCxn id="13606" idx="6"/>
              <a:endCxn id="13613" idx="2"/>
            </p:cNvCxnSpPr>
            <p:nvPr/>
          </p:nvCxnSpPr>
          <p:spPr>
            <a:xfrm>
              <a:off x="1139260" y="594181"/>
              <a:ext cx="225331" cy="38526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3625" name="Straight Connector 13624">
              <a:extLst>
                <a:ext uri="{FF2B5EF4-FFF2-40B4-BE49-F238E27FC236}">
                  <a16:creationId xmlns:a16="http://schemas.microsoft.com/office/drawing/2014/main" id="{A2C95978-E263-7290-8D04-B1DCDFAC3484}"/>
                </a:ext>
              </a:extLst>
            </p:cNvPr>
            <p:cNvCxnSpPr>
              <a:cxnSpLocks/>
              <a:stCxn id="13607" idx="7"/>
              <a:endCxn id="13614" idx="2"/>
            </p:cNvCxnSpPr>
            <p:nvPr/>
          </p:nvCxnSpPr>
          <p:spPr>
            <a:xfrm>
              <a:off x="1125869" y="801952"/>
              <a:ext cx="238722" cy="41759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3626" name="Straight Connector 13625">
              <a:extLst>
                <a:ext uri="{FF2B5EF4-FFF2-40B4-BE49-F238E27FC236}">
                  <a16:creationId xmlns:a16="http://schemas.microsoft.com/office/drawing/2014/main" id="{8E2EB7D2-AD78-B918-2C25-41D7F8127F5A}"/>
                </a:ext>
              </a:extLst>
            </p:cNvPr>
            <p:cNvCxnSpPr>
              <a:cxnSpLocks/>
              <a:stCxn id="13608" idx="6"/>
              <a:endCxn id="13613" idx="2"/>
            </p:cNvCxnSpPr>
            <p:nvPr/>
          </p:nvCxnSpPr>
          <p:spPr>
            <a:xfrm flipV="1">
              <a:off x="1139260" y="979445"/>
              <a:ext cx="225331" cy="94935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3627" name="Straight Connector 13626">
              <a:extLst>
                <a:ext uri="{FF2B5EF4-FFF2-40B4-BE49-F238E27FC236}">
                  <a16:creationId xmlns:a16="http://schemas.microsoft.com/office/drawing/2014/main" id="{D493F006-4A4C-7E4F-9B03-415C2373CDDF}"/>
                </a:ext>
              </a:extLst>
            </p:cNvPr>
            <p:cNvCxnSpPr>
              <a:cxnSpLocks/>
              <a:stCxn id="13609" idx="6"/>
              <a:endCxn id="13613" idx="2"/>
            </p:cNvCxnSpPr>
            <p:nvPr/>
          </p:nvCxnSpPr>
          <p:spPr>
            <a:xfrm flipV="1">
              <a:off x="1139260" y="979445"/>
              <a:ext cx="225331" cy="36078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3628" name="Straight Connector 13627">
              <a:extLst>
                <a:ext uri="{FF2B5EF4-FFF2-40B4-BE49-F238E27FC236}">
                  <a16:creationId xmlns:a16="http://schemas.microsoft.com/office/drawing/2014/main" id="{EBC2A775-FC8B-7635-C3DF-D0095790123D}"/>
                </a:ext>
              </a:extLst>
            </p:cNvPr>
            <p:cNvCxnSpPr>
              <a:cxnSpLocks/>
              <a:stCxn id="13609" idx="6"/>
              <a:endCxn id="13612" idx="2"/>
            </p:cNvCxnSpPr>
            <p:nvPr/>
          </p:nvCxnSpPr>
          <p:spPr>
            <a:xfrm flipV="1">
              <a:off x="1139260" y="739346"/>
              <a:ext cx="225331" cy="60088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3629" name="Straight Connector 13628">
              <a:extLst>
                <a:ext uri="{FF2B5EF4-FFF2-40B4-BE49-F238E27FC236}">
                  <a16:creationId xmlns:a16="http://schemas.microsoft.com/office/drawing/2014/main" id="{B358443B-0C32-2347-74F0-11969D13A5E6}"/>
                </a:ext>
              </a:extLst>
            </p:cNvPr>
            <p:cNvCxnSpPr>
              <a:cxnSpLocks/>
              <a:stCxn id="13608" idx="6"/>
              <a:endCxn id="13614" idx="2"/>
            </p:cNvCxnSpPr>
            <p:nvPr/>
          </p:nvCxnSpPr>
          <p:spPr>
            <a:xfrm>
              <a:off x="1139260" y="1074380"/>
              <a:ext cx="225331" cy="145165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3630" name="Straight Connector 13629">
              <a:extLst>
                <a:ext uri="{FF2B5EF4-FFF2-40B4-BE49-F238E27FC236}">
                  <a16:creationId xmlns:a16="http://schemas.microsoft.com/office/drawing/2014/main" id="{34E8996F-9AFC-6D59-AC25-F85E118A95AB}"/>
                </a:ext>
              </a:extLst>
            </p:cNvPr>
            <p:cNvCxnSpPr>
              <a:cxnSpLocks/>
              <a:stCxn id="13606" idx="6"/>
              <a:endCxn id="13614" idx="2"/>
            </p:cNvCxnSpPr>
            <p:nvPr/>
          </p:nvCxnSpPr>
          <p:spPr>
            <a:xfrm>
              <a:off x="1139260" y="594181"/>
              <a:ext cx="225331" cy="62536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3631" name="Straight Connector 13630">
              <a:extLst>
                <a:ext uri="{FF2B5EF4-FFF2-40B4-BE49-F238E27FC236}">
                  <a16:creationId xmlns:a16="http://schemas.microsoft.com/office/drawing/2014/main" id="{457B9F05-9983-3B6C-5541-B0DAA28A559A}"/>
                </a:ext>
              </a:extLst>
            </p:cNvPr>
            <p:cNvCxnSpPr>
              <a:cxnSpLocks/>
              <a:stCxn id="13608" idx="6"/>
              <a:endCxn id="13612" idx="2"/>
            </p:cNvCxnSpPr>
            <p:nvPr/>
          </p:nvCxnSpPr>
          <p:spPr>
            <a:xfrm flipV="1">
              <a:off x="1139260" y="739346"/>
              <a:ext cx="225331" cy="33503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4080" name="Oval 14079">
              <a:extLst>
                <a:ext uri="{FF2B5EF4-FFF2-40B4-BE49-F238E27FC236}">
                  <a16:creationId xmlns:a16="http://schemas.microsoft.com/office/drawing/2014/main" id="{0E72545E-1725-F81B-4B82-62B41E3E86F2}"/>
                </a:ext>
              </a:extLst>
            </p:cNvPr>
            <p:cNvSpPr/>
            <p:nvPr/>
          </p:nvSpPr>
          <p:spPr>
            <a:xfrm flipH="1">
              <a:off x="474216" y="299140"/>
              <a:ext cx="91440" cy="91440"/>
            </a:xfrm>
            <a:prstGeom prst="ellipse">
              <a:avLst/>
            </a:prstGeom>
            <a:solidFill>
              <a:srgbClr val="70AD47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81" name="Oval 14080">
              <a:extLst>
                <a:ext uri="{FF2B5EF4-FFF2-40B4-BE49-F238E27FC236}">
                  <a16:creationId xmlns:a16="http://schemas.microsoft.com/office/drawing/2014/main" id="{6C8D1552-718E-92A5-4B29-0DEEEBD0746A}"/>
                </a:ext>
              </a:extLst>
            </p:cNvPr>
            <p:cNvSpPr/>
            <p:nvPr/>
          </p:nvSpPr>
          <p:spPr>
            <a:xfrm flipH="1">
              <a:off x="474216" y="539239"/>
              <a:ext cx="91440" cy="91440"/>
            </a:xfrm>
            <a:prstGeom prst="ellipse">
              <a:avLst/>
            </a:prstGeom>
            <a:solidFill>
              <a:srgbClr val="70AD47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82" name="Oval 14081">
              <a:extLst>
                <a:ext uri="{FF2B5EF4-FFF2-40B4-BE49-F238E27FC236}">
                  <a16:creationId xmlns:a16="http://schemas.microsoft.com/office/drawing/2014/main" id="{F8B219A5-67AA-2E57-C92D-00FC09D31F39}"/>
                </a:ext>
              </a:extLst>
            </p:cNvPr>
            <p:cNvSpPr/>
            <p:nvPr/>
          </p:nvSpPr>
          <p:spPr>
            <a:xfrm flipH="1">
              <a:off x="474216" y="779339"/>
              <a:ext cx="91440" cy="91440"/>
            </a:xfrm>
            <a:prstGeom prst="ellipse">
              <a:avLst/>
            </a:prstGeom>
            <a:solidFill>
              <a:srgbClr val="70AD47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83" name="Oval 14082">
              <a:extLst>
                <a:ext uri="{FF2B5EF4-FFF2-40B4-BE49-F238E27FC236}">
                  <a16:creationId xmlns:a16="http://schemas.microsoft.com/office/drawing/2014/main" id="{3D94364A-732E-8A64-3DC3-D7AB0DA1C4F6}"/>
                </a:ext>
              </a:extLst>
            </p:cNvPr>
            <p:cNvSpPr/>
            <p:nvPr/>
          </p:nvSpPr>
          <p:spPr>
            <a:xfrm flipH="1">
              <a:off x="474216" y="1019438"/>
              <a:ext cx="91440" cy="91440"/>
            </a:xfrm>
            <a:prstGeom prst="ellipse">
              <a:avLst/>
            </a:prstGeom>
            <a:solidFill>
              <a:srgbClr val="70AD47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84" name="Oval 14083">
              <a:extLst>
                <a:ext uri="{FF2B5EF4-FFF2-40B4-BE49-F238E27FC236}">
                  <a16:creationId xmlns:a16="http://schemas.microsoft.com/office/drawing/2014/main" id="{70FA40B9-4459-DF6B-366E-F4B06D3DF3B1}"/>
                </a:ext>
              </a:extLst>
            </p:cNvPr>
            <p:cNvSpPr/>
            <p:nvPr/>
          </p:nvSpPr>
          <p:spPr>
            <a:xfrm flipH="1">
              <a:off x="474216" y="1285284"/>
              <a:ext cx="91440" cy="91440"/>
            </a:xfrm>
            <a:prstGeom prst="ellipse">
              <a:avLst/>
            </a:prstGeom>
            <a:solidFill>
              <a:srgbClr val="70AD47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86" name="Oval 14085">
              <a:extLst>
                <a:ext uri="{FF2B5EF4-FFF2-40B4-BE49-F238E27FC236}">
                  <a16:creationId xmlns:a16="http://schemas.microsoft.com/office/drawing/2014/main" id="{6F70A9D9-78B6-7CA6-D0DF-C6683DA0B43D}"/>
                </a:ext>
              </a:extLst>
            </p:cNvPr>
            <p:cNvSpPr/>
            <p:nvPr/>
          </p:nvSpPr>
          <p:spPr>
            <a:xfrm flipH="1">
              <a:off x="474216" y="1525384"/>
              <a:ext cx="91440" cy="91440"/>
            </a:xfrm>
            <a:prstGeom prst="ellipse">
              <a:avLst/>
            </a:prstGeom>
            <a:solidFill>
              <a:srgbClr val="70AD47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52" name="Oval 12351">
              <a:extLst>
                <a:ext uri="{FF2B5EF4-FFF2-40B4-BE49-F238E27FC236}">
                  <a16:creationId xmlns:a16="http://schemas.microsoft.com/office/drawing/2014/main" id="{E3BD459A-8AB9-6A02-3402-CBF8E5E36D96}"/>
                </a:ext>
              </a:extLst>
            </p:cNvPr>
            <p:cNvSpPr/>
            <p:nvPr/>
          </p:nvSpPr>
          <p:spPr>
            <a:xfrm flipH="1">
              <a:off x="116170" y="671704"/>
              <a:ext cx="91440" cy="91440"/>
            </a:xfrm>
            <a:prstGeom prst="ellipse">
              <a:avLst/>
            </a:prstGeom>
            <a:solidFill>
              <a:srgbClr val="4472C4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53" name="Oval 12352">
              <a:extLst>
                <a:ext uri="{FF2B5EF4-FFF2-40B4-BE49-F238E27FC236}">
                  <a16:creationId xmlns:a16="http://schemas.microsoft.com/office/drawing/2014/main" id="{50606497-2E5D-4834-6541-5D60E480E19D}"/>
                </a:ext>
              </a:extLst>
            </p:cNvPr>
            <p:cNvSpPr/>
            <p:nvPr/>
          </p:nvSpPr>
          <p:spPr>
            <a:xfrm flipH="1">
              <a:off x="116170" y="911804"/>
              <a:ext cx="91440" cy="91440"/>
            </a:xfrm>
            <a:prstGeom prst="ellipse">
              <a:avLst/>
            </a:prstGeom>
            <a:solidFill>
              <a:srgbClr val="4472C4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54" name="Oval 12353">
              <a:extLst>
                <a:ext uri="{FF2B5EF4-FFF2-40B4-BE49-F238E27FC236}">
                  <a16:creationId xmlns:a16="http://schemas.microsoft.com/office/drawing/2014/main" id="{24B8FC63-6328-021B-0ABB-4C8EFF5796DA}"/>
                </a:ext>
              </a:extLst>
            </p:cNvPr>
            <p:cNvSpPr/>
            <p:nvPr/>
          </p:nvSpPr>
          <p:spPr>
            <a:xfrm flipH="1">
              <a:off x="116170" y="1151903"/>
              <a:ext cx="91440" cy="91440"/>
            </a:xfrm>
            <a:prstGeom prst="ellipse">
              <a:avLst/>
            </a:prstGeom>
            <a:solidFill>
              <a:srgbClr val="4472C4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2355" name="Straight Connector 12354">
              <a:extLst>
                <a:ext uri="{FF2B5EF4-FFF2-40B4-BE49-F238E27FC236}">
                  <a16:creationId xmlns:a16="http://schemas.microsoft.com/office/drawing/2014/main" id="{832F8E56-C79F-6CEE-BAD2-6DBE20D7F9DD}"/>
                </a:ext>
              </a:extLst>
            </p:cNvPr>
            <p:cNvCxnSpPr>
              <a:cxnSpLocks/>
              <a:stCxn id="14084" idx="6"/>
              <a:endCxn id="12354" idx="2"/>
            </p:cNvCxnSpPr>
            <p:nvPr/>
          </p:nvCxnSpPr>
          <p:spPr>
            <a:xfrm flipH="1" flipV="1">
              <a:off x="207610" y="1197623"/>
              <a:ext cx="266606" cy="13338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56" name="Straight Connector 12355">
              <a:extLst>
                <a:ext uri="{FF2B5EF4-FFF2-40B4-BE49-F238E27FC236}">
                  <a16:creationId xmlns:a16="http://schemas.microsoft.com/office/drawing/2014/main" id="{4D0775F6-1087-94AB-5061-D74630A0DC32}"/>
                </a:ext>
              </a:extLst>
            </p:cNvPr>
            <p:cNvCxnSpPr>
              <a:cxnSpLocks/>
              <a:stCxn id="14086" idx="6"/>
              <a:endCxn id="12354" idx="2"/>
            </p:cNvCxnSpPr>
            <p:nvPr/>
          </p:nvCxnSpPr>
          <p:spPr>
            <a:xfrm flipH="1" flipV="1">
              <a:off x="207610" y="1197623"/>
              <a:ext cx="266606" cy="37348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57" name="Straight Connector 12356">
              <a:extLst>
                <a:ext uri="{FF2B5EF4-FFF2-40B4-BE49-F238E27FC236}">
                  <a16:creationId xmlns:a16="http://schemas.microsoft.com/office/drawing/2014/main" id="{54E89035-20F6-4CDA-4E7C-3B0120660764}"/>
                </a:ext>
              </a:extLst>
            </p:cNvPr>
            <p:cNvCxnSpPr>
              <a:cxnSpLocks/>
              <a:stCxn id="14086" idx="6"/>
              <a:endCxn id="12353" idx="2"/>
            </p:cNvCxnSpPr>
            <p:nvPr/>
          </p:nvCxnSpPr>
          <p:spPr>
            <a:xfrm flipH="1" flipV="1">
              <a:off x="207610" y="957524"/>
              <a:ext cx="266606" cy="61358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58" name="Straight Connector 12357">
              <a:extLst>
                <a:ext uri="{FF2B5EF4-FFF2-40B4-BE49-F238E27FC236}">
                  <a16:creationId xmlns:a16="http://schemas.microsoft.com/office/drawing/2014/main" id="{B5835DD5-3728-4671-655F-ACDBFBF46E90}"/>
                </a:ext>
              </a:extLst>
            </p:cNvPr>
            <p:cNvCxnSpPr>
              <a:cxnSpLocks/>
              <a:stCxn id="14086" idx="6"/>
              <a:endCxn id="12352" idx="1"/>
            </p:cNvCxnSpPr>
            <p:nvPr/>
          </p:nvCxnSpPr>
          <p:spPr>
            <a:xfrm flipH="1" flipV="1">
              <a:off x="194219" y="685095"/>
              <a:ext cx="279997" cy="886009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59" name="Straight Connector 12358">
              <a:extLst>
                <a:ext uri="{FF2B5EF4-FFF2-40B4-BE49-F238E27FC236}">
                  <a16:creationId xmlns:a16="http://schemas.microsoft.com/office/drawing/2014/main" id="{0365FEE0-42DB-D684-BE2C-29B81B4E2515}"/>
                </a:ext>
              </a:extLst>
            </p:cNvPr>
            <p:cNvCxnSpPr>
              <a:cxnSpLocks/>
              <a:stCxn id="14080" idx="6"/>
              <a:endCxn id="12352" idx="2"/>
            </p:cNvCxnSpPr>
            <p:nvPr/>
          </p:nvCxnSpPr>
          <p:spPr>
            <a:xfrm flipH="1">
              <a:off x="207610" y="344860"/>
              <a:ext cx="266606" cy="37256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60" name="Straight Connector 12359">
              <a:extLst>
                <a:ext uri="{FF2B5EF4-FFF2-40B4-BE49-F238E27FC236}">
                  <a16:creationId xmlns:a16="http://schemas.microsoft.com/office/drawing/2014/main" id="{934EAECE-0E3D-435F-FC61-5AB5D5C3B49B}"/>
                </a:ext>
              </a:extLst>
            </p:cNvPr>
            <p:cNvCxnSpPr>
              <a:cxnSpLocks/>
              <a:stCxn id="14080" idx="6"/>
              <a:endCxn id="12353" idx="2"/>
            </p:cNvCxnSpPr>
            <p:nvPr/>
          </p:nvCxnSpPr>
          <p:spPr>
            <a:xfrm flipH="1">
              <a:off x="207610" y="344860"/>
              <a:ext cx="266606" cy="61266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61" name="Straight Connector 12360">
              <a:extLst>
                <a:ext uri="{FF2B5EF4-FFF2-40B4-BE49-F238E27FC236}">
                  <a16:creationId xmlns:a16="http://schemas.microsoft.com/office/drawing/2014/main" id="{1892BCAA-119C-AB2B-72B0-0B2FBFD8235B}"/>
                </a:ext>
              </a:extLst>
            </p:cNvPr>
            <p:cNvCxnSpPr>
              <a:cxnSpLocks/>
              <a:stCxn id="14080" idx="6"/>
              <a:endCxn id="12354" idx="2"/>
            </p:cNvCxnSpPr>
            <p:nvPr/>
          </p:nvCxnSpPr>
          <p:spPr>
            <a:xfrm flipH="1">
              <a:off x="207610" y="344860"/>
              <a:ext cx="266606" cy="85276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62" name="Straight Connector 12361">
              <a:extLst>
                <a:ext uri="{FF2B5EF4-FFF2-40B4-BE49-F238E27FC236}">
                  <a16:creationId xmlns:a16="http://schemas.microsoft.com/office/drawing/2014/main" id="{66CA5984-3FDD-8273-B831-8F55D954AF37}"/>
                </a:ext>
              </a:extLst>
            </p:cNvPr>
            <p:cNvCxnSpPr>
              <a:cxnSpLocks/>
              <a:stCxn id="14081" idx="6"/>
              <a:endCxn id="12352" idx="2"/>
            </p:cNvCxnSpPr>
            <p:nvPr/>
          </p:nvCxnSpPr>
          <p:spPr>
            <a:xfrm flipH="1">
              <a:off x="207610" y="584959"/>
              <a:ext cx="266606" cy="132465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63" name="Straight Connector 12362">
              <a:extLst>
                <a:ext uri="{FF2B5EF4-FFF2-40B4-BE49-F238E27FC236}">
                  <a16:creationId xmlns:a16="http://schemas.microsoft.com/office/drawing/2014/main" id="{6F69EBF4-DC41-286B-1428-8AD75FB117CC}"/>
                </a:ext>
              </a:extLst>
            </p:cNvPr>
            <p:cNvCxnSpPr>
              <a:cxnSpLocks/>
              <a:stCxn id="14082" idx="6"/>
              <a:endCxn id="12352" idx="2"/>
            </p:cNvCxnSpPr>
            <p:nvPr/>
          </p:nvCxnSpPr>
          <p:spPr>
            <a:xfrm flipH="1" flipV="1">
              <a:off x="207610" y="717424"/>
              <a:ext cx="266606" cy="107635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64" name="Straight Connector 12363">
              <a:extLst>
                <a:ext uri="{FF2B5EF4-FFF2-40B4-BE49-F238E27FC236}">
                  <a16:creationId xmlns:a16="http://schemas.microsoft.com/office/drawing/2014/main" id="{93202C2A-A8C1-7B47-B5DD-8FF4A2A3DE1B}"/>
                </a:ext>
              </a:extLst>
            </p:cNvPr>
            <p:cNvCxnSpPr>
              <a:cxnSpLocks/>
              <a:stCxn id="14081" idx="6"/>
              <a:endCxn id="12353" idx="2"/>
            </p:cNvCxnSpPr>
            <p:nvPr/>
          </p:nvCxnSpPr>
          <p:spPr>
            <a:xfrm flipH="1">
              <a:off x="207610" y="584959"/>
              <a:ext cx="266606" cy="372565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65" name="Straight Connector 12364">
              <a:extLst>
                <a:ext uri="{FF2B5EF4-FFF2-40B4-BE49-F238E27FC236}">
                  <a16:creationId xmlns:a16="http://schemas.microsoft.com/office/drawing/2014/main" id="{C9711139-C467-1D7F-B76E-5D9BB2A23D7A}"/>
                </a:ext>
              </a:extLst>
            </p:cNvPr>
            <p:cNvCxnSpPr>
              <a:cxnSpLocks/>
              <a:stCxn id="14082" idx="7"/>
              <a:endCxn id="12354" idx="2"/>
            </p:cNvCxnSpPr>
            <p:nvPr/>
          </p:nvCxnSpPr>
          <p:spPr>
            <a:xfrm flipH="1">
              <a:off x="207610" y="792730"/>
              <a:ext cx="279997" cy="40489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66" name="Straight Connector 12365">
              <a:extLst>
                <a:ext uri="{FF2B5EF4-FFF2-40B4-BE49-F238E27FC236}">
                  <a16:creationId xmlns:a16="http://schemas.microsoft.com/office/drawing/2014/main" id="{924EC13C-CCF8-AB5B-FD37-CBE80262DE02}"/>
                </a:ext>
              </a:extLst>
            </p:cNvPr>
            <p:cNvCxnSpPr>
              <a:cxnSpLocks/>
              <a:stCxn id="14083" idx="6"/>
              <a:endCxn id="12353" idx="2"/>
            </p:cNvCxnSpPr>
            <p:nvPr/>
          </p:nvCxnSpPr>
          <p:spPr>
            <a:xfrm flipH="1" flipV="1">
              <a:off x="207610" y="957524"/>
              <a:ext cx="266606" cy="10763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67" name="Straight Connector 12366">
              <a:extLst>
                <a:ext uri="{FF2B5EF4-FFF2-40B4-BE49-F238E27FC236}">
                  <a16:creationId xmlns:a16="http://schemas.microsoft.com/office/drawing/2014/main" id="{9AFAC057-D860-25AA-6750-3401A1514A05}"/>
                </a:ext>
              </a:extLst>
            </p:cNvPr>
            <p:cNvCxnSpPr>
              <a:cxnSpLocks/>
              <a:stCxn id="14084" idx="6"/>
              <a:endCxn id="12353" idx="2"/>
            </p:cNvCxnSpPr>
            <p:nvPr/>
          </p:nvCxnSpPr>
          <p:spPr>
            <a:xfrm flipH="1" flipV="1">
              <a:off x="207610" y="957524"/>
              <a:ext cx="266606" cy="37348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68" name="Straight Connector 12367">
              <a:extLst>
                <a:ext uri="{FF2B5EF4-FFF2-40B4-BE49-F238E27FC236}">
                  <a16:creationId xmlns:a16="http://schemas.microsoft.com/office/drawing/2014/main" id="{0DCC37B6-11E1-C600-285E-E5B65C45BB30}"/>
                </a:ext>
              </a:extLst>
            </p:cNvPr>
            <p:cNvCxnSpPr>
              <a:cxnSpLocks/>
              <a:stCxn id="14084" idx="6"/>
              <a:endCxn id="12352" idx="2"/>
            </p:cNvCxnSpPr>
            <p:nvPr/>
          </p:nvCxnSpPr>
          <p:spPr>
            <a:xfrm flipH="1" flipV="1">
              <a:off x="207610" y="717424"/>
              <a:ext cx="266606" cy="61358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69" name="Straight Connector 12368">
              <a:extLst>
                <a:ext uri="{FF2B5EF4-FFF2-40B4-BE49-F238E27FC236}">
                  <a16:creationId xmlns:a16="http://schemas.microsoft.com/office/drawing/2014/main" id="{B51A0A74-43A8-138F-D299-237B86C9562E}"/>
                </a:ext>
              </a:extLst>
            </p:cNvPr>
            <p:cNvCxnSpPr>
              <a:cxnSpLocks/>
              <a:stCxn id="14083" idx="6"/>
              <a:endCxn id="12354" idx="2"/>
            </p:cNvCxnSpPr>
            <p:nvPr/>
          </p:nvCxnSpPr>
          <p:spPr>
            <a:xfrm flipH="1">
              <a:off x="207610" y="1065158"/>
              <a:ext cx="266606" cy="132465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70" name="Straight Connector 12369">
              <a:extLst>
                <a:ext uri="{FF2B5EF4-FFF2-40B4-BE49-F238E27FC236}">
                  <a16:creationId xmlns:a16="http://schemas.microsoft.com/office/drawing/2014/main" id="{C0EC81D1-25F6-2483-D7F8-7F349AE58579}"/>
                </a:ext>
              </a:extLst>
            </p:cNvPr>
            <p:cNvCxnSpPr>
              <a:cxnSpLocks/>
              <a:stCxn id="14081" idx="6"/>
              <a:endCxn id="12354" idx="2"/>
            </p:cNvCxnSpPr>
            <p:nvPr/>
          </p:nvCxnSpPr>
          <p:spPr>
            <a:xfrm flipH="1">
              <a:off x="207610" y="584959"/>
              <a:ext cx="266606" cy="61266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71" name="Straight Connector 12370">
              <a:extLst>
                <a:ext uri="{FF2B5EF4-FFF2-40B4-BE49-F238E27FC236}">
                  <a16:creationId xmlns:a16="http://schemas.microsoft.com/office/drawing/2014/main" id="{F95DBB4F-55F3-156A-7400-1E2D268E2DEC}"/>
                </a:ext>
              </a:extLst>
            </p:cNvPr>
            <p:cNvCxnSpPr>
              <a:cxnSpLocks/>
              <a:stCxn id="14083" idx="6"/>
              <a:endCxn id="12352" idx="2"/>
            </p:cNvCxnSpPr>
            <p:nvPr/>
          </p:nvCxnSpPr>
          <p:spPr>
            <a:xfrm flipH="1" flipV="1">
              <a:off x="207610" y="717424"/>
              <a:ext cx="266606" cy="34773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2372" name="Oval 12371">
              <a:extLst>
                <a:ext uri="{FF2B5EF4-FFF2-40B4-BE49-F238E27FC236}">
                  <a16:creationId xmlns:a16="http://schemas.microsoft.com/office/drawing/2014/main" id="{0F50E688-A31D-0DEB-089C-C4FCB0DA3E8F}"/>
                </a:ext>
              </a:extLst>
            </p:cNvPr>
            <p:cNvSpPr/>
            <p:nvPr/>
          </p:nvSpPr>
          <p:spPr>
            <a:xfrm flipH="1">
              <a:off x="777220" y="299139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73" name="Oval 12372">
              <a:extLst>
                <a:ext uri="{FF2B5EF4-FFF2-40B4-BE49-F238E27FC236}">
                  <a16:creationId xmlns:a16="http://schemas.microsoft.com/office/drawing/2014/main" id="{7607CC81-B577-A1A6-5FFB-F68159B42F63}"/>
                </a:ext>
              </a:extLst>
            </p:cNvPr>
            <p:cNvSpPr/>
            <p:nvPr/>
          </p:nvSpPr>
          <p:spPr>
            <a:xfrm flipH="1">
              <a:off x="777220" y="539238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74" name="Oval 12373">
              <a:extLst>
                <a:ext uri="{FF2B5EF4-FFF2-40B4-BE49-F238E27FC236}">
                  <a16:creationId xmlns:a16="http://schemas.microsoft.com/office/drawing/2014/main" id="{52BE92CE-16A8-30AB-1C60-7C278BC484F9}"/>
                </a:ext>
              </a:extLst>
            </p:cNvPr>
            <p:cNvSpPr/>
            <p:nvPr/>
          </p:nvSpPr>
          <p:spPr>
            <a:xfrm flipH="1">
              <a:off x="777220" y="779338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75" name="Oval 12374">
              <a:extLst>
                <a:ext uri="{FF2B5EF4-FFF2-40B4-BE49-F238E27FC236}">
                  <a16:creationId xmlns:a16="http://schemas.microsoft.com/office/drawing/2014/main" id="{3815121A-ED0B-C37F-9E31-3F70905D120B}"/>
                </a:ext>
              </a:extLst>
            </p:cNvPr>
            <p:cNvSpPr/>
            <p:nvPr/>
          </p:nvSpPr>
          <p:spPr>
            <a:xfrm flipH="1">
              <a:off x="777220" y="1019437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76" name="Oval 12375">
              <a:extLst>
                <a:ext uri="{FF2B5EF4-FFF2-40B4-BE49-F238E27FC236}">
                  <a16:creationId xmlns:a16="http://schemas.microsoft.com/office/drawing/2014/main" id="{CCA909BD-17E6-89F5-04A5-5AFDF42BCA4A}"/>
                </a:ext>
              </a:extLst>
            </p:cNvPr>
            <p:cNvSpPr/>
            <p:nvPr/>
          </p:nvSpPr>
          <p:spPr>
            <a:xfrm flipH="1">
              <a:off x="777220" y="1285283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77" name="Oval 12376">
              <a:extLst>
                <a:ext uri="{FF2B5EF4-FFF2-40B4-BE49-F238E27FC236}">
                  <a16:creationId xmlns:a16="http://schemas.microsoft.com/office/drawing/2014/main" id="{45A7613B-47D9-63C1-6287-8687833B22D4}"/>
                </a:ext>
              </a:extLst>
            </p:cNvPr>
            <p:cNvSpPr/>
            <p:nvPr/>
          </p:nvSpPr>
          <p:spPr>
            <a:xfrm flipH="1">
              <a:off x="777220" y="1525383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2378" name="Straight Connector 12377">
              <a:extLst>
                <a:ext uri="{FF2B5EF4-FFF2-40B4-BE49-F238E27FC236}">
                  <a16:creationId xmlns:a16="http://schemas.microsoft.com/office/drawing/2014/main" id="{B85C951D-C73F-6528-BD9A-C67BDA9E22F6}"/>
                </a:ext>
              </a:extLst>
            </p:cNvPr>
            <p:cNvCxnSpPr>
              <a:cxnSpLocks/>
              <a:stCxn id="14080" idx="2"/>
              <a:endCxn id="12372" idx="6"/>
            </p:cNvCxnSpPr>
            <p:nvPr/>
          </p:nvCxnSpPr>
          <p:spPr>
            <a:xfrm flipV="1">
              <a:off x="565656" y="344859"/>
              <a:ext cx="211564" cy="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79" name="Straight Connector 12378">
              <a:extLst>
                <a:ext uri="{FF2B5EF4-FFF2-40B4-BE49-F238E27FC236}">
                  <a16:creationId xmlns:a16="http://schemas.microsoft.com/office/drawing/2014/main" id="{DB9A9B86-6EE2-693E-AE9B-151B9D693155}"/>
                </a:ext>
              </a:extLst>
            </p:cNvPr>
            <p:cNvCxnSpPr>
              <a:cxnSpLocks/>
              <a:stCxn id="14081" idx="2"/>
              <a:endCxn id="12372" idx="6"/>
            </p:cNvCxnSpPr>
            <p:nvPr/>
          </p:nvCxnSpPr>
          <p:spPr>
            <a:xfrm flipV="1">
              <a:off x="565656" y="344859"/>
              <a:ext cx="211564" cy="24010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80" name="Straight Connector 12379">
              <a:extLst>
                <a:ext uri="{FF2B5EF4-FFF2-40B4-BE49-F238E27FC236}">
                  <a16:creationId xmlns:a16="http://schemas.microsoft.com/office/drawing/2014/main" id="{88F85B99-D7C9-5ED7-F96C-CF2163449AD3}"/>
                </a:ext>
              </a:extLst>
            </p:cNvPr>
            <p:cNvCxnSpPr>
              <a:cxnSpLocks/>
              <a:stCxn id="14081" idx="2"/>
              <a:endCxn id="12374" idx="7"/>
            </p:cNvCxnSpPr>
            <p:nvPr/>
          </p:nvCxnSpPr>
          <p:spPr>
            <a:xfrm>
              <a:off x="565656" y="584959"/>
              <a:ext cx="224955" cy="20777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81" name="Straight Connector 12380">
              <a:extLst>
                <a:ext uri="{FF2B5EF4-FFF2-40B4-BE49-F238E27FC236}">
                  <a16:creationId xmlns:a16="http://schemas.microsoft.com/office/drawing/2014/main" id="{5AA1CC2B-6B11-638A-4FEA-73C7AFBC8EDE}"/>
                </a:ext>
              </a:extLst>
            </p:cNvPr>
            <p:cNvCxnSpPr>
              <a:cxnSpLocks/>
              <a:stCxn id="14082" idx="2"/>
              <a:endCxn id="12374" idx="6"/>
            </p:cNvCxnSpPr>
            <p:nvPr/>
          </p:nvCxnSpPr>
          <p:spPr>
            <a:xfrm flipV="1">
              <a:off x="565656" y="825058"/>
              <a:ext cx="211564" cy="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83" name="Straight Connector 12382">
              <a:extLst>
                <a:ext uri="{FF2B5EF4-FFF2-40B4-BE49-F238E27FC236}">
                  <a16:creationId xmlns:a16="http://schemas.microsoft.com/office/drawing/2014/main" id="{06D3E578-52DA-0C31-A214-4288A31BB2EF}"/>
                </a:ext>
              </a:extLst>
            </p:cNvPr>
            <p:cNvCxnSpPr>
              <a:cxnSpLocks/>
              <a:stCxn id="14083" idx="2"/>
              <a:endCxn id="12375" idx="6"/>
            </p:cNvCxnSpPr>
            <p:nvPr/>
          </p:nvCxnSpPr>
          <p:spPr>
            <a:xfrm flipV="1">
              <a:off x="565656" y="1065157"/>
              <a:ext cx="211564" cy="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84" name="Straight Connector 12383">
              <a:extLst>
                <a:ext uri="{FF2B5EF4-FFF2-40B4-BE49-F238E27FC236}">
                  <a16:creationId xmlns:a16="http://schemas.microsoft.com/office/drawing/2014/main" id="{ACA457D9-4057-C41F-7A0C-88AC08DE3C24}"/>
                </a:ext>
              </a:extLst>
            </p:cNvPr>
            <p:cNvCxnSpPr>
              <a:cxnSpLocks/>
              <a:stCxn id="14084" idx="2"/>
              <a:endCxn id="12376" idx="6"/>
            </p:cNvCxnSpPr>
            <p:nvPr/>
          </p:nvCxnSpPr>
          <p:spPr>
            <a:xfrm flipV="1">
              <a:off x="565656" y="1331003"/>
              <a:ext cx="211564" cy="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85" name="Straight Connector 12384">
              <a:extLst>
                <a:ext uri="{FF2B5EF4-FFF2-40B4-BE49-F238E27FC236}">
                  <a16:creationId xmlns:a16="http://schemas.microsoft.com/office/drawing/2014/main" id="{4910504B-2131-5036-9C80-43847AC18481}"/>
                </a:ext>
              </a:extLst>
            </p:cNvPr>
            <p:cNvCxnSpPr>
              <a:cxnSpLocks/>
              <a:stCxn id="14086" idx="2"/>
              <a:endCxn id="12377" idx="6"/>
            </p:cNvCxnSpPr>
            <p:nvPr/>
          </p:nvCxnSpPr>
          <p:spPr>
            <a:xfrm flipV="1">
              <a:off x="565656" y="1571103"/>
              <a:ext cx="211564" cy="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86" name="Straight Connector 12385">
              <a:extLst>
                <a:ext uri="{FF2B5EF4-FFF2-40B4-BE49-F238E27FC236}">
                  <a16:creationId xmlns:a16="http://schemas.microsoft.com/office/drawing/2014/main" id="{1233B3F7-EFA3-FB04-5D0D-6D2E377ECCC2}"/>
                </a:ext>
              </a:extLst>
            </p:cNvPr>
            <p:cNvCxnSpPr>
              <a:cxnSpLocks/>
              <a:stCxn id="12377" idx="2"/>
              <a:endCxn id="13611" idx="2"/>
            </p:cNvCxnSpPr>
            <p:nvPr/>
          </p:nvCxnSpPr>
          <p:spPr>
            <a:xfrm>
              <a:off x="868660" y="1571103"/>
              <a:ext cx="179160" cy="9222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87" name="Straight Connector 12386">
              <a:extLst>
                <a:ext uri="{FF2B5EF4-FFF2-40B4-BE49-F238E27FC236}">
                  <a16:creationId xmlns:a16="http://schemas.microsoft.com/office/drawing/2014/main" id="{7718EB44-8281-2D2D-D731-AC694FC368EC}"/>
                </a:ext>
              </a:extLst>
            </p:cNvPr>
            <p:cNvCxnSpPr>
              <a:cxnSpLocks/>
              <a:stCxn id="12376" idx="2"/>
              <a:endCxn id="13609" idx="2"/>
            </p:cNvCxnSpPr>
            <p:nvPr/>
          </p:nvCxnSpPr>
          <p:spPr>
            <a:xfrm>
              <a:off x="868660" y="1331003"/>
              <a:ext cx="179160" cy="922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88" name="Straight Connector 12387">
              <a:extLst>
                <a:ext uri="{FF2B5EF4-FFF2-40B4-BE49-F238E27FC236}">
                  <a16:creationId xmlns:a16="http://schemas.microsoft.com/office/drawing/2014/main" id="{BA32289C-6279-0BBB-2715-25F930EBBBD9}"/>
                </a:ext>
              </a:extLst>
            </p:cNvPr>
            <p:cNvCxnSpPr>
              <a:cxnSpLocks/>
              <a:stCxn id="12375" idx="2"/>
              <a:endCxn id="13608" idx="2"/>
            </p:cNvCxnSpPr>
            <p:nvPr/>
          </p:nvCxnSpPr>
          <p:spPr>
            <a:xfrm>
              <a:off x="868660" y="1065157"/>
              <a:ext cx="179160" cy="922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89" name="Straight Connector 12388">
              <a:extLst>
                <a:ext uri="{FF2B5EF4-FFF2-40B4-BE49-F238E27FC236}">
                  <a16:creationId xmlns:a16="http://schemas.microsoft.com/office/drawing/2014/main" id="{FD48521E-3475-CB9D-0343-82A66568DD17}"/>
                </a:ext>
              </a:extLst>
            </p:cNvPr>
            <p:cNvCxnSpPr>
              <a:cxnSpLocks/>
              <a:stCxn id="12374" idx="2"/>
              <a:endCxn id="13607" idx="2"/>
            </p:cNvCxnSpPr>
            <p:nvPr/>
          </p:nvCxnSpPr>
          <p:spPr>
            <a:xfrm>
              <a:off x="868660" y="825058"/>
              <a:ext cx="179160" cy="922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90" name="Straight Connector 12389">
              <a:extLst>
                <a:ext uri="{FF2B5EF4-FFF2-40B4-BE49-F238E27FC236}">
                  <a16:creationId xmlns:a16="http://schemas.microsoft.com/office/drawing/2014/main" id="{D560B69E-1711-3CEE-D8FF-CBC9756B3D0E}"/>
                </a:ext>
              </a:extLst>
            </p:cNvPr>
            <p:cNvCxnSpPr>
              <a:cxnSpLocks/>
              <a:stCxn id="12373" idx="2"/>
              <a:endCxn id="13606" idx="2"/>
            </p:cNvCxnSpPr>
            <p:nvPr/>
          </p:nvCxnSpPr>
          <p:spPr>
            <a:xfrm>
              <a:off x="868660" y="584958"/>
              <a:ext cx="179160" cy="922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91" name="Straight Connector 12390">
              <a:extLst>
                <a:ext uri="{FF2B5EF4-FFF2-40B4-BE49-F238E27FC236}">
                  <a16:creationId xmlns:a16="http://schemas.microsoft.com/office/drawing/2014/main" id="{DE4E1EFC-D78C-E0E3-CE17-C2CBFC2B27AC}"/>
                </a:ext>
              </a:extLst>
            </p:cNvPr>
            <p:cNvCxnSpPr>
              <a:cxnSpLocks/>
              <a:stCxn id="12372" idx="2"/>
              <a:endCxn id="13605" idx="2"/>
            </p:cNvCxnSpPr>
            <p:nvPr/>
          </p:nvCxnSpPr>
          <p:spPr>
            <a:xfrm>
              <a:off x="868660" y="344859"/>
              <a:ext cx="179160" cy="922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92" name="Straight Connector 12391">
              <a:extLst>
                <a:ext uri="{FF2B5EF4-FFF2-40B4-BE49-F238E27FC236}">
                  <a16:creationId xmlns:a16="http://schemas.microsoft.com/office/drawing/2014/main" id="{68302B2A-6F05-9641-1E1B-10D292ACF7F5}"/>
                </a:ext>
              </a:extLst>
            </p:cNvPr>
            <p:cNvCxnSpPr>
              <a:cxnSpLocks/>
              <a:stCxn id="14081" idx="2"/>
              <a:endCxn id="12373" idx="6"/>
            </p:cNvCxnSpPr>
            <p:nvPr/>
          </p:nvCxnSpPr>
          <p:spPr>
            <a:xfrm flipV="1">
              <a:off x="565656" y="584958"/>
              <a:ext cx="211564" cy="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93" name="Straight Connector 12392">
              <a:extLst>
                <a:ext uri="{FF2B5EF4-FFF2-40B4-BE49-F238E27FC236}">
                  <a16:creationId xmlns:a16="http://schemas.microsoft.com/office/drawing/2014/main" id="{0F19B2F1-8431-F23A-D8C9-775FFADFDD19}"/>
                </a:ext>
              </a:extLst>
            </p:cNvPr>
            <p:cNvCxnSpPr>
              <a:cxnSpLocks/>
              <a:stCxn id="14082" idx="2"/>
              <a:endCxn id="12373" idx="5"/>
            </p:cNvCxnSpPr>
            <p:nvPr/>
          </p:nvCxnSpPr>
          <p:spPr>
            <a:xfrm flipV="1">
              <a:off x="565656" y="617287"/>
              <a:ext cx="224955" cy="207772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94" name="Straight Connector 12393">
              <a:extLst>
                <a:ext uri="{FF2B5EF4-FFF2-40B4-BE49-F238E27FC236}">
                  <a16:creationId xmlns:a16="http://schemas.microsoft.com/office/drawing/2014/main" id="{C1D6E7C2-C8E6-BF7E-4ECF-4B78994D8A9D}"/>
                </a:ext>
              </a:extLst>
            </p:cNvPr>
            <p:cNvCxnSpPr>
              <a:cxnSpLocks/>
              <a:stCxn id="14082" idx="2"/>
              <a:endCxn id="12375" idx="6"/>
            </p:cNvCxnSpPr>
            <p:nvPr/>
          </p:nvCxnSpPr>
          <p:spPr>
            <a:xfrm>
              <a:off x="565656" y="825059"/>
              <a:ext cx="211564" cy="240098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95" name="Straight Connector 12394">
              <a:extLst>
                <a:ext uri="{FF2B5EF4-FFF2-40B4-BE49-F238E27FC236}">
                  <a16:creationId xmlns:a16="http://schemas.microsoft.com/office/drawing/2014/main" id="{A3C5177F-6215-0167-5EBB-C00FF934714F}"/>
                </a:ext>
              </a:extLst>
            </p:cNvPr>
            <p:cNvCxnSpPr>
              <a:cxnSpLocks/>
              <a:stCxn id="14083" idx="2"/>
              <a:endCxn id="12374" idx="6"/>
            </p:cNvCxnSpPr>
            <p:nvPr/>
          </p:nvCxnSpPr>
          <p:spPr>
            <a:xfrm flipV="1">
              <a:off x="565656" y="825058"/>
              <a:ext cx="211564" cy="24010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96" name="Straight Connector 12395">
              <a:extLst>
                <a:ext uri="{FF2B5EF4-FFF2-40B4-BE49-F238E27FC236}">
                  <a16:creationId xmlns:a16="http://schemas.microsoft.com/office/drawing/2014/main" id="{52CA0F8F-7AC2-5A81-91B0-B7D7EEC40CC6}"/>
                </a:ext>
              </a:extLst>
            </p:cNvPr>
            <p:cNvCxnSpPr>
              <a:cxnSpLocks/>
              <a:stCxn id="14084" idx="2"/>
              <a:endCxn id="12375" idx="6"/>
            </p:cNvCxnSpPr>
            <p:nvPr/>
          </p:nvCxnSpPr>
          <p:spPr>
            <a:xfrm flipV="1">
              <a:off x="565656" y="1065157"/>
              <a:ext cx="211564" cy="265847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97" name="Straight Connector 12396">
              <a:extLst>
                <a:ext uri="{FF2B5EF4-FFF2-40B4-BE49-F238E27FC236}">
                  <a16:creationId xmlns:a16="http://schemas.microsoft.com/office/drawing/2014/main" id="{18CCA47E-17FF-83E8-3599-FD25CC5189B1}"/>
                </a:ext>
              </a:extLst>
            </p:cNvPr>
            <p:cNvCxnSpPr>
              <a:cxnSpLocks/>
              <a:stCxn id="14086" idx="2"/>
              <a:endCxn id="12376" idx="6"/>
            </p:cNvCxnSpPr>
            <p:nvPr/>
          </p:nvCxnSpPr>
          <p:spPr>
            <a:xfrm flipV="1">
              <a:off x="565656" y="1331003"/>
              <a:ext cx="211564" cy="24010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98" name="Straight Connector 12397">
              <a:extLst>
                <a:ext uri="{FF2B5EF4-FFF2-40B4-BE49-F238E27FC236}">
                  <a16:creationId xmlns:a16="http://schemas.microsoft.com/office/drawing/2014/main" id="{8849D61A-602E-0413-F96F-F98200D21CA8}"/>
                </a:ext>
              </a:extLst>
            </p:cNvPr>
            <p:cNvCxnSpPr>
              <a:cxnSpLocks/>
              <a:stCxn id="14084" idx="2"/>
              <a:endCxn id="12377" idx="6"/>
            </p:cNvCxnSpPr>
            <p:nvPr/>
          </p:nvCxnSpPr>
          <p:spPr>
            <a:xfrm>
              <a:off x="565656" y="1331004"/>
              <a:ext cx="211564" cy="240099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99" name="Straight Connector 12398">
              <a:extLst>
                <a:ext uri="{FF2B5EF4-FFF2-40B4-BE49-F238E27FC236}">
                  <a16:creationId xmlns:a16="http://schemas.microsoft.com/office/drawing/2014/main" id="{17B3DC84-A779-86F2-6DD4-5D216E961BEE}"/>
                </a:ext>
              </a:extLst>
            </p:cNvPr>
            <p:cNvCxnSpPr>
              <a:cxnSpLocks/>
              <a:stCxn id="14083" idx="2"/>
              <a:endCxn id="12376" idx="7"/>
            </p:cNvCxnSpPr>
            <p:nvPr/>
          </p:nvCxnSpPr>
          <p:spPr>
            <a:xfrm>
              <a:off x="565656" y="1065158"/>
              <a:ext cx="224955" cy="233516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400" name="Straight Connector 12399">
              <a:extLst>
                <a:ext uri="{FF2B5EF4-FFF2-40B4-BE49-F238E27FC236}">
                  <a16:creationId xmlns:a16="http://schemas.microsoft.com/office/drawing/2014/main" id="{F16EB6A3-1104-1F68-E14F-A64F0616BAF7}"/>
                </a:ext>
              </a:extLst>
            </p:cNvPr>
            <p:cNvCxnSpPr>
              <a:cxnSpLocks/>
              <a:stCxn id="14080" idx="2"/>
              <a:endCxn id="12373" idx="5"/>
            </p:cNvCxnSpPr>
            <p:nvPr/>
          </p:nvCxnSpPr>
          <p:spPr>
            <a:xfrm>
              <a:off x="565656" y="344860"/>
              <a:ext cx="224955" cy="272427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401" name="Straight Connector 12400">
              <a:extLst>
                <a:ext uri="{FF2B5EF4-FFF2-40B4-BE49-F238E27FC236}">
                  <a16:creationId xmlns:a16="http://schemas.microsoft.com/office/drawing/2014/main" id="{9B6E07CD-444B-F621-11E2-0AF25252FF0A}"/>
                </a:ext>
              </a:extLst>
            </p:cNvPr>
            <p:cNvCxnSpPr>
              <a:cxnSpLocks/>
              <a:stCxn id="12372" idx="2"/>
              <a:endCxn id="13607" idx="3"/>
            </p:cNvCxnSpPr>
            <p:nvPr/>
          </p:nvCxnSpPr>
          <p:spPr>
            <a:xfrm>
              <a:off x="868660" y="344859"/>
              <a:ext cx="192551" cy="52175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402" name="Straight Connector 12401">
              <a:extLst>
                <a:ext uri="{FF2B5EF4-FFF2-40B4-BE49-F238E27FC236}">
                  <a16:creationId xmlns:a16="http://schemas.microsoft.com/office/drawing/2014/main" id="{D0224D6D-AFC2-1C8E-9FCA-526E54288A3C}"/>
                </a:ext>
              </a:extLst>
            </p:cNvPr>
            <p:cNvCxnSpPr>
              <a:cxnSpLocks/>
              <a:stCxn id="12374" idx="2"/>
              <a:endCxn id="13605" idx="1"/>
            </p:cNvCxnSpPr>
            <p:nvPr/>
          </p:nvCxnSpPr>
          <p:spPr>
            <a:xfrm flipV="1">
              <a:off x="868660" y="321753"/>
              <a:ext cx="192551" cy="503305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403" name="Straight Connector 12402">
              <a:extLst>
                <a:ext uri="{FF2B5EF4-FFF2-40B4-BE49-F238E27FC236}">
                  <a16:creationId xmlns:a16="http://schemas.microsoft.com/office/drawing/2014/main" id="{135C26C8-E11A-9B5E-71B8-7D5C5918B3B4}"/>
                </a:ext>
              </a:extLst>
            </p:cNvPr>
            <p:cNvCxnSpPr>
              <a:cxnSpLocks/>
              <a:stCxn id="12375" idx="2"/>
              <a:endCxn id="13606" idx="2"/>
            </p:cNvCxnSpPr>
            <p:nvPr/>
          </p:nvCxnSpPr>
          <p:spPr>
            <a:xfrm flipV="1">
              <a:off x="868660" y="594181"/>
              <a:ext cx="179160" cy="470976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404" name="Straight Connector 12403">
              <a:extLst>
                <a:ext uri="{FF2B5EF4-FFF2-40B4-BE49-F238E27FC236}">
                  <a16:creationId xmlns:a16="http://schemas.microsoft.com/office/drawing/2014/main" id="{EF7A8ABF-FDBA-345C-980B-B2B5DB35C986}"/>
                </a:ext>
              </a:extLst>
            </p:cNvPr>
            <p:cNvCxnSpPr>
              <a:cxnSpLocks/>
              <a:stCxn id="12376" idx="2"/>
              <a:endCxn id="13608" idx="2"/>
            </p:cNvCxnSpPr>
            <p:nvPr/>
          </p:nvCxnSpPr>
          <p:spPr>
            <a:xfrm flipV="1">
              <a:off x="868660" y="1074380"/>
              <a:ext cx="179160" cy="25662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405" name="Straight Connector 12404">
              <a:extLst>
                <a:ext uri="{FF2B5EF4-FFF2-40B4-BE49-F238E27FC236}">
                  <a16:creationId xmlns:a16="http://schemas.microsoft.com/office/drawing/2014/main" id="{5A46727A-EB1E-24DC-6DD4-DB747D25BA23}"/>
                </a:ext>
              </a:extLst>
            </p:cNvPr>
            <p:cNvCxnSpPr>
              <a:cxnSpLocks/>
              <a:stCxn id="12377" idx="2"/>
              <a:endCxn id="13609" idx="2"/>
            </p:cNvCxnSpPr>
            <p:nvPr/>
          </p:nvCxnSpPr>
          <p:spPr>
            <a:xfrm flipV="1">
              <a:off x="868660" y="1340226"/>
              <a:ext cx="179160" cy="230877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406" name="Straight Connector 12405">
              <a:extLst>
                <a:ext uri="{FF2B5EF4-FFF2-40B4-BE49-F238E27FC236}">
                  <a16:creationId xmlns:a16="http://schemas.microsoft.com/office/drawing/2014/main" id="{7CD11004-4897-4A72-91F0-4B63B4B6E2B0}"/>
                </a:ext>
              </a:extLst>
            </p:cNvPr>
            <p:cNvCxnSpPr>
              <a:cxnSpLocks/>
              <a:stCxn id="12376" idx="2"/>
              <a:endCxn id="13611" idx="2"/>
            </p:cNvCxnSpPr>
            <p:nvPr/>
          </p:nvCxnSpPr>
          <p:spPr>
            <a:xfrm>
              <a:off x="868660" y="1331003"/>
              <a:ext cx="179160" cy="249322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407" name="Straight Connector 12406">
              <a:extLst>
                <a:ext uri="{FF2B5EF4-FFF2-40B4-BE49-F238E27FC236}">
                  <a16:creationId xmlns:a16="http://schemas.microsoft.com/office/drawing/2014/main" id="{2B63BBF2-8352-C0BA-F06F-7A39C909B4BA}"/>
                </a:ext>
              </a:extLst>
            </p:cNvPr>
            <p:cNvCxnSpPr>
              <a:cxnSpLocks/>
              <a:stCxn id="12375" idx="2"/>
              <a:endCxn id="13609" idx="2"/>
            </p:cNvCxnSpPr>
            <p:nvPr/>
          </p:nvCxnSpPr>
          <p:spPr>
            <a:xfrm>
              <a:off x="868660" y="1065157"/>
              <a:ext cx="179160" cy="275069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408" name="Straight Connector 12407">
              <a:extLst>
                <a:ext uri="{FF2B5EF4-FFF2-40B4-BE49-F238E27FC236}">
                  <a16:creationId xmlns:a16="http://schemas.microsoft.com/office/drawing/2014/main" id="{65E9F556-CED5-74B9-BA8A-9D03125CECA8}"/>
                </a:ext>
              </a:extLst>
            </p:cNvPr>
            <p:cNvCxnSpPr>
              <a:cxnSpLocks/>
              <a:stCxn id="12374" idx="2"/>
              <a:endCxn id="13608" idx="3"/>
            </p:cNvCxnSpPr>
            <p:nvPr/>
          </p:nvCxnSpPr>
          <p:spPr>
            <a:xfrm>
              <a:off x="868660" y="825058"/>
              <a:ext cx="192551" cy="28165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409" name="Straight Connector 12408">
              <a:extLst>
                <a:ext uri="{FF2B5EF4-FFF2-40B4-BE49-F238E27FC236}">
                  <a16:creationId xmlns:a16="http://schemas.microsoft.com/office/drawing/2014/main" id="{81C4CE2E-9C31-2191-E7B3-DB22186B9FCC}"/>
                </a:ext>
              </a:extLst>
            </p:cNvPr>
            <p:cNvCxnSpPr>
              <a:cxnSpLocks/>
              <a:stCxn id="12373" idx="2"/>
              <a:endCxn id="13607" idx="2"/>
            </p:cNvCxnSpPr>
            <p:nvPr/>
          </p:nvCxnSpPr>
          <p:spPr>
            <a:xfrm>
              <a:off x="868660" y="584958"/>
              <a:ext cx="179160" cy="24932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410" name="Straight Connector 12409">
              <a:extLst>
                <a:ext uri="{FF2B5EF4-FFF2-40B4-BE49-F238E27FC236}">
                  <a16:creationId xmlns:a16="http://schemas.microsoft.com/office/drawing/2014/main" id="{FCCEBFAA-3A24-BD8E-ECA3-BBBB645FAD25}"/>
                </a:ext>
              </a:extLst>
            </p:cNvPr>
            <p:cNvCxnSpPr>
              <a:cxnSpLocks/>
              <a:stCxn id="12373" idx="2"/>
              <a:endCxn id="13608" idx="2"/>
            </p:cNvCxnSpPr>
            <p:nvPr/>
          </p:nvCxnSpPr>
          <p:spPr>
            <a:xfrm>
              <a:off x="868660" y="584958"/>
              <a:ext cx="179160" cy="489422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411" name="Straight Connector 12410">
              <a:extLst>
                <a:ext uri="{FF2B5EF4-FFF2-40B4-BE49-F238E27FC236}">
                  <a16:creationId xmlns:a16="http://schemas.microsoft.com/office/drawing/2014/main" id="{63ADF7B7-B735-A04E-2C42-2AD4E1332199}"/>
                </a:ext>
              </a:extLst>
            </p:cNvPr>
            <p:cNvCxnSpPr>
              <a:cxnSpLocks/>
              <a:stCxn id="12375" idx="2"/>
              <a:endCxn id="13611" idx="2"/>
            </p:cNvCxnSpPr>
            <p:nvPr/>
          </p:nvCxnSpPr>
          <p:spPr>
            <a:xfrm>
              <a:off x="868660" y="1065157"/>
              <a:ext cx="179160" cy="515168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412" name="Straight Connector 12411">
              <a:extLst>
                <a:ext uri="{FF2B5EF4-FFF2-40B4-BE49-F238E27FC236}">
                  <a16:creationId xmlns:a16="http://schemas.microsoft.com/office/drawing/2014/main" id="{14864432-5A96-7E38-F4D1-76375230644F}"/>
                </a:ext>
              </a:extLst>
            </p:cNvPr>
            <p:cNvCxnSpPr>
              <a:cxnSpLocks/>
              <a:stCxn id="12375" idx="2"/>
              <a:endCxn id="13607" idx="2"/>
            </p:cNvCxnSpPr>
            <p:nvPr/>
          </p:nvCxnSpPr>
          <p:spPr>
            <a:xfrm flipV="1">
              <a:off x="868660" y="834281"/>
              <a:ext cx="179160" cy="230876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413" name="Straight Connector 12412">
              <a:extLst>
                <a:ext uri="{FF2B5EF4-FFF2-40B4-BE49-F238E27FC236}">
                  <a16:creationId xmlns:a16="http://schemas.microsoft.com/office/drawing/2014/main" id="{327F816C-CBED-C4A6-F9FB-F16726340C92}"/>
                </a:ext>
              </a:extLst>
            </p:cNvPr>
            <p:cNvCxnSpPr>
              <a:cxnSpLocks/>
              <a:stCxn id="12377" idx="2"/>
              <a:endCxn id="13608" idx="2"/>
            </p:cNvCxnSpPr>
            <p:nvPr/>
          </p:nvCxnSpPr>
          <p:spPr>
            <a:xfrm flipV="1">
              <a:off x="868660" y="1074380"/>
              <a:ext cx="179160" cy="49672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414" name="Straight Connector 12413">
              <a:extLst>
                <a:ext uri="{FF2B5EF4-FFF2-40B4-BE49-F238E27FC236}">
                  <a16:creationId xmlns:a16="http://schemas.microsoft.com/office/drawing/2014/main" id="{D1927922-DDD2-29BD-603D-E162CD3DE7D4}"/>
                </a:ext>
              </a:extLst>
            </p:cNvPr>
            <p:cNvCxnSpPr>
              <a:cxnSpLocks/>
              <a:stCxn id="12372" idx="2"/>
              <a:endCxn id="13609" idx="2"/>
            </p:cNvCxnSpPr>
            <p:nvPr/>
          </p:nvCxnSpPr>
          <p:spPr>
            <a:xfrm>
              <a:off x="868660" y="344859"/>
              <a:ext cx="179160" cy="995367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415" name="Straight Connector 12414">
              <a:extLst>
                <a:ext uri="{FF2B5EF4-FFF2-40B4-BE49-F238E27FC236}">
                  <a16:creationId xmlns:a16="http://schemas.microsoft.com/office/drawing/2014/main" id="{1AA36026-3EB6-5785-BCEF-48CDB44AE9B0}"/>
                </a:ext>
              </a:extLst>
            </p:cNvPr>
            <p:cNvCxnSpPr>
              <a:cxnSpLocks/>
              <a:stCxn id="12372" idx="2"/>
              <a:endCxn id="13611" idx="2"/>
            </p:cNvCxnSpPr>
            <p:nvPr/>
          </p:nvCxnSpPr>
          <p:spPr>
            <a:xfrm>
              <a:off x="868660" y="344859"/>
              <a:ext cx="179160" cy="1235466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11" name="Straight Connector 14810">
              <a:extLst>
                <a:ext uri="{FF2B5EF4-FFF2-40B4-BE49-F238E27FC236}">
                  <a16:creationId xmlns:a16="http://schemas.microsoft.com/office/drawing/2014/main" id="{F4887B66-FDF8-8513-CB2E-52431EF745E2}"/>
                </a:ext>
              </a:extLst>
            </p:cNvPr>
            <p:cNvCxnSpPr>
              <a:cxnSpLocks/>
              <a:stCxn id="12377" idx="2"/>
              <a:endCxn id="13607" idx="2"/>
            </p:cNvCxnSpPr>
            <p:nvPr/>
          </p:nvCxnSpPr>
          <p:spPr>
            <a:xfrm flipV="1">
              <a:off x="868660" y="834281"/>
              <a:ext cx="179160" cy="736822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12" name="Straight Connector 14811">
              <a:extLst>
                <a:ext uri="{FF2B5EF4-FFF2-40B4-BE49-F238E27FC236}">
                  <a16:creationId xmlns:a16="http://schemas.microsoft.com/office/drawing/2014/main" id="{C21D0714-1447-4C30-0671-27E2AE7F6795}"/>
                </a:ext>
              </a:extLst>
            </p:cNvPr>
            <p:cNvCxnSpPr>
              <a:cxnSpLocks/>
              <a:stCxn id="12377" idx="2"/>
              <a:endCxn id="13606" idx="2"/>
            </p:cNvCxnSpPr>
            <p:nvPr/>
          </p:nvCxnSpPr>
          <p:spPr>
            <a:xfrm flipV="1">
              <a:off x="868660" y="594181"/>
              <a:ext cx="179160" cy="976922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13" name="Straight Connector 14812">
              <a:extLst>
                <a:ext uri="{FF2B5EF4-FFF2-40B4-BE49-F238E27FC236}">
                  <a16:creationId xmlns:a16="http://schemas.microsoft.com/office/drawing/2014/main" id="{11C31CB8-1948-183E-A496-97C408A9B9FE}"/>
                </a:ext>
              </a:extLst>
            </p:cNvPr>
            <p:cNvCxnSpPr>
              <a:cxnSpLocks/>
              <a:stCxn id="12374" idx="2"/>
              <a:endCxn id="13606" idx="2"/>
            </p:cNvCxnSpPr>
            <p:nvPr/>
          </p:nvCxnSpPr>
          <p:spPr>
            <a:xfrm flipV="1">
              <a:off x="868660" y="594181"/>
              <a:ext cx="179160" cy="230877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14" name="Straight Connector 14813">
              <a:extLst>
                <a:ext uri="{FF2B5EF4-FFF2-40B4-BE49-F238E27FC236}">
                  <a16:creationId xmlns:a16="http://schemas.microsoft.com/office/drawing/2014/main" id="{B7EB26FE-3D44-D185-36EF-5B1F182B2572}"/>
                </a:ext>
              </a:extLst>
            </p:cNvPr>
            <p:cNvCxnSpPr>
              <a:cxnSpLocks/>
              <a:stCxn id="12374" idx="2"/>
              <a:endCxn id="13609" idx="2"/>
            </p:cNvCxnSpPr>
            <p:nvPr/>
          </p:nvCxnSpPr>
          <p:spPr>
            <a:xfrm>
              <a:off x="868660" y="825058"/>
              <a:ext cx="179160" cy="515168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15" name="Straight Connector 14814">
              <a:extLst>
                <a:ext uri="{FF2B5EF4-FFF2-40B4-BE49-F238E27FC236}">
                  <a16:creationId xmlns:a16="http://schemas.microsoft.com/office/drawing/2014/main" id="{E62B4385-E445-9EF0-3296-51C339133927}"/>
                </a:ext>
              </a:extLst>
            </p:cNvPr>
            <p:cNvCxnSpPr>
              <a:cxnSpLocks/>
              <a:stCxn id="12374" idx="1"/>
              <a:endCxn id="13611" idx="2"/>
            </p:cNvCxnSpPr>
            <p:nvPr/>
          </p:nvCxnSpPr>
          <p:spPr>
            <a:xfrm>
              <a:off x="855269" y="792729"/>
              <a:ext cx="192551" cy="787596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16" name="Straight Connector 14815">
              <a:extLst>
                <a:ext uri="{FF2B5EF4-FFF2-40B4-BE49-F238E27FC236}">
                  <a16:creationId xmlns:a16="http://schemas.microsoft.com/office/drawing/2014/main" id="{94BA9C42-4047-9B0F-30EC-0D846D9113EC}"/>
                </a:ext>
              </a:extLst>
            </p:cNvPr>
            <p:cNvCxnSpPr>
              <a:cxnSpLocks/>
              <a:stCxn id="12375" idx="2"/>
              <a:endCxn id="13605" idx="2"/>
            </p:cNvCxnSpPr>
            <p:nvPr/>
          </p:nvCxnSpPr>
          <p:spPr>
            <a:xfrm flipV="1">
              <a:off x="868660" y="354082"/>
              <a:ext cx="179160" cy="711075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17" name="Straight Connector 14816">
              <a:extLst>
                <a:ext uri="{FF2B5EF4-FFF2-40B4-BE49-F238E27FC236}">
                  <a16:creationId xmlns:a16="http://schemas.microsoft.com/office/drawing/2014/main" id="{D87886E1-8AB9-BB3B-6BDA-13D195EADF4F}"/>
                </a:ext>
              </a:extLst>
            </p:cNvPr>
            <p:cNvCxnSpPr>
              <a:cxnSpLocks/>
              <a:stCxn id="13606" idx="2"/>
              <a:endCxn id="12372" idx="2"/>
            </p:cNvCxnSpPr>
            <p:nvPr/>
          </p:nvCxnSpPr>
          <p:spPr>
            <a:xfrm flipH="1" flipV="1">
              <a:off x="868660" y="344859"/>
              <a:ext cx="179160" cy="249322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18" name="Straight Connector 14817">
              <a:extLst>
                <a:ext uri="{FF2B5EF4-FFF2-40B4-BE49-F238E27FC236}">
                  <a16:creationId xmlns:a16="http://schemas.microsoft.com/office/drawing/2014/main" id="{E48B4F9D-D6BD-12CF-642F-B88CF812D831}"/>
                </a:ext>
              </a:extLst>
            </p:cNvPr>
            <p:cNvCxnSpPr>
              <a:cxnSpLocks/>
              <a:stCxn id="12373" idx="2"/>
              <a:endCxn id="13605" idx="2"/>
            </p:cNvCxnSpPr>
            <p:nvPr/>
          </p:nvCxnSpPr>
          <p:spPr>
            <a:xfrm flipV="1">
              <a:off x="868660" y="354082"/>
              <a:ext cx="179160" cy="230876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19" name="Straight Connector 14818">
              <a:extLst>
                <a:ext uri="{FF2B5EF4-FFF2-40B4-BE49-F238E27FC236}">
                  <a16:creationId xmlns:a16="http://schemas.microsoft.com/office/drawing/2014/main" id="{4527AA47-87E3-D7F6-79C5-5A135C55D290}"/>
                </a:ext>
              </a:extLst>
            </p:cNvPr>
            <p:cNvCxnSpPr>
              <a:cxnSpLocks/>
              <a:stCxn id="12376" idx="2"/>
              <a:endCxn id="13605" idx="2"/>
            </p:cNvCxnSpPr>
            <p:nvPr/>
          </p:nvCxnSpPr>
          <p:spPr>
            <a:xfrm flipV="1">
              <a:off x="868660" y="354082"/>
              <a:ext cx="179160" cy="97692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20" name="Straight Connector 14819">
              <a:extLst>
                <a:ext uri="{FF2B5EF4-FFF2-40B4-BE49-F238E27FC236}">
                  <a16:creationId xmlns:a16="http://schemas.microsoft.com/office/drawing/2014/main" id="{B37D2124-DD50-3B10-00CF-DBCCCA68CDAD}"/>
                </a:ext>
              </a:extLst>
            </p:cNvPr>
            <p:cNvCxnSpPr>
              <a:cxnSpLocks/>
              <a:stCxn id="14082" idx="6"/>
              <a:endCxn id="12353" idx="2"/>
            </p:cNvCxnSpPr>
            <p:nvPr/>
          </p:nvCxnSpPr>
          <p:spPr>
            <a:xfrm flipH="1">
              <a:off x="207610" y="825059"/>
              <a:ext cx="266606" cy="132465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21" name="Straight Connector 14820">
              <a:extLst>
                <a:ext uri="{FF2B5EF4-FFF2-40B4-BE49-F238E27FC236}">
                  <a16:creationId xmlns:a16="http://schemas.microsoft.com/office/drawing/2014/main" id="{CE587538-7497-D2CA-AF58-1CFFE1385510}"/>
                </a:ext>
              </a:extLst>
            </p:cNvPr>
            <p:cNvCxnSpPr>
              <a:cxnSpLocks/>
              <a:stCxn id="13613" idx="2"/>
              <a:endCxn id="13607" idx="6"/>
            </p:cNvCxnSpPr>
            <p:nvPr/>
          </p:nvCxnSpPr>
          <p:spPr>
            <a:xfrm flipH="1" flipV="1">
              <a:off x="1139260" y="834281"/>
              <a:ext cx="225331" cy="14516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14822" name="Group 14821">
            <a:extLst>
              <a:ext uri="{FF2B5EF4-FFF2-40B4-BE49-F238E27FC236}">
                <a16:creationId xmlns:a16="http://schemas.microsoft.com/office/drawing/2014/main" id="{E827D6DF-71BD-D875-2D9F-810C01A4DCEF}"/>
              </a:ext>
            </a:extLst>
          </p:cNvPr>
          <p:cNvGrpSpPr/>
          <p:nvPr/>
        </p:nvGrpSpPr>
        <p:grpSpPr>
          <a:xfrm>
            <a:off x="4948272" y="2839365"/>
            <a:ext cx="426923" cy="384359"/>
            <a:chOff x="116170" y="299139"/>
            <a:chExt cx="1339861" cy="1326906"/>
          </a:xfrm>
        </p:grpSpPr>
        <p:sp>
          <p:nvSpPr>
            <p:cNvPr id="14823" name="Oval 14822">
              <a:extLst>
                <a:ext uri="{FF2B5EF4-FFF2-40B4-BE49-F238E27FC236}">
                  <a16:creationId xmlns:a16="http://schemas.microsoft.com/office/drawing/2014/main" id="{EB580A44-2487-BF3B-FBF5-63809B759583}"/>
                </a:ext>
              </a:extLst>
            </p:cNvPr>
            <p:cNvSpPr/>
            <p:nvPr/>
          </p:nvSpPr>
          <p:spPr>
            <a:xfrm>
              <a:off x="1047820" y="308362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24" name="Oval 14823">
              <a:extLst>
                <a:ext uri="{FF2B5EF4-FFF2-40B4-BE49-F238E27FC236}">
                  <a16:creationId xmlns:a16="http://schemas.microsoft.com/office/drawing/2014/main" id="{685C0640-CF50-2612-5CBE-85580E62D4B2}"/>
                </a:ext>
              </a:extLst>
            </p:cNvPr>
            <p:cNvSpPr/>
            <p:nvPr/>
          </p:nvSpPr>
          <p:spPr>
            <a:xfrm>
              <a:off x="1047820" y="548461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25" name="Oval 14824">
              <a:extLst>
                <a:ext uri="{FF2B5EF4-FFF2-40B4-BE49-F238E27FC236}">
                  <a16:creationId xmlns:a16="http://schemas.microsoft.com/office/drawing/2014/main" id="{B94C997A-07EB-64EB-E2CC-442DCE749549}"/>
                </a:ext>
              </a:extLst>
            </p:cNvPr>
            <p:cNvSpPr/>
            <p:nvPr/>
          </p:nvSpPr>
          <p:spPr>
            <a:xfrm>
              <a:off x="1047820" y="788561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26" name="Oval 14825">
              <a:extLst>
                <a:ext uri="{FF2B5EF4-FFF2-40B4-BE49-F238E27FC236}">
                  <a16:creationId xmlns:a16="http://schemas.microsoft.com/office/drawing/2014/main" id="{B69304DE-E33C-11EA-AFF9-BECD1AB30E1E}"/>
                </a:ext>
              </a:extLst>
            </p:cNvPr>
            <p:cNvSpPr/>
            <p:nvPr/>
          </p:nvSpPr>
          <p:spPr>
            <a:xfrm>
              <a:off x="1047820" y="1028660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27" name="Oval 14826">
              <a:extLst>
                <a:ext uri="{FF2B5EF4-FFF2-40B4-BE49-F238E27FC236}">
                  <a16:creationId xmlns:a16="http://schemas.microsoft.com/office/drawing/2014/main" id="{36F278D1-E987-30C3-2B9C-FC51DC7C0E7F}"/>
                </a:ext>
              </a:extLst>
            </p:cNvPr>
            <p:cNvSpPr/>
            <p:nvPr/>
          </p:nvSpPr>
          <p:spPr>
            <a:xfrm>
              <a:off x="1047820" y="1294506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28" name="Oval 14827">
              <a:extLst>
                <a:ext uri="{FF2B5EF4-FFF2-40B4-BE49-F238E27FC236}">
                  <a16:creationId xmlns:a16="http://schemas.microsoft.com/office/drawing/2014/main" id="{B0ECC5EB-4E6C-F4C8-1CEF-7048522DEF83}"/>
                </a:ext>
              </a:extLst>
            </p:cNvPr>
            <p:cNvSpPr/>
            <p:nvPr/>
          </p:nvSpPr>
          <p:spPr>
            <a:xfrm>
              <a:off x="1047820" y="1534605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29" name="Oval 14828">
              <a:extLst>
                <a:ext uri="{FF2B5EF4-FFF2-40B4-BE49-F238E27FC236}">
                  <a16:creationId xmlns:a16="http://schemas.microsoft.com/office/drawing/2014/main" id="{517FDE62-74D9-43A7-C481-0D42FC04F745}"/>
                </a:ext>
              </a:extLst>
            </p:cNvPr>
            <p:cNvSpPr/>
            <p:nvPr/>
          </p:nvSpPr>
          <p:spPr>
            <a:xfrm>
              <a:off x="1364591" y="693626"/>
              <a:ext cx="91440" cy="91440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30" name="Oval 14829">
              <a:extLst>
                <a:ext uri="{FF2B5EF4-FFF2-40B4-BE49-F238E27FC236}">
                  <a16:creationId xmlns:a16="http://schemas.microsoft.com/office/drawing/2014/main" id="{E56291B5-14BD-D64E-5CB5-787BC77E5716}"/>
                </a:ext>
              </a:extLst>
            </p:cNvPr>
            <p:cNvSpPr/>
            <p:nvPr/>
          </p:nvSpPr>
          <p:spPr>
            <a:xfrm>
              <a:off x="1364591" y="933725"/>
              <a:ext cx="91440" cy="91440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31" name="Oval 14830">
              <a:extLst>
                <a:ext uri="{FF2B5EF4-FFF2-40B4-BE49-F238E27FC236}">
                  <a16:creationId xmlns:a16="http://schemas.microsoft.com/office/drawing/2014/main" id="{721A8FED-D66C-ED3A-66CF-E8D0097B6788}"/>
                </a:ext>
              </a:extLst>
            </p:cNvPr>
            <p:cNvSpPr/>
            <p:nvPr/>
          </p:nvSpPr>
          <p:spPr>
            <a:xfrm>
              <a:off x="1364591" y="1173825"/>
              <a:ext cx="91440" cy="91440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832" name="Straight Connector 14831">
              <a:extLst>
                <a:ext uri="{FF2B5EF4-FFF2-40B4-BE49-F238E27FC236}">
                  <a16:creationId xmlns:a16="http://schemas.microsoft.com/office/drawing/2014/main" id="{D6AD63E7-BE67-6E1D-80C3-73818944F160}"/>
                </a:ext>
              </a:extLst>
            </p:cNvPr>
            <p:cNvCxnSpPr>
              <a:cxnSpLocks/>
              <a:stCxn id="14827" idx="6"/>
              <a:endCxn id="14831" idx="2"/>
            </p:cNvCxnSpPr>
            <p:nvPr/>
          </p:nvCxnSpPr>
          <p:spPr>
            <a:xfrm flipV="1">
              <a:off x="1139260" y="1219545"/>
              <a:ext cx="225331" cy="12068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33" name="Straight Connector 14832">
              <a:extLst>
                <a:ext uri="{FF2B5EF4-FFF2-40B4-BE49-F238E27FC236}">
                  <a16:creationId xmlns:a16="http://schemas.microsoft.com/office/drawing/2014/main" id="{21A3B6D5-6F3E-18B6-15DE-23A8DEB18524}"/>
                </a:ext>
              </a:extLst>
            </p:cNvPr>
            <p:cNvCxnSpPr>
              <a:cxnSpLocks/>
              <a:stCxn id="14828" idx="6"/>
              <a:endCxn id="14831" idx="2"/>
            </p:cNvCxnSpPr>
            <p:nvPr/>
          </p:nvCxnSpPr>
          <p:spPr>
            <a:xfrm flipV="1">
              <a:off x="1139260" y="1219545"/>
              <a:ext cx="225331" cy="36078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34" name="Straight Connector 14833">
              <a:extLst>
                <a:ext uri="{FF2B5EF4-FFF2-40B4-BE49-F238E27FC236}">
                  <a16:creationId xmlns:a16="http://schemas.microsoft.com/office/drawing/2014/main" id="{60AF8A25-55BF-1E2B-44A7-83AEAD3DA99B}"/>
                </a:ext>
              </a:extLst>
            </p:cNvPr>
            <p:cNvCxnSpPr>
              <a:cxnSpLocks/>
              <a:stCxn id="14828" idx="6"/>
              <a:endCxn id="14830" idx="2"/>
            </p:cNvCxnSpPr>
            <p:nvPr/>
          </p:nvCxnSpPr>
          <p:spPr>
            <a:xfrm flipV="1">
              <a:off x="1139260" y="979445"/>
              <a:ext cx="225331" cy="60088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35" name="Straight Connector 14834">
              <a:extLst>
                <a:ext uri="{FF2B5EF4-FFF2-40B4-BE49-F238E27FC236}">
                  <a16:creationId xmlns:a16="http://schemas.microsoft.com/office/drawing/2014/main" id="{7F454645-FC29-2C8F-C073-2C308BAECA54}"/>
                </a:ext>
              </a:extLst>
            </p:cNvPr>
            <p:cNvCxnSpPr>
              <a:cxnSpLocks/>
              <a:stCxn id="14828" idx="6"/>
              <a:endCxn id="14829" idx="1"/>
            </p:cNvCxnSpPr>
            <p:nvPr/>
          </p:nvCxnSpPr>
          <p:spPr>
            <a:xfrm flipV="1">
              <a:off x="1139260" y="707017"/>
              <a:ext cx="238722" cy="873308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36" name="Straight Connector 14835">
              <a:extLst>
                <a:ext uri="{FF2B5EF4-FFF2-40B4-BE49-F238E27FC236}">
                  <a16:creationId xmlns:a16="http://schemas.microsoft.com/office/drawing/2014/main" id="{7BBE86A9-D5FA-6D42-E3E6-110BC92339FD}"/>
                </a:ext>
              </a:extLst>
            </p:cNvPr>
            <p:cNvCxnSpPr>
              <a:cxnSpLocks/>
              <a:stCxn id="14823" idx="6"/>
              <a:endCxn id="14829" idx="2"/>
            </p:cNvCxnSpPr>
            <p:nvPr/>
          </p:nvCxnSpPr>
          <p:spPr>
            <a:xfrm>
              <a:off x="1139260" y="354082"/>
              <a:ext cx="225331" cy="38526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37" name="Straight Connector 14836">
              <a:extLst>
                <a:ext uri="{FF2B5EF4-FFF2-40B4-BE49-F238E27FC236}">
                  <a16:creationId xmlns:a16="http://schemas.microsoft.com/office/drawing/2014/main" id="{6B507DB0-9D75-6FA3-6167-A9DCDC06DA9E}"/>
                </a:ext>
              </a:extLst>
            </p:cNvPr>
            <p:cNvCxnSpPr>
              <a:cxnSpLocks/>
              <a:stCxn id="14823" idx="6"/>
              <a:endCxn id="14830" idx="2"/>
            </p:cNvCxnSpPr>
            <p:nvPr/>
          </p:nvCxnSpPr>
          <p:spPr>
            <a:xfrm>
              <a:off x="1139260" y="354082"/>
              <a:ext cx="225331" cy="62536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38" name="Straight Connector 14837">
              <a:extLst>
                <a:ext uri="{FF2B5EF4-FFF2-40B4-BE49-F238E27FC236}">
                  <a16:creationId xmlns:a16="http://schemas.microsoft.com/office/drawing/2014/main" id="{E12F2618-0322-D13F-7A47-16CD5067F9B3}"/>
                </a:ext>
              </a:extLst>
            </p:cNvPr>
            <p:cNvCxnSpPr>
              <a:cxnSpLocks/>
              <a:stCxn id="14823" idx="6"/>
              <a:endCxn id="14831" idx="2"/>
            </p:cNvCxnSpPr>
            <p:nvPr/>
          </p:nvCxnSpPr>
          <p:spPr>
            <a:xfrm>
              <a:off x="1139260" y="354082"/>
              <a:ext cx="225331" cy="86546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39" name="Straight Connector 14838">
              <a:extLst>
                <a:ext uri="{FF2B5EF4-FFF2-40B4-BE49-F238E27FC236}">
                  <a16:creationId xmlns:a16="http://schemas.microsoft.com/office/drawing/2014/main" id="{F98D274E-B7B8-BCDA-2B17-C11BDC9DC83F}"/>
                </a:ext>
              </a:extLst>
            </p:cNvPr>
            <p:cNvCxnSpPr>
              <a:cxnSpLocks/>
              <a:stCxn id="14824" idx="6"/>
              <a:endCxn id="14829" idx="2"/>
            </p:cNvCxnSpPr>
            <p:nvPr/>
          </p:nvCxnSpPr>
          <p:spPr>
            <a:xfrm>
              <a:off x="1139260" y="594181"/>
              <a:ext cx="225331" cy="145165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40" name="Straight Connector 14839">
              <a:extLst>
                <a:ext uri="{FF2B5EF4-FFF2-40B4-BE49-F238E27FC236}">
                  <a16:creationId xmlns:a16="http://schemas.microsoft.com/office/drawing/2014/main" id="{D99389A1-3AAC-C576-AD7F-FE13FE6E7622}"/>
                </a:ext>
              </a:extLst>
            </p:cNvPr>
            <p:cNvCxnSpPr>
              <a:cxnSpLocks/>
              <a:stCxn id="14825" idx="6"/>
              <a:endCxn id="14829" idx="2"/>
            </p:cNvCxnSpPr>
            <p:nvPr/>
          </p:nvCxnSpPr>
          <p:spPr>
            <a:xfrm flipV="1">
              <a:off x="1139260" y="739346"/>
              <a:ext cx="225331" cy="94935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41" name="Straight Connector 14840">
              <a:extLst>
                <a:ext uri="{FF2B5EF4-FFF2-40B4-BE49-F238E27FC236}">
                  <a16:creationId xmlns:a16="http://schemas.microsoft.com/office/drawing/2014/main" id="{C7DDC0DF-D932-D746-9027-FCF1ED7C56FD}"/>
                </a:ext>
              </a:extLst>
            </p:cNvPr>
            <p:cNvCxnSpPr>
              <a:cxnSpLocks/>
              <a:stCxn id="14824" idx="6"/>
              <a:endCxn id="14830" idx="2"/>
            </p:cNvCxnSpPr>
            <p:nvPr/>
          </p:nvCxnSpPr>
          <p:spPr>
            <a:xfrm>
              <a:off x="1139260" y="594181"/>
              <a:ext cx="225331" cy="38526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42" name="Straight Connector 14841">
              <a:extLst>
                <a:ext uri="{FF2B5EF4-FFF2-40B4-BE49-F238E27FC236}">
                  <a16:creationId xmlns:a16="http://schemas.microsoft.com/office/drawing/2014/main" id="{8F4156EB-1461-B06C-F5E6-C1CC169A52EC}"/>
                </a:ext>
              </a:extLst>
            </p:cNvPr>
            <p:cNvCxnSpPr>
              <a:cxnSpLocks/>
              <a:stCxn id="14825" idx="7"/>
              <a:endCxn id="14831" idx="2"/>
            </p:cNvCxnSpPr>
            <p:nvPr/>
          </p:nvCxnSpPr>
          <p:spPr>
            <a:xfrm>
              <a:off x="1125869" y="801952"/>
              <a:ext cx="238722" cy="41759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43" name="Straight Connector 14842">
              <a:extLst>
                <a:ext uri="{FF2B5EF4-FFF2-40B4-BE49-F238E27FC236}">
                  <a16:creationId xmlns:a16="http://schemas.microsoft.com/office/drawing/2014/main" id="{BF533D2C-DE4A-821E-3840-0902C3D576D0}"/>
                </a:ext>
              </a:extLst>
            </p:cNvPr>
            <p:cNvCxnSpPr>
              <a:cxnSpLocks/>
              <a:stCxn id="14826" idx="6"/>
              <a:endCxn id="14830" idx="2"/>
            </p:cNvCxnSpPr>
            <p:nvPr/>
          </p:nvCxnSpPr>
          <p:spPr>
            <a:xfrm flipV="1">
              <a:off x="1139260" y="979445"/>
              <a:ext cx="225331" cy="94935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44" name="Straight Connector 14843">
              <a:extLst>
                <a:ext uri="{FF2B5EF4-FFF2-40B4-BE49-F238E27FC236}">
                  <a16:creationId xmlns:a16="http://schemas.microsoft.com/office/drawing/2014/main" id="{35126A3F-99CF-6E01-0DBD-EF5418827210}"/>
                </a:ext>
              </a:extLst>
            </p:cNvPr>
            <p:cNvCxnSpPr>
              <a:cxnSpLocks/>
              <a:stCxn id="14827" idx="6"/>
              <a:endCxn id="14830" idx="2"/>
            </p:cNvCxnSpPr>
            <p:nvPr/>
          </p:nvCxnSpPr>
          <p:spPr>
            <a:xfrm flipV="1">
              <a:off x="1139260" y="979445"/>
              <a:ext cx="225331" cy="36078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45" name="Straight Connector 14844">
              <a:extLst>
                <a:ext uri="{FF2B5EF4-FFF2-40B4-BE49-F238E27FC236}">
                  <a16:creationId xmlns:a16="http://schemas.microsoft.com/office/drawing/2014/main" id="{BF394E0A-6D0D-4B95-ED2F-F0DC700EDBD7}"/>
                </a:ext>
              </a:extLst>
            </p:cNvPr>
            <p:cNvCxnSpPr>
              <a:cxnSpLocks/>
              <a:stCxn id="14827" idx="6"/>
              <a:endCxn id="14829" idx="2"/>
            </p:cNvCxnSpPr>
            <p:nvPr/>
          </p:nvCxnSpPr>
          <p:spPr>
            <a:xfrm flipV="1">
              <a:off x="1139260" y="739346"/>
              <a:ext cx="225331" cy="60088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46" name="Straight Connector 14845">
              <a:extLst>
                <a:ext uri="{FF2B5EF4-FFF2-40B4-BE49-F238E27FC236}">
                  <a16:creationId xmlns:a16="http://schemas.microsoft.com/office/drawing/2014/main" id="{A49AC1B2-257F-2155-9D0D-ADA0801180C7}"/>
                </a:ext>
              </a:extLst>
            </p:cNvPr>
            <p:cNvCxnSpPr>
              <a:cxnSpLocks/>
              <a:stCxn id="14826" idx="6"/>
              <a:endCxn id="14831" idx="2"/>
            </p:cNvCxnSpPr>
            <p:nvPr/>
          </p:nvCxnSpPr>
          <p:spPr>
            <a:xfrm>
              <a:off x="1139260" y="1074380"/>
              <a:ext cx="225331" cy="145165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47" name="Straight Connector 14846">
              <a:extLst>
                <a:ext uri="{FF2B5EF4-FFF2-40B4-BE49-F238E27FC236}">
                  <a16:creationId xmlns:a16="http://schemas.microsoft.com/office/drawing/2014/main" id="{B73100CE-2F0A-65FE-F7BA-77E6B5D687C9}"/>
                </a:ext>
              </a:extLst>
            </p:cNvPr>
            <p:cNvCxnSpPr>
              <a:cxnSpLocks/>
              <a:stCxn id="14824" idx="6"/>
              <a:endCxn id="14831" idx="2"/>
            </p:cNvCxnSpPr>
            <p:nvPr/>
          </p:nvCxnSpPr>
          <p:spPr>
            <a:xfrm>
              <a:off x="1139260" y="594181"/>
              <a:ext cx="225331" cy="62536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48" name="Straight Connector 14847">
              <a:extLst>
                <a:ext uri="{FF2B5EF4-FFF2-40B4-BE49-F238E27FC236}">
                  <a16:creationId xmlns:a16="http://schemas.microsoft.com/office/drawing/2014/main" id="{6076ABAC-E692-8251-BBEC-F2BA3F8E8973}"/>
                </a:ext>
              </a:extLst>
            </p:cNvPr>
            <p:cNvCxnSpPr>
              <a:cxnSpLocks/>
              <a:stCxn id="14826" idx="6"/>
              <a:endCxn id="14829" idx="2"/>
            </p:cNvCxnSpPr>
            <p:nvPr/>
          </p:nvCxnSpPr>
          <p:spPr>
            <a:xfrm flipV="1">
              <a:off x="1139260" y="739346"/>
              <a:ext cx="225331" cy="33503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4849" name="Oval 14848">
              <a:extLst>
                <a:ext uri="{FF2B5EF4-FFF2-40B4-BE49-F238E27FC236}">
                  <a16:creationId xmlns:a16="http://schemas.microsoft.com/office/drawing/2014/main" id="{B3F7103B-EA68-EF3A-6F54-249733D41BCE}"/>
                </a:ext>
              </a:extLst>
            </p:cNvPr>
            <p:cNvSpPr/>
            <p:nvPr/>
          </p:nvSpPr>
          <p:spPr>
            <a:xfrm flipH="1">
              <a:off x="474216" y="299140"/>
              <a:ext cx="91440" cy="91440"/>
            </a:xfrm>
            <a:prstGeom prst="ellipse">
              <a:avLst/>
            </a:prstGeom>
            <a:solidFill>
              <a:srgbClr val="70AD47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50" name="Oval 14849">
              <a:extLst>
                <a:ext uri="{FF2B5EF4-FFF2-40B4-BE49-F238E27FC236}">
                  <a16:creationId xmlns:a16="http://schemas.microsoft.com/office/drawing/2014/main" id="{63D898EB-9497-4F0C-5965-952E76B3C691}"/>
                </a:ext>
              </a:extLst>
            </p:cNvPr>
            <p:cNvSpPr/>
            <p:nvPr/>
          </p:nvSpPr>
          <p:spPr>
            <a:xfrm flipH="1">
              <a:off x="474216" y="539239"/>
              <a:ext cx="91440" cy="91440"/>
            </a:xfrm>
            <a:prstGeom prst="ellipse">
              <a:avLst/>
            </a:prstGeom>
            <a:solidFill>
              <a:srgbClr val="70AD47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51" name="Oval 14850">
              <a:extLst>
                <a:ext uri="{FF2B5EF4-FFF2-40B4-BE49-F238E27FC236}">
                  <a16:creationId xmlns:a16="http://schemas.microsoft.com/office/drawing/2014/main" id="{91486EF0-7A96-92E7-215E-80DFC301621E}"/>
                </a:ext>
              </a:extLst>
            </p:cNvPr>
            <p:cNvSpPr/>
            <p:nvPr/>
          </p:nvSpPr>
          <p:spPr>
            <a:xfrm flipH="1">
              <a:off x="474216" y="779339"/>
              <a:ext cx="91440" cy="91440"/>
            </a:xfrm>
            <a:prstGeom prst="ellipse">
              <a:avLst/>
            </a:prstGeom>
            <a:solidFill>
              <a:srgbClr val="70AD47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52" name="Oval 14851">
              <a:extLst>
                <a:ext uri="{FF2B5EF4-FFF2-40B4-BE49-F238E27FC236}">
                  <a16:creationId xmlns:a16="http://schemas.microsoft.com/office/drawing/2014/main" id="{2B465859-48AC-F2B8-61E6-E81C550AAD57}"/>
                </a:ext>
              </a:extLst>
            </p:cNvPr>
            <p:cNvSpPr/>
            <p:nvPr/>
          </p:nvSpPr>
          <p:spPr>
            <a:xfrm flipH="1">
              <a:off x="474216" y="1019438"/>
              <a:ext cx="91440" cy="91440"/>
            </a:xfrm>
            <a:prstGeom prst="ellipse">
              <a:avLst/>
            </a:prstGeom>
            <a:solidFill>
              <a:srgbClr val="70AD47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53" name="Oval 14852">
              <a:extLst>
                <a:ext uri="{FF2B5EF4-FFF2-40B4-BE49-F238E27FC236}">
                  <a16:creationId xmlns:a16="http://schemas.microsoft.com/office/drawing/2014/main" id="{91D6FF37-930F-7FF1-35FB-C19BC89558E5}"/>
                </a:ext>
              </a:extLst>
            </p:cNvPr>
            <p:cNvSpPr/>
            <p:nvPr/>
          </p:nvSpPr>
          <p:spPr>
            <a:xfrm flipH="1">
              <a:off x="474216" y="1285284"/>
              <a:ext cx="91440" cy="91440"/>
            </a:xfrm>
            <a:prstGeom prst="ellipse">
              <a:avLst/>
            </a:prstGeom>
            <a:solidFill>
              <a:srgbClr val="70AD47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54" name="Oval 14853">
              <a:extLst>
                <a:ext uri="{FF2B5EF4-FFF2-40B4-BE49-F238E27FC236}">
                  <a16:creationId xmlns:a16="http://schemas.microsoft.com/office/drawing/2014/main" id="{DEC644B8-3DDB-6190-00D0-B1526F147EE7}"/>
                </a:ext>
              </a:extLst>
            </p:cNvPr>
            <p:cNvSpPr/>
            <p:nvPr/>
          </p:nvSpPr>
          <p:spPr>
            <a:xfrm flipH="1">
              <a:off x="474216" y="1525384"/>
              <a:ext cx="91440" cy="91440"/>
            </a:xfrm>
            <a:prstGeom prst="ellipse">
              <a:avLst/>
            </a:prstGeom>
            <a:solidFill>
              <a:srgbClr val="70AD47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55" name="Oval 14854">
              <a:extLst>
                <a:ext uri="{FF2B5EF4-FFF2-40B4-BE49-F238E27FC236}">
                  <a16:creationId xmlns:a16="http://schemas.microsoft.com/office/drawing/2014/main" id="{F2809B54-AA6D-B7BB-E154-971759BA4E5C}"/>
                </a:ext>
              </a:extLst>
            </p:cNvPr>
            <p:cNvSpPr/>
            <p:nvPr/>
          </p:nvSpPr>
          <p:spPr>
            <a:xfrm flipH="1">
              <a:off x="116170" y="671704"/>
              <a:ext cx="91440" cy="91440"/>
            </a:xfrm>
            <a:prstGeom prst="ellipse">
              <a:avLst/>
            </a:prstGeom>
            <a:solidFill>
              <a:srgbClr val="4472C4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56" name="Oval 14855">
              <a:extLst>
                <a:ext uri="{FF2B5EF4-FFF2-40B4-BE49-F238E27FC236}">
                  <a16:creationId xmlns:a16="http://schemas.microsoft.com/office/drawing/2014/main" id="{6732E4F4-01BC-E635-84F5-2E8E88385A67}"/>
                </a:ext>
              </a:extLst>
            </p:cNvPr>
            <p:cNvSpPr/>
            <p:nvPr/>
          </p:nvSpPr>
          <p:spPr>
            <a:xfrm flipH="1">
              <a:off x="116170" y="911804"/>
              <a:ext cx="91440" cy="91440"/>
            </a:xfrm>
            <a:prstGeom prst="ellipse">
              <a:avLst/>
            </a:prstGeom>
            <a:solidFill>
              <a:srgbClr val="4472C4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57" name="Oval 14856">
              <a:extLst>
                <a:ext uri="{FF2B5EF4-FFF2-40B4-BE49-F238E27FC236}">
                  <a16:creationId xmlns:a16="http://schemas.microsoft.com/office/drawing/2014/main" id="{93AD3F35-8805-DB98-A579-9A63D3A213F3}"/>
                </a:ext>
              </a:extLst>
            </p:cNvPr>
            <p:cNvSpPr/>
            <p:nvPr/>
          </p:nvSpPr>
          <p:spPr>
            <a:xfrm flipH="1">
              <a:off x="116170" y="1151903"/>
              <a:ext cx="91440" cy="91440"/>
            </a:xfrm>
            <a:prstGeom prst="ellipse">
              <a:avLst/>
            </a:prstGeom>
            <a:solidFill>
              <a:srgbClr val="4472C4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858" name="Straight Connector 14857">
              <a:extLst>
                <a:ext uri="{FF2B5EF4-FFF2-40B4-BE49-F238E27FC236}">
                  <a16:creationId xmlns:a16="http://schemas.microsoft.com/office/drawing/2014/main" id="{A41238A2-1E75-812A-4A02-B1294C3E0BE4}"/>
                </a:ext>
              </a:extLst>
            </p:cNvPr>
            <p:cNvCxnSpPr>
              <a:cxnSpLocks/>
              <a:stCxn id="14853" idx="6"/>
              <a:endCxn id="14857" idx="2"/>
            </p:cNvCxnSpPr>
            <p:nvPr/>
          </p:nvCxnSpPr>
          <p:spPr>
            <a:xfrm flipH="1" flipV="1">
              <a:off x="207610" y="1197623"/>
              <a:ext cx="266606" cy="13338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59" name="Straight Connector 14858">
              <a:extLst>
                <a:ext uri="{FF2B5EF4-FFF2-40B4-BE49-F238E27FC236}">
                  <a16:creationId xmlns:a16="http://schemas.microsoft.com/office/drawing/2014/main" id="{8A3FD2FD-CDED-8C26-8EE4-377D4099F90D}"/>
                </a:ext>
              </a:extLst>
            </p:cNvPr>
            <p:cNvCxnSpPr>
              <a:cxnSpLocks/>
              <a:stCxn id="14854" idx="6"/>
              <a:endCxn id="14857" idx="2"/>
            </p:cNvCxnSpPr>
            <p:nvPr/>
          </p:nvCxnSpPr>
          <p:spPr>
            <a:xfrm flipH="1" flipV="1">
              <a:off x="207610" y="1197623"/>
              <a:ext cx="266606" cy="37348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60" name="Straight Connector 14859">
              <a:extLst>
                <a:ext uri="{FF2B5EF4-FFF2-40B4-BE49-F238E27FC236}">
                  <a16:creationId xmlns:a16="http://schemas.microsoft.com/office/drawing/2014/main" id="{8F165B25-83E2-25D7-7437-38D99DDEEF69}"/>
                </a:ext>
              </a:extLst>
            </p:cNvPr>
            <p:cNvCxnSpPr>
              <a:cxnSpLocks/>
              <a:stCxn id="14854" idx="6"/>
              <a:endCxn id="14856" idx="2"/>
            </p:cNvCxnSpPr>
            <p:nvPr/>
          </p:nvCxnSpPr>
          <p:spPr>
            <a:xfrm flipH="1" flipV="1">
              <a:off x="207610" y="957524"/>
              <a:ext cx="266606" cy="61358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61" name="Straight Connector 14860">
              <a:extLst>
                <a:ext uri="{FF2B5EF4-FFF2-40B4-BE49-F238E27FC236}">
                  <a16:creationId xmlns:a16="http://schemas.microsoft.com/office/drawing/2014/main" id="{835E2950-8CE3-9808-EABF-102EE0428B48}"/>
                </a:ext>
              </a:extLst>
            </p:cNvPr>
            <p:cNvCxnSpPr>
              <a:cxnSpLocks/>
              <a:stCxn id="14854" idx="6"/>
              <a:endCxn id="14855" idx="1"/>
            </p:cNvCxnSpPr>
            <p:nvPr/>
          </p:nvCxnSpPr>
          <p:spPr>
            <a:xfrm flipH="1" flipV="1">
              <a:off x="194219" y="685095"/>
              <a:ext cx="279997" cy="886009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62" name="Straight Connector 14861">
              <a:extLst>
                <a:ext uri="{FF2B5EF4-FFF2-40B4-BE49-F238E27FC236}">
                  <a16:creationId xmlns:a16="http://schemas.microsoft.com/office/drawing/2014/main" id="{C6AE06FB-A244-12FE-0121-005012098243}"/>
                </a:ext>
              </a:extLst>
            </p:cNvPr>
            <p:cNvCxnSpPr>
              <a:cxnSpLocks/>
              <a:stCxn id="14849" idx="6"/>
              <a:endCxn id="14855" idx="2"/>
            </p:cNvCxnSpPr>
            <p:nvPr/>
          </p:nvCxnSpPr>
          <p:spPr>
            <a:xfrm flipH="1">
              <a:off x="207610" y="344860"/>
              <a:ext cx="266606" cy="37256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63" name="Straight Connector 14862">
              <a:extLst>
                <a:ext uri="{FF2B5EF4-FFF2-40B4-BE49-F238E27FC236}">
                  <a16:creationId xmlns:a16="http://schemas.microsoft.com/office/drawing/2014/main" id="{91551FD8-3762-1C6E-EF90-18910C5875D8}"/>
                </a:ext>
              </a:extLst>
            </p:cNvPr>
            <p:cNvCxnSpPr>
              <a:cxnSpLocks/>
              <a:stCxn id="14849" idx="6"/>
              <a:endCxn id="14856" idx="2"/>
            </p:cNvCxnSpPr>
            <p:nvPr/>
          </p:nvCxnSpPr>
          <p:spPr>
            <a:xfrm flipH="1">
              <a:off x="207610" y="344860"/>
              <a:ext cx="266606" cy="61266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64" name="Straight Connector 14863">
              <a:extLst>
                <a:ext uri="{FF2B5EF4-FFF2-40B4-BE49-F238E27FC236}">
                  <a16:creationId xmlns:a16="http://schemas.microsoft.com/office/drawing/2014/main" id="{71029138-0D80-C907-28A4-712860E0094F}"/>
                </a:ext>
              </a:extLst>
            </p:cNvPr>
            <p:cNvCxnSpPr>
              <a:cxnSpLocks/>
              <a:stCxn id="14849" idx="6"/>
              <a:endCxn id="14857" idx="2"/>
            </p:cNvCxnSpPr>
            <p:nvPr/>
          </p:nvCxnSpPr>
          <p:spPr>
            <a:xfrm flipH="1">
              <a:off x="207610" y="344860"/>
              <a:ext cx="266606" cy="85276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65" name="Straight Connector 14864">
              <a:extLst>
                <a:ext uri="{FF2B5EF4-FFF2-40B4-BE49-F238E27FC236}">
                  <a16:creationId xmlns:a16="http://schemas.microsoft.com/office/drawing/2014/main" id="{827D5BBC-D3C1-B753-5E7E-C002FC3668C0}"/>
                </a:ext>
              </a:extLst>
            </p:cNvPr>
            <p:cNvCxnSpPr>
              <a:cxnSpLocks/>
              <a:stCxn id="14850" idx="6"/>
              <a:endCxn id="14855" idx="2"/>
            </p:cNvCxnSpPr>
            <p:nvPr/>
          </p:nvCxnSpPr>
          <p:spPr>
            <a:xfrm flipH="1">
              <a:off x="207610" y="584959"/>
              <a:ext cx="266606" cy="132465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66" name="Straight Connector 14865">
              <a:extLst>
                <a:ext uri="{FF2B5EF4-FFF2-40B4-BE49-F238E27FC236}">
                  <a16:creationId xmlns:a16="http://schemas.microsoft.com/office/drawing/2014/main" id="{64F9263B-3CED-F7D8-187F-B900F68E7BDB}"/>
                </a:ext>
              </a:extLst>
            </p:cNvPr>
            <p:cNvCxnSpPr>
              <a:cxnSpLocks/>
              <a:stCxn id="14851" idx="6"/>
              <a:endCxn id="14855" idx="2"/>
            </p:cNvCxnSpPr>
            <p:nvPr/>
          </p:nvCxnSpPr>
          <p:spPr>
            <a:xfrm flipH="1" flipV="1">
              <a:off x="207610" y="717424"/>
              <a:ext cx="266606" cy="107635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67" name="Straight Connector 14866">
              <a:extLst>
                <a:ext uri="{FF2B5EF4-FFF2-40B4-BE49-F238E27FC236}">
                  <a16:creationId xmlns:a16="http://schemas.microsoft.com/office/drawing/2014/main" id="{4190F2A1-8881-C34B-942D-74C67C835E75}"/>
                </a:ext>
              </a:extLst>
            </p:cNvPr>
            <p:cNvCxnSpPr>
              <a:cxnSpLocks/>
              <a:stCxn id="14850" idx="6"/>
              <a:endCxn id="14856" idx="2"/>
            </p:cNvCxnSpPr>
            <p:nvPr/>
          </p:nvCxnSpPr>
          <p:spPr>
            <a:xfrm flipH="1">
              <a:off x="207610" y="584959"/>
              <a:ext cx="266606" cy="372565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68" name="Straight Connector 14867">
              <a:extLst>
                <a:ext uri="{FF2B5EF4-FFF2-40B4-BE49-F238E27FC236}">
                  <a16:creationId xmlns:a16="http://schemas.microsoft.com/office/drawing/2014/main" id="{54D69500-A455-7A9D-852F-28442DBEF84E}"/>
                </a:ext>
              </a:extLst>
            </p:cNvPr>
            <p:cNvCxnSpPr>
              <a:cxnSpLocks/>
              <a:stCxn id="14851" idx="7"/>
              <a:endCxn id="14857" idx="2"/>
            </p:cNvCxnSpPr>
            <p:nvPr/>
          </p:nvCxnSpPr>
          <p:spPr>
            <a:xfrm flipH="1">
              <a:off x="207610" y="792730"/>
              <a:ext cx="279997" cy="40489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69" name="Straight Connector 14868">
              <a:extLst>
                <a:ext uri="{FF2B5EF4-FFF2-40B4-BE49-F238E27FC236}">
                  <a16:creationId xmlns:a16="http://schemas.microsoft.com/office/drawing/2014/main" id="{17136234-485C-983F-749E-AB4110041C63}"/>
                </a:ext>
              </a:extLst>
            </p:cNvPr>
            <p:cNvCxnSpPr>
              <a:cxnSpLocks/>
              <a:stCxn id="14852" idx="6"/>
              <a:endCxn id="14856" idx="2"/>
            </p:cNvCxnSpPr>
            <p:nvPr/>
          </p:nvCxnSpPr>
          <p:spPr>
            <a:xfrm flipH="1" flipV="1">
              <a:off x="207610" y="957524"/>
              <a:ext cx="266606" cy="10763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70" name="Straight Connector 14869">
              <a:extLst>
                <a:ext uri="{FF2B5EF4-FFF2-40B4-BE49-F238E27FC236}">
                  <a16:creationId xmlns:a16="http://schemas.microsoft.com/office/drawing/2014/main" id="{856A2789-31AE-18E0-EFDD-178BC7E9BABE}"/>
                </a:ext>
              </a:extLst>
            </p:cNvPr>
            <p:cNvCxnSpPr>
              <a:cxnSpLocks/>
              <a:stCxn id="14853" idx="6"/>
              <a:endCxn id="14856" idx="2"/>
            </p:cNvCxnSpPr>
            <p:nvPr/>
          </p:nvCxnSpPr>
          <p:spPr>
            <a:xfrm flipH="1" flipV="1">
              <a:off x="207610" y="957524"/>
              <a:ext cx="266606" cy="37348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71" name="Straight Connector 14870">
              <a:extLst>
                <a:ext uri="{FF2B5EF4-FFF2-40B4-BE49-F238E27FC236}">
                  <a16:creationId xmlns:a16="http://schemas.microsoft.com/office/drawing/2014/main" id="{5DB6C9B0-5294-FAB9-4B21-C2870AAB0482}"/>
                </a:ext>
              </a:extLst>
            </p:cNvPr>
            <p:cNvCxnSpPr>
              <a:cxnSpLocks/>
              <a:stCxn id="14853" idx="6"/>
              <a:endCxn id="14855" idx="2"/>
            </p:cNvCxnSpPr>
            <p:nvPr/>
          </p:nvCxnSpPr>
          <p:spPr>
            <a:xfrm flipH="1" flipV="1">
              <a:off x="207610" y="717424"/>
              <a:ext cx="266606" cy="61358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72" name="Straight Connector 14871">
              <a:extLst>
                <a:ext uri="{FF2B5EF4-FFF2-40B4-BE49-F238E27FC236}">
                  <a16:creationId xmlns:a16="http://schemas.microsoft.com/office/drawing/2014/main" id="{CE368A88-8FEF-AD51-9AF3-F2204DF5FE9D}"/>
                </a:ext>
              </a:extLst>
            </p:cNvPr>
            <p:cNvCxnSpPr>
              <a:cxnSpLocks/>
              <a:stCxn id="14852" idx="6"/>
              <a:endCxn id="14857" idx="2"/>
            </p:cNvCxnSpPr>
            <p:nvPr/>
          </p:nvCxnSpPr>
          <p:spPr>
            <a:xfrm flipH="1">
              <a:off x="207610" y="1065158"/>
              <a:ext cx="266606" cy="132465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73" name="Straight Connector 14872">
              <a:extLst>
                <a:ext uri="{FF2B5EF4-FFF2-40B4-BE49-F238E27FC236}">
                  <a16:creationId xmlns:a16="http://schemas.microsoft.com/office/drawing/2014/main" id="{36B7AE42-BB67-4FCF-11A1-E251D111F2E2}"/>
                </a:ext>
              </a:extLst>
            </p:cNvPr>
            <p:cNvCxnSpPr>
              <a:cxnSpLocks/>
              <a:stCxn id="14850" idx="6"/>
              <a:endCxn id="14857" idx="2"/>
            </p:cNvCxnSpPr>
            <p:nvPr/>
          </p:nvCxnSpPr>
          <p:spPr>
            <a:xfrm flipH="1">
              <a:off x="207610" y="584959"/>
              <a:ext cx="266606" cy="61266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74" name="Straight Connector 14873">
              <a:extLst>
                <a:ext uri="{FF2B5EF4-FFF2-40B4-BE49-F238E27FC236}">
                  <a16:creationId xmlns:a16="http://schemas.microsoft.com/office/drawing/2014/main" id="{1720FB71-94B5-B28F-43E9-3ABA4ECCE2F5}"/>
                </a:ext>
              </a:extLst>
            </p:cNvPr>
            <p:cNvCxnSpPr>
              <a:cxnSpLocks/>
              <a:stCxn id="14852" idx="6"/>
              <a:endCxn id="14855" idx="2"/>
            </p:cNvCxnSpPr>
            <p:nvPr/>
          </p:nvCxnSpPr>
          <p:spPr>
            <a:xfrm flipH="1" flipV="1">
              <a:off x="207610" y="717424"/>
              <a:ext cx="266606" cy="34773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4875" name="Oval 14874">
              <a:extLst>
                <a:ext uri="{FF2B5EF4-FFF2-40B4-BE49-F238E27FC236}">
                  <a16:creationId xmlns:a16="http://schemas.microsoft.com/office/drawing/2014/main" id="{A9A9B6DF-BF90-FD9F-E927-4EFDAFC49831}"/>
                </a:ext>
              </a:extLst>
            </p:cNvPr>
            <p:cNvSpPr/>
            <p:nvPr/>
          </p:nvSpPr>
          <p:spPr>
            <a:xfrm flipH="1">
              <a:off x="777220" y="299139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76" name="Oval 14875">
              <a:extLst>
                <a:ext uri="{FF2B5EF4-FFF2-40B4-BE49-F238E27FC236}">
                  <a16:creationId xmlns:a16="http://schemas.microsoft.com/office/drawing/2014/main" id="{949904A5-0DFD-E69A-815D-6E00F263AFA5}"/>
                </a:ext>
              </a:extLst>
            </p:cNvPr>
            <p:cNvSpPr/>
            <p:nvPr/>
          </p:nvSpPr>
          <p:spPr>
            <a:xfrm flipH="1">
              <a:off x="777220" y="539238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77" name="Oval 14876">
              <a:extLst>
                <a:ext uri="{FF2B5EF4-FFF2-40B4-BE49-F238E27FC236}">
                  <a16:creationId xmlns:a16="http://schemas.microsoft.com/office/drawing/2014/main" id="{F352F6ED-3138-791A-AFBC-F09AF7896D8C}"/>
                </a:ext>
              </a:extLst>
            </p:cNvPr>
            <p:cNvSpPr/>
            <p:nvPr/>
          </p:nvSpPr>
          <p:spPr>
            <a:xfrm flipH="1">
              <a:off x="777220" y="779338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78" name="Oval 14877">
              <a:extLst>
                <a:ext uri="{FF2B5EF4-FFF2-40B4-BE49-F238E27FC236}">
                  <a16:creationId xmlns:a16="http://schemas.microsoft.com/office/drawing/2014/main" id="{4E504BCC-AB59-643E-F108-6886439A098A}"/>
                </a:ext>
              </a:extLst>
            </p:cNvPr>
            <p:cNvSpPr/>
            <p:nvPr/>
          </p:nvSpPr>
          <p:spPr>
            <a:xfrm flipH="1">
              <a:off x="777220" y="1019437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79" name="Oval 14878">
              <a:extLst>
                <a:ext uri="{FF2B5EF4-FFF2-40B4-BE49-F238E27FC236}">
                  <a16:creationId xmlns:a16="http://schemas.microsoft.com/office/drawing/2014/main" id="{ED68C69A-E558-1BED-B2B3-231FDC296D61}"/>
                </a:ext>
              </a:extLst>
            </p:cNvPr>
            <p:cNvSpPr/>
            <p:nvPr/>
          </p:nvSpPr>
          <p:spPr>
            <a:xfrm flipH="1">
              <a:off x="777220" y="1285283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80" name="Oval 14879">
              <a:extLst>
                <a:ext uri="{FF2B5EF4-FFF2-40B4-BE49-F238E27FC236}">
                  <a16:creationId xmlns:a16="http://schemas.microsoft.com/office/drawing/2014/main" id="{496A066B-5974-E83A-7BA1-1E6030593ADC}"/>
                </a:ext>
              </a:extLst>
            </p:cNvPr>
            <p:cNvSpPr/>
            <p:nvPr/>
          </p:nvSpPr>
          <p:spPr>
            <a:xfrm flipH="1">
              <a:off x="777220" y="1525383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881" name="Straight Connector 14880">
              <a:extLst>
                <a:ext uri="{FF2B5EF4-FFF2-40B4-BE49-F238E27FC236}">
                  <a16:creationId xmlns:a16="http://schemas.microsoft.com/office/drawing/2014/main" id="{5518E1A3-C1F3-B442-DC4B-9A88663BE4A7}"/>
                </a:ext>
              </a:extLst>
            </p:cNvPr>
            <p:cNvCxnSpPr>
              <a:cxnSpLocks/>
              <a:stCxn id="14849" idx="2"/>
              <a:endCxn id="14875" idx="6"/>
            </p:cNvCxnSpPr>
            <p:nvPr/>
          </p:nvCxnSpPr>
          <p:spPr>
            <a:xfrm flipV="1">
              <a:off x="565656" y="344859"/>
              <a:ext cx="211564" cy="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82" name="Straight Connector 14881">
              <a:extLst>
                <a:ext uri="{FF2B5EF4-FFF2-40B4-BE49-F238E27FC236}">
                  <a16:creationId xmlns:a16="http://schemas.microsoft.com/office/drawing/2014/main" id="{EDE3451F-F1F9-650E-23B1-C1C9F0E5728E}"/>
                </a:ext>
              </a:extLst>
            </p:cNvPr>
            <p:cNvCxnSpPr>
              <a:cxnSpLocks/>
              <a:stCxn id="14850" idx="2"/>
              <a:endCxn id="14875" idx="6"/>
            </p:cNvCxnSpPr>
            <p:nvPr/>
          </p:nvCxnSpPr>
          <p:spPr>
            <a:xfrm flipV="1">
              <a:off x="565656" y="344859"/>
              <a:ext cx="211564" cy="24010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83" name="Straight Connector 14882">
              <a:extLst>
                <a:ext uri="{FF2B5EF4-FFF2-40B4-BE49-F238E27FC236}">
                  <a16:creationId xmlns:a16="http://schemas.microsoft.com/office/drawing/2014/main" id="{48939FDC-55C0-DE5F-0EA9-02E470B1D19D}"/>
                </a:ext>
              </a:extLst>
            </p:cNvPr>
            <p:cNvCxnSpPr>
              <a:cxnSpLocks/>
              <a:stCxn id="14850" idx="2"/>
              <a:endCxn id="14877" idx="7"/>
            </p:cNvCxnSpPr>
            <p:nvPr/>
          </p:nvCxnSpPr>
          <p:spPr>
            <a:xfrm>
              <a:off x="565656" y="584959"/>
              <a:ext cx="224955" cy="20777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84" name="Straight Connector 14883">
              <a:extLst>
                <a:ext uri="{FF2B5EF4-FFF2-40B4-BE49-F238E27FC236}">
                  <a16:creationId xmlns:a16="http://schemas.microsoft.com/office/drawing/2014/main" id="{253D59C0-69B4-5EF0-DABD-7F0157EE1A35}"/>
                </a:ext>
              </a:extLst>
            </p:cNvPr>
            <p:cNvCxnSpPr>
              <a:cxnSpLocks/>
              <a:stCxn id="14851" idx="2"/>
              <a:endCxn id="14877" idx="6"/>
            </p:cNvCxnSpPr>
            <p:nvPr/>
          </p:nvCxnSpPr>
          <p:spPr>
            <a:xfrm flipV="1">
              <a:off x="565656" y="825058"/>
              <a:ext cx="211564" cy="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85" name="Straight Connector 14884">
              <a:extLst>
                <a:ext uri="{FF2B5EF4-FFF2-40B4-BE49-F238E27FC236}">
                  <a16:creationId xmlns:a16="http://schemas.microsoft.com/office/drawing/2014/main" id="{68A87E8E-8F24-8FA3-89A5-4516491E0F66}"/>
                </a:ext>
              </a:extLst>
            </p:cNvPr>
            <p:cNvCxnSpPr>
              <a:cxnSpLocks/>
              <a:stCxn id="14852" idx="2"/>
              <a:endCxn id="14878" idx="6"/>
            </p:cNvCxnSpPr>
            <p:nvPr/>
          </p:nvCxnSpPr>
          <p:spPr>
            <a:xfrm flipV="1">
              <a:off x="565656" y="1065157"/>
              <a:ext cx="211564" cy="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86" name="Straight Connector 14885">
              <a:extLst>
                <a:ext uri="{FF2B5EF4-FFF2-40B4-BE49-F238E27FC236}">
                  <a16:creationId xmlns:a16="http://schemas.microsoft.com/office/drawing/2014/main" id="{59E7AAFF-9F63-B1D7-EB18-425B15C98A38}"/>
                </a:ext>
              </a:extLst>
            </p:cNvPr>
            <p:cNvCxnSpPr>
              <a:cxnSpLocks/>
              <a:stCxn id="14853" idx="2"/>
              <a:endCxn id="14879" idx="6"/>
            </p:cNvCxnSpPr>
            <p:nvPr/>
          </p:nvCxnSpPr>
          <p:spPr>
            <a:xfrm flipV="1">
              <a:off x="565656" y="1331003"/>
              <a:ext cx="211564" cy="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87" name="Straight Connector 14886">
              <a:extLst>
                <a:ext uri="{FF2B5EF4-FFF2-40B4-BE49-F238E27FC236}">
                  <a16:creationId xmlns:a16="http://schemas.microsoft.com/office/drawing/2014/main" id="{F894072C-FF91-58B7-AE1B-6590C4C5CCC5}"/>
                </a:ext>
              </a:extLst>
            </p:cNvPr>
            <p:cNvCxnSpPr>
              <a:cxnSpLocks/>
              <a:stCxn id="14854" idx="2"/>
              <a:endCxn id="14880" idx="6"/>
            </p:cNvCxnSpPr>
            <p:nvPr/>
          </p:nvCxnSpPr>
          <p:spPr>
            <a:xfrm flipV="1">
              <a:off x="565656" y="1571103"/>
              <a:ext cx="211564" cy="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88" name="Straight Connector 14887">
              <a:extLst>
                <a:ext uri="{FF2B5EF4-FFF2-40B4-BE49-F238E27FC236}">
                  <a16:creationId xmlns:a16="http://schemas.microsoft.com/office/drawing/2014/main" id="{EE525193-59FE-1114-B6AA-1BDADF5BB721}"/>
                </a:ext>
              </a:extLst>
            </p:cNvPr>
            <p:cNvCxnSpPr>
              <a:cxnSpLocks/>
              <a:stCxn id="14880" idx="2"/>
              <a:endCxn id="14828" idx="2"/>
            </p:cNvCxnSpPr>
            <p:nvPr/>
          </p:nvCxnSpPr>
          <p:spPr>
            <a:xfrm>
              <a:off x="868660" y="1571103"/>
              <a:ext cx="179160" cy="9222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89" name="Straight Connector 14888">
              <a:extLst>
                <a:ext uri="{FF2B5EF4-FFF2-40B4-BE49-F238E27FC236}">
                  <a16:creationId xmlns:a16="http://schemas.microsoft.com/office/drawing/2014/main" id="{76F3E0F3-E96E-0F11-26A2-C3114BB91FF2}"/>
                </a:ext>
              </a:extLst>
            </p:cNvPr>
            <p:cNvCxnSpPr>
              <a:cxnSpLocks/>
              <a:stCxn id="14879" idx="2"/>
              <a:endCxn id="14827" idx="2"/>
            </p:cNvCxnSpPr>
            <p:nvPr/>
          </p:nvCxnSpPr>
          <p:spPr>
            <a:xfrm>
              <a:off x="868660" y="1331003"/>
              <a:ext cx="179160" cy="922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90" name="Straight Connector 14889">
              <a:extLst>
                <a:ext uri="{FF2B5EF4-FFF2-40B4-BE49-F238E27FC236}">
                  <a16:creationId xmlns:a16="http://schemas.microsoft.com/office/drawing/2014/main" id="{48424E54-ABDF-F63D-A4A1-D3DD343BD7AA}"/>
                </a:ext>
              </a:extLst>
            </p:cNvPr>
            <p:cNvCxnSpPr>
              <a:cxnSpLocks/>
              <a:stCxn id="14878" idx="2"/>
              <a:endCxn id="14826" idx="2"/>
            </p:cNvCxnSpPr>
            <p:nvPr/>
          </p:nvCxnSpPr>
          <p:spPr>
            <a:xfrm>
              <a:off x="868660" y="1065157"/>
              <a:ext cx="179160" cy="922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91" name="Straight Connector 14890">
              <a:extLst>
                <a:ext uri="{FF2B5EF4-FFF2-40B4-BE49-F238E27FC236}">
                  <a16:creationId xmlns:a16="http://schemas.microsoft.com/office/drawing/2014/main" id="{2966C248-071C-3BB6-8CA6-CC754724914D}"/>
                </a:ext>
              </a:extLst>
            </p:cNvPr>
            <p:cNvCxnSpPr>
              <a:cxnSpLocks/>
              <a:stCxn id="14877" idx="2"/>
              <a:endCxn id="14825" idx="2"/>
            </p:cNvCxnSpPr>
            <p:nvPr/>
          </p:nvCxnSpPr>
          <p:spPr>
            <a:xfrm>
              <a:off x="868660" y="825058"/>
              <a:ext cx="179160" cy="922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92" name="Straight Connector 14891">
              <a:extLst>
                <a:ext uri="{FF2B5EF4-FFF2-40B4-BE49-F238E27FC236}">
                  <a16:creationId xmlns:a16="http://schemas.microsoft.com/office/drawing/2014/main" id="{A21F4B23-B8A9-D7D7-836C-DA7A1F3D9A80}"/>
                </a:ext>
              </a:extLst>
            </p:cNvPr>
            <p:cNvCxnSpPr>
              <a:cxnSpLocks/>
              <a:stCxn id="14876" idx="2"/>
              <a:endCxn id="14824" idx="2"/>
            </p:cNvCxnSpPr>
            <p:nvPr/>
          </p:nvCxnSpPr>
          <p:spPr>
            <a:xfrm>
              <a:off x="868660" y="584958"/>
              <a:ext cx="179160" cy="922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93" name="Straight Connector 14892">
              <a:extLst>
                <a:ext uri="{FF2B5EF4-FFF2-40B4-BE49-F238E27FC236}">
                  <a16:creationId xmlns:a16="http://schemas.microsoft.com/office/drawing/2014/main" id="{5B26F10E-BB51-05F0-574F-B0C5494CDBE7}"/>
                </a:ext>
              </a:extLst>
            </p:cNvPr>
            <p:cNvCxnSpPr>
              <a:cxnSpLocks/>
              <a:stCxn id="14875" idx="2"/>
              <a:endCxn id="14823" idx="2"/>
            </p:cNvCxnSpPr>
            <p:nvPr/>
          </p:nvCxnSpPr>
          <p:spPr>
            <a:xfrm>
              <a:off x="868660" y="344859"/>
              <a:ext cx="179160" cy="922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94" name="Straight Connector 14893">
              <a:extLst>
                <a:ext uri="{FF2B5EF4-FFF2-40B4-BE49-F238E27FC236}">
                  <a16:creationId xmlns:a16="http://schemas.microsoft.com/office/drawing/2014/main" id="{1863208A-DB1A-7ECD-3650-45C47CCA4669}"/>
                </a:ext>
              </a:extLst>
            </p:cNvPr>
            <p:cNvCxnSpPr>
              <a:cxnSpLocks/>
              <a:stCxn id="14850" idx="2"/>
              <a:endCxn id="14876" idx="6"/>
            </p:cNvCxnSpPr>
            <p:nvPr/>
          </p:nvCxnSpPr>
          <p:spPr>
            <a:xfrm flipV="1">
              <a:off x="565656" y="584958"/>
              <a:ext cx="211564" cy="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95" name="Straight Connector 14894">
              <a:extLst>
                <a:ext uri="{FF2B5EF4-FFF2-40B4-BE49-F238E27FC236}">
                  <a16:creationId xmlns:a16="http://schemas.microsoft.com/office/drawing/2014/main" id="{AF462584-19DD-7C03-A6B4-4D47504A829F}"/>
                </a:ext>
              </a:extLst>
            </p:cNvPr>
            <p:cNvCxnSpPr>
              <a:cxnSpLocks/>
              <a:stCxn id="14851" idx="2"/>
              <a:endCxn id="14876" idx="5"/>
            </p:cNvCxnSpPr>
            <p:nvPr/>
          </p:nvCxnSpPr>
          <p:spPr>
            <a:xfrm flipV="1">
              <a:off x="565656" y="617287"/>
              <a:ext cx="224955" cy="207772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96" name="Straight Connector 14895">
              <a:extLst>
                <a:ext uri="{FF2B5EF4-FFF2-40B4-BE49-F238E27FC236}">
                  <a16:creationId xmlns:a16="http://schemas.microsoft.com/office/drawing/2014/main" id="{0895CB5A-F636-A6FB-1E89-1D1FCF74CCC9}"/>
                </a:ext>
              </a:extLst>
            </p:cNvPr>
            <p:cNvCxnSpPr>
              <a:cxnSpLocks/>
              <a:stCxn id="14851" idx="2"/>
              <a:endCxn id="14878" idx="6"/>
            </p:cNvCxnSpPr>
            <p:nvPr/>
          </p:nvCxnSpPr>
          <p:spPr>
            <a:xfrm>
              <a:off x="565656" y="825059"/>
              <a:ext cx="211564" cy="240098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97" name="Straight Connector 14896">
              <a:extLst>
                <a:ext uri="{FF2B5EF4-FFF2-40B4-BE49-F238E27FC236}">
                  <a16:creationId xmlns:a16="http://schemas.microsoft.com/office/drawing/2014/main" id="{EC23C19E-9E9D-345C-6083-CB1885362C00}"/>
                </a:ext>
              </a:extLst>
            </p:cNvPr>
            <p:cNvCxnSpPr>
              <a:cxnSpLocks/>
              <a:stCxn id="14852" idx="2"/>
              <a:endCxn id="14877" idx="6"/>
            </p:cNvCxnSpPr>
            <p:nvPr/>
          </p:nvCxnSpPr>
          <p:spPr>
            <a:xfrm flipV="1">
              <a:off x="565656" y="825058"/>
              <a:ext cx="211564" cy="24010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98" name="Straight Connector 14897">
              <a:extLst>
                <a:ext uri="{FF2B5EF4-FFF2-40B4-BE49-F238E27FC236}">
                  <a16:creationId xmlns:a16="http://schemas.microsoft.com/office/drawing/2014/main" id="{8FBCC575-CDC8-08FC-6679-E709CA4856CF}"/>
                </a:ext>
              </a:extLst>
            </p:cNvPr>
            <p:cNvCxnSpPr>
              <a:cxnSpLocks/>
              <a:stCxn id="14853" idx="2"/>
              <a:endCxn id="14878" idx="6"/>
            </p:cNvCxnSpPr>
            <p:nvPr/>
          </p:nvCxnSpPr>
          <p:spPr>
            <a:xfrm flipV="1">
              <a:off x="565656" y="1065157"/>
              <a:ext cx="211564" cy="265847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899" name="Straight Connector 14898">
              <a:extLst>
                <a:ext uri="{FF2B5EF4-FFF2-40B4-BE49-F238E27FC236}">
                  <a16:creationId xmlns:a16="http://schemas.microsoft.com/office/drawing/2014/main" id="{CF1DCB12-CB40-472A-DCED-9BEAEA59D8EB}"/>
                </a:ext>
              </a:extLst>
            </p:cNvPr>
            <p:cNvCxnSpPr>
              <a:cxnSpLocks/>
              <a:stCxn id="14854" idx="2"/>
              <a:endCxn id="14879" idx="6"/>
            </p:cNvCxnSpPr>
            <p:nvPr/>
          </p:nvCxnSpPr>
          <p:spPr>
            <a:xfrm flipV="1">
              <a:off x="565656" y="1331003"/>
              <a:ext cx="211564" cy="24010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00" name="Straight Connector 14899">
              <a:extLst>
                <a:ext uri="{FF2B5EF4-FFF2-40B4-BE49-F238E27FC236}">
                  <a16:creationId xmlns:a16="http://schemas.microsoft.com/office/drawing/2014/main" id="{42719802-6BFA-3D70-914F-5DB4C224FB0A}"/>
                </a:ext>
              </a:extLst>
            </p:cNvPr>
            <p:cNvCxnSpPr>
              <a:cxnSpLocks/>
              <a:stCxn id="14853" idx="2"/>
              <a:endCxn id="14880" idx="6"/>
            </p:cNvCxnSpPr>
            <p:nvPr/>
          </p:nvCxnSpPr>
          <p:spPr>
            <a:xfrm>
              <a:off x="565656" y="1331004"/>
              <a:ext cx="211564" cy="240099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01" name="Straight Connector 14900">
              <a:extLst>
                <a:ext uri="{FF2B5EF4-FFF2-40B4-BE49-F238E27FC236}">
                  <a16:creationId xmlns:a16="http://schemas.microsoft.com/office/drawing/2014/main" id="{3A9E5DE2-D511-F275-E125-5395639C50D6}"/>
                </a:ext>
              </a:extLst>
            </p:cNvPr>
            <p:cNvCxnSpPr>
              <a:cxnSpLocks/>
              <a:stCxn id="14852" idx="2"/>
              <a:endCxn id="14879" idx="7"/>
            </p:cNvCxnSpPr>
            <p:nvPr/>
          </p:nvCxnSpPr>
          <p:spPr>
            <a:xfrm>
              <a:off x="565656" y="1065158"/>
              <a:ext cx="224955" cy="233516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02" name="Straight Connector 14901">
              <a:extLst>
                <a:ext uri="{FF2B5EF4-FFF2-40B4-BE49-F238E27FC236}">
                  <a16:creationId xmlns:a16="http://schemas.microsoft.com/office/drawing/2014/main" id="{90F9067F-0D7F-0613-19BB-AC5F785CB441}"/>
                </a:ext>
              </a:extLst>
            </p:cNvPr>
            <p:cNvCxnSpPr>
              <a:cxnSpLocks/>
              <a:stCxn id="14849" idx="2"/>
              <a:endCxn id="14876" idx="5"/>
            </p:cNvCxnSpPr>
            <p:nvPr/>
          </p:nvCxnSpPr>
          <p:spPr>
            <a:xfrm>
              <a:off x="565656" y="344860"/>
              <a:ext cx="224955" cy="272427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03" name="Straight Connector 14902">
              <a:extLst>
                <a:ext uri="{FF2B5EF4-FFF2-40B4-BE49-F238E27FC236}">
                  <a16:creationId xmlns:a16="http://schemas.microsoft.com/office/drawing/2014/main" id="{166B03D6-DC1C-57CC-C334-7E651E16E08D}"/>
                </a:ext>
              </a:extLst>
            </p:cNvPr>
            <p:cNvCxnSpPr>
              <a:cxnSpLocks/>
              <a:stCxn id="14875" idx="2"/>
              <a:endCxn id="14825" idx="3"/>
            </p:cNvCxnSpPr>
            <p:nvPr/>
          </p:nvCxnSpPr>
          <p:spPr>
            <a:xfrm>
              <a:off x="868660" y="344859"/>
              <a:ext cx="192551" cy="52175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04" name="Straight Connector 14903">
              <a:extLst>
                <a:ext uri="{FF2B5EF4-FFF2-40B4-BE49-F238E27FC236}">
                  <a16:creationId xmlns:a16="http://schemas.microsoft.com/office/drawing/2014/main" id="{4E73E73D-E5F7-3C51-BFD4-3CCBB1E0BBA3}"/>
                </a:ext>
              </a:extLst>
            </p:cNvPr>
            <p:cNvCxnSpPr>
              <a:cxnSpLocks/>
              <a:stCxn id="14877" idx="2"/>
              <a:endCxn id="14823" idx="1"/>
            </p:cNvCxnSpPr>
            <p:nvPr/>
          </p:nvCxnSpPr>
          <p:spPr>
            <a:xfrm flipV="1">
              <a:off x="868660" y="321753"/>
              <a:ext cx="192551" cy="503305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05" name="Straight Connector 14904">
              <a:extLst>
                <a:ext uri="{FF2B5EF4-FFF2-40B4-BE49-F238E27FC236}">
                  <a16:creationId xmlns:a16="http://schemas.microsoft.com/office/drawing/2014/main" id="{F23E8D95-576D-FE62-175A-FE3F6B69BBA2}"/>
                </a:ext>
              </a:extLst>
            </p:cNvPr>
            <p:cNvCxnSpPr>
              <a:cxnSpLocks/>
              <a:stCxn id="14878" idx="2"/>
              <a:endCxn id="14824" idx="2"/>
            </p:cNvCxnSpPr>
            <p:nvPr/>
          </p:nvCxnSpPr>
          <p:spPr>
            <a:xfrm flipV="1">
              <a:off x="868660" y="594181"/>
              <a:ext cx="179160" cy="470976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06" name="Straight Connector 14905">
              <a:extLst>
                <a:ext uri="{FF2B5EF4-FFF2-40B4-BE49-F238E27FC236}">
                  <a16:creationId xmlns:a16="http://schemas.microsoft.com/office/drawing/2014/main" id="{9FB7E8C4-D132-61C1-4ACF-43097B502816}"/>
                </a:ext>
              </a:extLst>
            </p:cNvPr>
            <p:cNvCxnSpPr>
              <a:cxnSpLocks/>
              <a:stCxn id="14879" idx="2"/>
              <a:endCxn id="14826" idx="2"/>
            </p:cNvCxnSpPr>
            <p:nvPr/>
          </p:nvCxnSpPr>
          <p:spPr>
            <a:xfrm flipV="1">
              <a:off x="868660" y="1074380"/>
              <a:ext cx="179160" cy="25662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07" name="Straight Connector 14906">
              <a:extLst>
                <a:ext uri="{FF2B5EF4-FFF2-40B4-BE49-F238E27FC236}">
                  <a16:creationId xmlns:a16="http://schemas.microsoft.com/office/drawing/2014/main" id="{92DA0364-C38D-0769-110A-B02B0020B204}"/>
                </a:ext>
              </a:extLst>
            </p:cNvPr>
            <p:cNvCxnSpPr>
              <a:cxnSpLocks/>
              <a:stCxn id="14880" idx="2"/>
              <a:endCxn id="14827" idx="2"/>
            </p:cNvCxnSpPr>
            <p:nvPr/>
          </p:nvCxnSpPr>
          <p:spPr>
            <a:xfrm flipV="1">
              <a:off x="868660" y="1340226"/>
              <a:ext cx="179160" cy="230877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08" name="Straight Connector 14907">
              <a:extLst>
                <a:ext uri="{FF2B5EF4-FFF2-40B4-BE49-F238E27FC236}">
                  <a16:creationId xmlns:a16="http://schemas.microsoft.com/office/drawing/2014/main" id="{64ADC005-542C-BF71-B822-935E9F4F8B5B}"/>
                </a:ext>
              </a:extLst>
            </p:cNvPr>
            <p:cNvCxnSpPr>
              <a:cxnSpLocks/>
              <a:stCxn id="14879" idx="2"/>
              <a:endCxn id="14828" idx="2"/>
            </p:cNvCxnSpPr>
            <p:nvPr/>
          </p:nvCxnSpPr>
          <p:spPr>
            <a:xfrm>
              <a:off x="868660" y="1331003"/>
              <a:ext cx="179160" cy="249322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09" name="Straight Connector 14908">
              <a:extLst>
                <a:ext uri="{FF2B5EF4-FFF2-40B4-BE49-F238E27FC236}">
                  <a16:creationId xmlns:a16="http://schemas.microsoft.com/office/drawing/2014/main" id="{A8CAA38D-6B87-3F8D-2609-3CFF6F055C38}"/>
                </a:ext>
              </a:extLst>
            </p:cNvPr>
            <p:cNvCxnSpPr>
              <a:cxnSpLocks/>
              <a:stCxn id="14878" idx="2"/>
              <a:endCxn id="14827" idx="2"/>
            </p:cNvCxnSpPr>
            <p:nvPr/>
          </p:nvCxnSpPr>
          <p:spPr>
            <a:xfrm>
              <a:off x="868660" y="1065157"/>
              <a:ext cx="179160" cy="275069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10" name="Straight Connector 14909">
              <a:extLst>
                <a:ext uri="{FF2B5EF4-FFF2-40B4-BE49-F238E27FC236}">
                  <a16:creationId xmlns:a16="http://schemas.microsoft.com/office/drawing/2014/main" id="{CD98C8AE-B238-BAA5-8860-A8E7AA66B68D}"/>
                </a:ext>
              </a:extLst>
            </p:cNvPr>
            <p:cNvCxnSpPr>
              <a:cxnSpLocks/>
              <a:stCxn id="14877" idx="2"/>
              <a:endCxn id="14826" idx="3"/>
            </p:cNvCxnSpPr>
            <p:nvPr/>
          </p:nvCxnSpPr>
          <p:spPr>
            <a:xfrm>
              <a:off x="868660" y="825058"/>
              <a:ext cx="192551" cy="28165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11" name="Straight Connector 14910">
              <a:extLst>
                <a:ext uri="{FF2B5EF4-FFF2-40B4-BE49-F238E27FC236}">
                  <a16:creationId xmlns:a16="http://schemas.microsoft.com/office/drawing/2014/main" id="{4D6EF052-C7FA-3249-0F05-C6FFE8A74A14}"/>
                </a:ext>
              </a:extLst>
            </p:cNvPr>
            <p:cNvCxnSpPr>
              <a:cxnSpLocks/>
              <a:stCxn id="14876" idx="2"/>
              <a:endCxn id="14825" idx="2"/>
            </p:cNvCxnSpPr>
            <p:nvPr/>
          </p:nvCxnSpPr>
          <p:spPr>
            <a:xfrm>
              <a:off x="868660" y="584958"/>
              <a:ext cx="179160" cy="24932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12" name="Straight Connector 14911">
              <a:extLst>
                <a:ext uri="{FF2B5EF4-FFF2-40B4-BE49-F238E27FC236}">
                  <a16:creationId xmlns:a16="http://schemas.microsoft.com/office/drawing/2014/main" id="{D466347D-2CC3-F854-93CB-6DA777522A53}"/>
                </a:ext>
              </a:extLst>
            </p:cNvPr>
            <p:cNvCxnSpPr>
              <a:cxnSpLocks/>
              <a:stCxn id="14876" idx="2"/>
              <a:endCxn id="14826" idx="2"/>
            </p:cNvCxnSpPr>
            <p:nvPr/>
          </p:nvCxnSpPr>
          <p:spPr>
            <a:xfrm>
              <a:off x="868660" y="584958"/>
              <a:ext cx="179160" cy="489422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13" name="Straight Connector 14912">
              <a:extLst>
                <a:ext uri="{FF2B5EF4-FFF2-40B4-BE49-F238E27FC236}">
                  <a16:creationId xmlns:a16="http://schemas.microsoft.com/office/drawing/2014/main" id="{8FEF1DAD-BF07-3700-8EE3-AEA0A79B3954}"/>
                </a:ext>
              </a:extLst>
            </p:cNvPr>
            <p:cNvCxnSpPr>
              <a:cxnSpLocks/>
              <a:stCxn id="14878" idx="2"/>
              <a:endCxn id="14828" idx="2"/>
            </p:cNvCxnSpPr>
            <p:nvPr/>
          </p:nvCxnSpPr>
          <p:spPr>
            <a:xfrm>
              <a:off x="868660" y="1065157"/>
              <a:ext cx="179160" cy="515168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14" name="Straight Connector 14913">
              <a:extLst>
                <a:ext uri="{FF2B5EF4-FFF2-40B4-BE49-F238E27FC236}">
                  <a16:creationId xmlns:a16="http://schemas.microsoft.com/office/drawing/2014/main" id="{083A8102-BDEF-57F4-5E1E-EEB9853F81EC}"/>
                </a:ext>
              </a:extLst>
            </p:cNvPr>
            <p:cNvCxnSpPr>
              <a:cxnSpLocks/>
              <a:stCxn id="14878" idx="2"/>
              <a:endCxn id="14825" idx="2"/>
            </p:cNvCxnSpPr>
            <p:nvPr/>
          </p:nvCxnSpPr>
          <p:spPr>
            <a:xfrm flipV="1">
              <a:off x="868660" y="834281"/>
              <a:ext cx="179160" cy="230876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15" name="Straight Connector 14914">
              <a:extLst>
                <a:ext uri="{FF2B5EF4-FFF2-40B4-BE49-F238E27FC236}">
                  <a16:creationId xmlns:a16="http://schemas.microsoft.com/office/drawing/2014/main" id="{4C8A4150-3B5E-C653-6F96-B338AEA41880}"/>
                </a:ext>
              </a:extLst>
            </p:cNvPr>
            <p:cNvCxnSpPr>
              <a:cxnSpLocks/>
              <a:stCxn id="14880" idx="2"/>
              <a:endCxn id="14826" idx="2"/>
            </p:cNvCxnSpPr>
            <p:nvPr/>
          </p:nvCxnSpPr>
          <p:spPr>
            <a:xfrm flipV="1">
              <a:off x="868660" y="1074380"/>
              <a:ext cx="179160" cy="49672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16" name="Straight Connector 14915">
              <a:extLst>
                <a:ext uri="{FF2B5EF4-FFF2-40B4-BE49-F238E27FC236}">
                  <a16:creationId xmlns:a16="http://schemas.microsoft.com/office/drawing/2014/main" id="{BDBB9692-E3E8-EE70-D5B7-E809EC25D063}"/>
                </a:ext>
              </a:extLst>
            </p:cNvPr>
            <p:cNvCxnSpPr>
              <a:cxnSpLocks/>
              <a:stCxn id="14875" idx="2"/>
              <a:endCxn id="14827" idx="2"/>
            </p:cNvCxnSpPr>
            <p:nvPr/>
          </p:nvCxnSpPr>
          <p:spPr>
            <a:xfrm>
              <a:off x="868660" y="344859"/>
              <a:ext cx="179160" cy="995367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17" name="Straight Connector 14916">
              <a:extLst>
                <a:ext uri="{FF2B5EF4-FFF2-40B4-BE49-F238E27FC236}">
                  <a16:creationId xmlns:a16="http://schemas.microsoft.com/office/drawing/2014/main" id="{D270966F-BEF9-916D-5990-CFE552B466C2}"/>
                </a:ext>
              </a:extLst>
            </p:cNvPr>
            <p:cNvCxnSpPr>
              <a:cxnSpLocks/>
              <a:stCxn id="14875" idx="2"/>
              <a:endCxn id="14828" idx="2"/>
            </p:cNvCxnSpPr>
            <p:nvPr/>
          </p:nvCxnSpPr>
          <p:spPr>
            <a:xfrm>
              <a:off x="868660" y="344859"/>
              <a:ext cx="179160" cy="1235466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18" name="Straight Connector 14917">
              <a:extLst>
                <a:ext uri="{FF2B5EF4-FFF2-40B4-BE49-F238E27FC236}">
                  <a16:creationId xmlns:a16="http://schemas.microsoft.com/office/drawing/2014/main" id="{5D8424F5-3BE8-58EF-5D7D-39F92AAA0372}"/>
                </a:ext>
              </a:extLst>
            </p:cNvPr>
            <p:cNvCxnSpPr>
              <a:cxnSpLocks/>
              <a:stCxn id="14880" idx="2"/>
              <a:endCxn id="14825" idx="2"/>
            </p:cNvCxnSpPr>
            <p:nvPr/>
          </p:nvCxnSpPr>
          <p:spPr>
            <a:xfrm flipV="1">
              <a:off x="868660" y="834281"/>
              <a:ext cx="179160" cy="736822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19" name="Straight Connector 14918">
              <a:extLst>
                <a:ext uri="{FF2B5EF4-FFF2-40B4-BE49-F238E27FC236}">
                  <a16:creationId xmlns:a16="http://schemas.microsoft.com/office/drawing/2014/main" id="{1B273209-914F-9184-7A9D-929C5A191EBD}"/>
                </a:ext>
              </a:extLst>
            </p:cNvPr>
            <p:cNvCxnSpPr>
              <a:cxnSpLocks/>
              <a:stCxn id="14880" idx="2"/>
              <a:endCxn id="14824" idx="2"/>
            </p:cNvCxnSpPr>
            <p:nvPr/>
          </p:nvCxnSpPr>
          <p:spPr>
            <a:xfrm flipV="1">
              <a:off x="868660" y="594181"/>
              <a:ext cx="179160" cy="976922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20" name="Straight Connector 14919">
              <a:extLst>
                <a:ext uri="{FF2B5EF4-FFF2-40B4-BE49-F238E27FC236}">
                  <a16:creationId xmlns:a16="http://schemas.microsoft.com/office/drawing/2014/main" id="{5B045386-9FD0-FAA0-15E9-579144AA0B6B}"/>
                </a:ext>
              </a:extLst>
            </p:cNvPr>
            <p:cNvCxnSpPr>
              <a:cxnSpLocks/>
              <a:stCxn id="14877" idx="2"/>
              <a:endCxn id="14824" idx="2"/>
            </p:cNvCxnSpPr>
            <p:nvPr/>
          </p:nvCxnSpPr>
          <p:spPr>
            <a:xfrm flipV="1">
              <a:off x="868660" y="594181"/>
              <a:ext cx="179160" cy="230877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21" name="Straight Connector 14920">
              <a:extLst>
                <a:ext uri="{FF2B5EF4-FFF2-40B4-BE49-F238E27FC236}">
                  <a16:creationId xmlns:a16="http://schemas.microsoft.com/office/drawing/2014/main" id="{DD01B9B0-87FB-D5E1-C5F4-5BD03F15E8A6}"/>
                </a:ext>
              </a:extLst>
            </p:cNvPr>
            <p:cNvCxnSpPr>
              <a:cxnSpLocks/>
              <a:stCxn id="14877" idx="2"/>
              <a:endCxn id="14827" idx="2"/>
            </p:cNvCxnSpPr>
            <p:nvPr/>
          </p:nvCxnSpPr>
          <p:spPr>
            <a:xfrm>
              <a:off x="868660" y="825058"/>
              <a:ext cx="179160" cy="515168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22" name="Straight Connector 14921">
              <a:extLst>
                <a:ext uri="{FF2B5EF4-FFF2-40B4-BE49-F238E27FC236}">
                  <a16:creationId xmlns:a16="http://schemas.microsoft.com/office/drawing/2014/main" id="{5C9277B2-6077-1332-A7E5-F77087CC5515}"/>
                </a:ext>
              </a:extLst>
            </p:cNvPr>
            <p:cNvCxnSpPr>
              <a:cxnSpLocks/>
              <a:stCxn id="14877" idx="1"/>
              <a:endCxn id="14828" idx="2"/>
            </p:cNvCxnSpPr>
            <p:nvPr/>
          </p:nvCxnSpPr>
          <p:spPr>
            <a:xfrm>
              <a:off x="855269" y="792729"/>
              <a:ext cx="192551" cy="787596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23" name="Straight Connector 14922">
              <a:extLst>
                <a:ext uri="{FF2B5EF4-FFF2-40B4-BE49-F238E27FC236}">
                  <a16:creationId xmlns:a16="http://schemas.microsoft.com/office/drawing/2014/main" id="{C40641A8-0369-ACE5-2D22-B17D4388419D}"/>
                </a:ext>
              </a:extLst>
            </p:cNvPr>
            <p:cNvCxnSpPr>
              <a:cxnSpLocks/>
              <a:stCxn id="14878" idx="2"/>
              <a:endCxn id="14823" idx="2"/>
            </p:cNvCxnSpPr>
            <p:nvPr/>
          </p:nvCxnSpPr>
          <p:spPr>
            <a:xfrm flipV="1">
              <a:off x="868660" y="354082"/>
              <a:ext cx="179160" cy="711075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24" name="Straight Connector 14923">
              <a:extLst>
                <a:ext uri="{FF2B5EF4-FFF2-40B4-BE49-F238E27FC236}">
                  <a16:creationId xmlns:a16="http://schemas.microsoft.com/office/drawing/2014/main" id="{DC4D725F-9330-CA99-EAFB-BA35000DC8C1}"/>
                </a:ext>
              </a:extLst>
            </p:cNvPr>
            <p:cNvCxnSpPr>
              <a:cxnSpLocks/>
              <a:stCxn id="14824" idx="2"/>
              <a:endCxn id="14875" idx="2"/>
            </p:cNvCxnSpPr>
            <p:nvPr/>
          </p:nvCxnSpPr>
          <p:spPr>
            <a:xfrm flipH="1" flipV="1">
              <a:off x="868660" y="344859"/>
              <a:ext cx="179160" cy="249322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25" name="Straight Connector 14924">
              <a:extLst>
                <a:ext uri="{FF2B5EF4-FFF2-40B4-BE49-F238E27FC236}">
                  <a16:creationId xmlns:a16="http://schemas.microsoft.com/office/drawing/2014/main" id="{6724099C-D48D-BFF4-076A-4E9F87F6371A}"/>
                </a:ext>
              </a:extLst>
            </p:cNvPr>
            <p:cNvCxnSpPr>
              <a:cxnSpLocks/>
              <a:stCxn id="14876" idx="2"/>
              <a:endCxn id="14823" idx="2"/>
            </p:cNvCxnSpPr>
            <p:nvPr/>
          </p:nvCxnSpPr>
          <p:spPr>
            <a:xfrm flipV="1">
              <a:off x="868660" y="354082"/>
              <a:ext cx="179160" cy="230876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26" name="Straight Connector 14925">
              <a:extLst>
                <a:ext uri="{FF2B5EF4-FFF2-40B4-BE49-F238E27FC236}">
                  <a16:creationId xmlns:a16="http://schemas.microsoft.com/office/drawing/2014/main" id="{4744CB8D-C5A6-1BC3-BEA2-9CE07578A6AE}"/>
                </a:ext>
              </a:extLst>
            </p:cNvPr>
            <p:cNvCxnSpPr>
              <a:cxnSpLocks/>
              <a:stCxn id="14879" idx="2"/>
              <a:endCxn id="14823" idx="2"/>
            </p:cNvCxnSpPr>
            <p:nvPr/>
          </p:nvCxnSpPr>
          <p:spPr>
            <a:xfrm flipV="1">
              <a:off x="868660" y="354082"/>
              <a:ext cx="179160" cy="97692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27" name="Straight Connector 14926">
              <a:extLst>
                <a:ext uri="{FF2B5EF4-FFF2-40B4-BE49-F238E27FC236}">
                  <a16:creationId xmlns:a16="http://schemas.microsoft.com/office/drawing/2014/main" id="{B6DB6F76-B0B6-E5A1-F5D7-6322CA1DEDA6}"/>
                </a:ext>
              </a:extLst>
            </p:cNvPr>
            <p:cNvCxnSpPr>
              <a:cxnSpLocks/>
              <a:stCxn id="14851" idx="6"/>
              <a:endCxn id="14856" idx="2"/>
            </p:cNvCxnSpPr>
            <p:nvPr/>
          </p:nvCxnSpPr>
          <p:spPr>
            <a:xfrm flipH="1">
              <a:off x="207610" y="825059"/>
              <a:ext cx="266606" cy="132465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28" name="Straight Connector 14927">
              <a:extLst>
                <a:ext uri="{FF2B5EF4-FFF2-40B4-BE49-F238E27FC236}">
                  <a16:creationId xmlns:a16="http://schemas.microsoft.com/office/drawing/2014/main" id="{EA55508D-455D-B225-95CB-0E10DB56B35F}"/>
                </a:ext>
              </a:extLst>
            </p:cNvPr>
            <p:cNvCxnSpPr>
              <a:cxnSpLocks/>
              <a:stCxn id="14830" idx="2"/>
              <a:endCxn id="14825" idx="6"/>
            </p:cNvCxnSpPr>
            <p:nvPr/>
          </p:nvCxnSpPr>
          <p:spPr>
            <a:xfrm flipH="1" flipV="1">
              <a:off x="1139260" y="834281"/>
              <a:ext cx="225331" cy="14516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14929" name="Group 14928">
            <a:extLst>
              <a:ext uri="{FF2B5EF4-FFF2-40B4-BE49-F238E27FC236}">
                <a16:creationId xmlns:a16="http://schemas.microsoft.com/office/drawing/2014/main" id="{CB3F30CF-6F07-52EA-7FF8-A8A658CACE01}"/>
              </a:ext>
            </a:extLst>
          </p:cNvPr>
          <p:cNvGrpSpPr/>
          <p:nvPr/>
        </p:nvGrpSpPr>
        <p:grpSpPr>
          <a:xfrm>
            <a:off x="4947906" y="3681000"/>
            <a:ext cx="426923" cy="384359"/>
            <a:chOff x="116170" y="299139"/>
            <a:chExt cx="1339861" cy="1326906"/>
          </a:xfrm>
        </p:grpSpPr>
        <p:sp>
          <p:nvSpPr>
            <p:cNvPr id="14930" name="Oval 14929">
              <a:extLst>
                <a:ext uri="{FF2B5EF4-FFF2-40B4-BE49-F238E27FC236}">
                  <a16:creationId xmlns:a16="http://schemas.microsoft.com/office/drawing/2014/main" id="{95762734-C6B3-A473-9B96-D007DA4ADE5C}"/>
                </a:ext>
              </a:extLst>
            </p:cNvPr>
            <p:cNvSpPr/>
            <p:nvPr/>
          </p:nvSpPr>
          <p:spPr>
            <a:xfrm>
              <a:off x="1047820" y="308362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31" name="Oval 14930">
              <a:extLst>
                <a:ext uri="{FF2B5EF4-FFF2-40B4-BE49-F238E27FC236}">
                  <a16:creationId xmlns:a16="http://schemas.microsoft.com/office/drawing/2014/main" id="{48B53554-EEDE-6AD8-802C-8E7C3F717469}"/>
                </a:ext>
              </a:extLst>
            </p:cNvPr>
            <p:cNvSpPr/>
            <p:nvPr/>
          </p:nvSpPr>
          <p:spPr>
            <a:xfrm>
              <a:off x="1047820" y="548461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32" name="Oval 14931">
              <a:extLst>
                <a:ext uri="{FF2B5EF4-FFF2-40B4-BE49-F238E27FC236}">
                  <a16:creationId xmlns:a16="http://schemas.microsoft.com/office/drawing/2014/main" id="{61240A51-2253-CC59-EFEE-D7C4DF922E54}"/>
                </a:ext>
              </a:extLst>
            </p:cNvPr>
            <p:cNvSpPr/>
            <p:nvPr/>
          </p:nvSpPr>
          <p:spPr>
            <a:xfrm>
              <a:off x="1047820" y="788561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33" name="Oval 14932">
              <a:extLst>
                <a:ext uri="{FF2B5EF4-FFF2-40B4-BE49-F238E27FC236}">
                  <a16:creationId xmlns:a16="http://schemas.microsoft.com/office/drawing/2014/main" id="{934874CD-19FC-EE68-C5B8-86EDF8EDCC7A}"/>
                </a:ext>
              </a:extLst>
            </p:cNvPr>
            <p:cNvSpPr/>
            <p:nvPr/>
          </p:nvSpPr>
          <p:spPr>
            <a:xfrm>
              <a:off x="1047820" y="1028660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34" name="Oval 14933">
              <a:extLst>
                <a:ext uri="{FF2B5EF4-FFF2-40B4-BE49-F238E27FC236}">
                  <a16:creationId xmlns:a16="http://schemas.microsoft.com/office/drawing/2014/main" id="{7A8DA77F-ED63-1F47-C96E-5B3C11F65E8B}"/>
                </a:ext>
              </a:extLst>
            </p:cNvPr>
            <p:cNvSpPr/>
            <p:nvPr/>
          </p:nvSpPr>
          <p:spPr>
            <a:xfrm>
              <a:off x="1047820" y="1294506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35" name="Oval 14934">
              <a:extLst>
                <a:ext uri="{FF2B5EF4-FFF2-40B4-BE49-F238E27FC236}">
                  <a16:creationId xmlns:a16="http://schemas.microsoft.com/office/drawing/2014/main" id="{61BE4900-E295-2FA7-1DF0-BA4E6FB62F71}"/>
                </a:ext>
              </a:extLst>
            </p:cNvPr>
            <p:cNvSpPr/>
            <p:nvPr/>
          </p:nvSpPr>
          <p:spPr>
            <a:xfrm>
              <a:off x="1047820" y="1534605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36" name="Oval 14935">
              <a:extLst>
                <a:ext uri="{FF2B5EF4-FFF2-40B4-BE49-F238E27FC236}">
                  <a16:creationId xmlns:a16="http://schemas.microsoft.com/office/drawing/2014/main" id="{FBEF311C-9A68-89BC-FEBC-2CE8C6987BFF}"/>
                </a:ext>
              </a:extLst>
            </p:cNvPr>
            <p:cNvSpPr/>
            <p:nvPr/>
          </p:nvSpPr>
          <p:spPr>
            <a:xfrm>
              <a:off x="1364591" y="693626"/>
              <a:ext cx="91440" cy="91440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37" name="Oval 14936">
              <a:extLst>
                <a:ext uri="{FF2B5EF4-FFF2-40B4-BE49-F238E27FC236}">
                  <a16:creationId xmlns:a16="http://schemas.microsoft.com/office/drawing/2014/main" id="{B96CF1F5-3F6C-85C8-826A-3FAA7DC96F27}"/>
                </a:ext>
              </a:extLst>
            </p:cNvPr>
            <p:cNvSpPr/>
            <p:nvPr/>
          </p:nvSpPr>
          <p:spPr>
            <a:xfrm>
              <a:off x="1364591" y="933725"/>
              <a:ext cx="91440" cy="91440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38" name="Oval 14937">
              <a:extLst>
                <a:ext uri="{FF2B5EF4-FFF2-40B4-BE49-F238E27FC236}">
                  <a16:creationId xmlns:a16="http://schemas.microsoft.com/office/drawing/2014/main" id="{B2328444-78CF-D95A-FC7E-46FB2DA7EC74}"/>
                </a:ext>
              </a:extLst>
            </p:cNvPr>
            <p:cNvSpPr/>
            <p:nvPr/>
          </p:nvSpPr>
          <p:spPr>
            <a:xfrm>
              <a:off x="1364591" y="1173825"/>
              <a:ext cx="91440" cy="91440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939" name="Straight Connector 14938">
              <a:extLst>
                <a:ext uri="{FF2B5EF4-FFF2-40B4-BE49-F238E27FC236}">
                  <a16:creationId xmlns:a16="http://schemas.microsoft.com/office/drawing/2014/main" id="{40F5312E-1C02-1A87-8FF9-BE2216812870}"/>
                </a:ext>
              </a:extLst>
            </p:cNvPr>
            <p:cNvCxnSpPr>
              <a:cxnSpLocks/>
              <a:stCxn id="14934" idx="6"/>
              <a:endCxn id="14938" idx="2"/>
            </p:cNvCxnSpPr>
            <p:nvPr/>
          </p:nvCxnSpPr>
          <p:spPr>
            <a:xfrm flipV="1">
              <a:off x="1139260" y="1219545"/>
              <a:ext cx="225331" cy="12068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40" name="Straight Connector 14939">
              <a:extLst>
                <a:ext uri="{FF2B5EF4-FFF2-40B4-BE49-F238E27FC236}">
                  <a16:creationId xmlns:a16="http://schemas.microsoft.com/office/drawing/2014/main" id="{5A8F2867-584B-7196-71A0-4CDED896FB79}"/>
                </a:ext>
              </a:extLst>
            </p:cNvPr>
            <p:cNvCxnSpPr>
              <a:cxnSpLocks/>
              <a:stCxn id="14935" idx="6"/>
              <a:endCxn id="14938" idx="2"/>
            </p:cNvCxnSpPr>
            <p:nvPr/>
          </p:nvCxnSpPr>
          <p:spPr>
            <a:xfrm flipV="1">
              <a:off x="1139260" y="1219545"/>
              <a:ext cx="225331" cy="36078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41" name="Straight Connector 14940">
              <a:extLst>
                <a:ext uri="{FF2B5EF4-FFF2-40B4-BE49-F238E27FC236}">
                  <a16:creationId xmlns:a16="http://schemas.microsoft.com/office/drawing/2014/main" id="{634E8AA8-25FF-86C4-2974-7DF1253C3368}"/>
                </a:ext>
              </a:extLst>
            </p:cNvPr>
            <p:cNvCxnSpPr>
              <a:cxnSpLocks/>
              <a:stCxn id="14935" idx="6"/>
              <a:endCxn id="14937" idx="2"/>
            </p:cNvCxnSpPr>
            <p:nvPr/>
          </p:nvCxnSpPr>
          <p:spPr>
            <a:xfrm flipV="1">
              <a:off x="1139260" y="979445"/>
              <a:ext cx="225331" cy="60088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42" name="Straight Connector 14941">
              <a:extLst>
                <a:ext uri="{FF2B5EF4-FFF2-40B4-BE49-F238E27FC236}">
                  <a16:creationId xmlns:a16="http://schemas.microsoft.com/office/drawing/2014/main" id="{0A4A671E-BA4D-58AE-101C-132AF19AF0C8}"/>
                </a:ext>
              </a:extLst>
            </p:cNvPr>
            <p:cNvCxnSpPr>
              <a:cxnSpLocks/>
              <a:stCxn id="14935" idx="6"/>
              <a:endCxn id="14936" idx="1"/>
            </p:cNvCxnSpPr>
            <p:nvPr/>
          </p:nvCxnSpPr>
          <p:spPr>
            <a:xfrm flipV="1">
              <a:off x="1139260" y="707017"/>
              <a:ext cx="238722" cy="873308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43" name="Straight Connector 14942">
              <a:extLst>
                <a:ext uri="{FF2B5EF4-FFF2-40B4-BE49-F238E27FC236}">
                  <a16:creationId xmlns:a16="http://schemas.microsoft.com/office/drawing/2014/main" id="{523761F7-583A-7EB8-9C48-3C0D9B95EA4F}"/>
                </a:ext>
              </a:extLst>
            </p:cNvPr>
            <p:cNvCxnSpPr>
              <a:cxnSpLocks/>
              <a:stCxn id="14930" idx="6"/>
              <a:endCxn id="14936" idx="2"/>
            </p:cNvCxnSpPr>
            <p:nvPr/>
          </p:nvCxnSpPr>
          <p:spPr>
            <a:xfrm>
              <a:off x="1139260" y="354082"/>
              <a:ext cx="225331" cy="38526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44" name="Straight Connector 14943">
              <a:extLst>
                <a:ext uri="{FF2B5EF4-FFF2-40B4-BE49-F238E27FC236}">
                  <a16:creationId xmlns:a16="http://schemas.microsoft.com/office/drawing/2014/main" id="{B650E05D-7FE3-8869-72B0-38ECCC20991C}"/>
                </a:ext>
              </a:extLst>
            </p:cNvPr>
            <p:cNvCxnSpPr>
              <a:cxnSpLocks/>
              <a:stCxn id="14930" idx="6"/>
              <a:endCxn id="14937" idx="2"/>
            </p:cNvCxnSpPr>
            <p:nvPr/>
          </p:nvCxnSpPr>
          <p:spPr>
            <a:xfrm>
              <a:off x="1139260" y="354082"/>
              <a:ext cx="225331" cy="62536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45" name="Straight Connector 14944">
              <a:extLst>
                <a:ext uri="{FF2B5EF4-FFF2-40B4-BE49-F238E27FC236}">
                  <a16:creationId xmlns:a16="http://schemas.microsoft.com/office/drawing/2014/main" id="{C1D36FD0-29F2-C4D5-4357-AA5CEC82A579}"/>
                </a:ext>
              </a:extLst>
            </p:cNvPr>
            <p:cNvCxnSpPr>
              <a:cxnSpLocks/>
              <a:stCxn id="14930" idx="6"/>
              <a:endCxn id="14938" idx="2"/>
            </p:cNvCxnSpPr>
            <p:nvPr/>
          </p:nvCxnSpPr>
          <p:spPr>
            <a:xfrm>
              <a:off x="1139260" y="354082"/>
              <a:ext cx="225331" cy="86546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46" name="Straight Connector 14945">
              <a:extLst>
                <a:ext uri="{FF2B5EF4-FFF2-40B4-BE49-F238E27FC236}">
                  <a16:creationId xmlns:a16="http://schemas.microsoft.com/office/drawing/2014/main" id="{8A3AE1A5-5928-EDFA-3699-E01CDD2C5B87}"/>
                </a:ext>
              </a:extLst>
            </p:cNvPr>
            <p:cNvCxnSpPr>
              <a:cxnSpLocks/>
              <a:stCxn id="14931" idx="6"/>
              <a:endCxn id="14936" idx="2"/>
            </p:cNvCxnSpPr>
            <p:nvPr/>
          </p:nvCxnSpPr>
          <p:spPr>
            <a:xfrm>
              <a:off x="1139260" y="594181"/>
              <a:ext cx="225331" cy="145165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47" name="Straight Connector 14946">
              <a:extLst>
                <a:ext uri="{FF2B5EF4-FFF2-40B4-BE49-F238E27FC236}">
                  <a16:creationId xmlns:a16="http://schemas.microsoft.com/office/drawing/2014/main" id="{EF2B7DF6-4BED-6079-8AAF-4113FB8926DA}"/>
                </a:ext>
              </a:extLst>
            </p:cNvPr>
            <p:cNvCxnSpPr>
              <a:cxnSpLocks/>
              <a:stCxn id="14932" idx="6"/>
              <a:endCxn id="14936" idx="2"/>
            </p:cNvCxnSpPr>
            <p:nvPr/>
          </p:nvCxnSpPr>
          <p:spPr>
            <a:xfrm flipV="1">
              <a:off x="1139260" y="739346"/>
              <a:ext cx="225331" cy="94935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48" name="Straight Connector 14947">
              <a:extLst>
                <a:ext uri="{FF2B5EF4-FFF2-40B4-BE49-F238E27FC236}">
                  <a16:creationId xmlns:a16="http://schemas.microsoft.com/office/drawing/2014/main" id="{E07D2207-B87D-5ECA-58DC-C914C499AD2F}"/>
                </a:ext>
              </a:extLst>
            </p:cNvPr>
            <p:cNvCxnSpPr>
              <a:cxnSpLocks/>
              <a:stCxn id="14931" idx="6"/>
              <a:endCxn id="14937" idx="2"/>
            </p:cNvCxnSpPr>
            <p:nvPr/>
          </p:nvCxnSpPr>
          <p:spPr>
            <a:xfrm>
              <a:off x="1139260" y="594181"/>
              <a:ext cx="225331" cy="38526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49" name="Straight Connector 14948">
              <a:extLst>
                <a:ext uri="{FF2B5EF4-FFF2-40B4-BE49-F238E27FC236}">
                  <a16:creationId xmlns:a16="http://schemas.microsoft.com/office/drawing/2014/main" id="{B085B536-700B-A7FA-3137-4CEB46A30B3D}"/>
                </a:ext>
              </a:extLst>
            </p:cNvPr>
            <p:cNvCxnSpPr>
              <a:cxnSpLocks/>
              <a:stCxn id="14932" idx="7"/>
              <a:endCxn id="14938" idx="2"/>
            </p:cNvCxnSpPr>
            <p:nvPr/>
          </p:nvCxnSpPr>
          <p:spPr>
            <a:xfrm>
              <a:off x="1125869" y="801952"/>
              <a:ext cx="238722" cy="41759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50" name="Straight Connector 14949">
              <a:extLst>
                <a:ext uri="{FF2B5EF4-FFF2-40B4-BE49-F238E27FC236}">
                  <a16:creationId xmlns:a16="http://schemas.microsoft.com/office/drawing/2014/main" id="{839514FA-D0D1-0E61-4E57-4B7AE9AEEBBA}"/>
                </a:ext>
              </a:extLst>
            </p:cNvPr>
            <p:cNvCxnSpPr>
              <a:cxnSpLocks/>
              <a:stCxn id="14933" idx="6"/>
              <a:endCxn id="14937" idx="2"/>
            </p:cNvCxnSpPr>
            <p:nvPr/>
          </p:nvCxnSpPr>
          <p:spPr>
            <a:xfrm flipV="1">
              <a:off x="1139260" y="979445"/>
              <a:ext cx="225331" cy="94935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51" name="Straight Connector 14950">
              <a:extLst>
                <a:ext uri="{FF2B5EF4-FFF2-40B4-BE49-F238E27FC236}">
                  <a16:creationId xmlns:a16="http://schemas.microsoft.com/office/drawing/2014/main" id="{39EA1184-5900-AE27-FA74-51E494B5C45A}"/>
                </a:ext>
              </a:extLst>
            </p:cNvPr>
            <p:cNvCxnSpPr>
              <a:cxnSpLocks/>
              <a:stCxn id="14934" idx="6"/>
              <a:endCxn id="14937" idx="2"/>
            </p:cNvCxnSpPr>
            <p:nvPr/>
          </p:nvCxnSpPr>
          <p:spPr>
            <a:xfrm flipV="1">
              <a:off x="1139260" y="979445"/>
              <a:ext cx="225331" cy="36078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52" name="Straight Connector 14951">
              <a:extLst>
                <a:ext uri="{FF2B5EF4-FFF2-40B4-BE49-F238E27FC236}">
                  <a16:creationId xmlns:a16="http://schemas.microsoft.com/office/drawing/2014/main" id="{E686D704-12EA-6203-1B13-D3994E08BA00}"/>
                </a:ext>
              </a:extLst>
            </p:cNvPr>
            <p:cNvCxnSpPr>
              <a:cxnSpLocks/>
              <a:stCxn id="14934" idx="6"/>
              <a:endCxn id="14936" idx="2"/>
            </p:cNvCxnSpPr>
            <p:nvPr/>
          </p:nvCxnSpPr>
          <p:spPr>
            <a:xfrm flipV="1">
              <a:off x="1139260" y="739346"/>
              <a:ext cx="225331" cy="60088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53" name="Straight Connector 14952">
              <a:extLst>
                <a:ext uri="{FF2B5EF4-FFF2-40B4-BE49-F238E27FC236}">
                  <a16:creationId xmlns:a16="http://schemas.microsoft.com/office/drawing/2014/main" id="{C9EC5A40-9478-C2DC-2EC5-9DC58A885ECE}"/>
                </a:ext>
              </a:extLst>
            </p:cNvPr>
            <p:cNvCxnSpPr>
              <a:cxnSpLocks/>
              <a:stCxn id="14933" idx="6"/>
              <a:endCxn id="14938" idx="2"/>
            </p:cNvCxnSpPr>
            <p:nvPr/>
          </p:nvCxnSpPr>
          <p:spPr>
            <a:xfrm>
              <a:off x="1139260" y="1074380"/>
              <a:ext cx="225331" cy="145165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54" name="Straight Connector 14953">
              <a:extLst>
                <a:ext uri="{FF2B5EF4-FFF2-40B4-BE49-F238E27FC236}">
                  <a16:creationId xmlns:a16="http://schemas.microsoft.com/office/drawing/2014/main" id="{ED6B4223-2077-AEE0-9B03-B93F4AC115B2}"/>
                </a:ext>
              </a:extLst>
            </p:cNvPr>
            <p:cNvCxnSpPr>
              <a:cxnSpLocks/>
              <a:stCxn id="14931" idx="6"/>
              <a:endCxn id="14938" idx="2"/>
            </p:cNvCxnSpPr>
            <p:nvPr/>
          </p:nvCxnSpPr>
          <p:spPr>
            <a:xfrm>
              <a:off x="1139260" y="594181"/>
              <a:ext cx="225331" cy="62536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55" name="Straight Connector 14954">
              <a:extLst>
                <a:ext uri="{FF2B5EF4-FFF2-40B4-BE49-F238E27FC236}">
                  <a16:creationId xmlns:a16="http://schemas.microsoft.com/office/drawing/2014/main" id="{C0EE108D-CB3E-92AF-1134-F6D633F9C12E}"/>
                </a:ext>
              </a:extLst>
            </p:cNvPr>
            <p:cNvCxnSpPr>
              <a:cxnSpLocks/>
              <a:stCxn id="14933" idx="6"/>
              <a:endCxn id="14936" idx="2"/>
            </p:cNvCxnSpPr>
            <p:nvPr/>
          </p:nvCxnSpPr>
          <p:spPr>
            <a:xfrm flipV="1">
              <a:off x="1139260" y="739346"/>
              <a:ext cx="225331" cy="33503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4956" name="Oval 14955">
              <a:extLst>
                <a:ext uri="{FF2B5EF4-FFF2-40B4-BE49-F238E27FC236}">
                  <a16:creationId xmlns:a16="http://schemas.microsoft.com/office/drawing/2014/main" id="{F3394D8C-C3AC-4BF3-F7A0-9AC0D7879F3A}"/>
                </a:ext>
              </a:extLst>
            </p:cNvPr>
            <p:cNvSpPr/>
            <p:nvPr/>
          </p:nvSpPr>
          <p:spPr>
            <a:xfrm flipH="1">
              <a:off x="474216" y="299140"/>
              <a:ext cx="91440" cy="91440"/>
            </a:xfrm>
            <a:prstGeom prst="ellipse">
              <a:avLst/>
            </a:prstGeom>
            <a:solidFill>
              <a:srgbClr val="70AD47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57" name="Oval 14956">
              <a:extLst>
                <a:ext uri="{FF2B5EF4-FFF2-40B4-BE49-F238E27FC236}">
                  <a16:creationId xmlns:a16="http://schemas.microsoft.com/office/drawing/2014/main" id="{46F75516-7E4B-03D9-76C8-500714D4AF71}"/>
                </a:ext>
              </a:extLst>
            </p:cNvPr>
            <p:cNvSpPr/>
            <p:nvPr/>
          </p:nvSpPr>
          <p:spPr>
            <a:xfrm flipH="1">
              <a:off x="474216" y="539239"/>
              <a:ext cx="91440" cy="91440"/>
            </a:xfrm>
            <a:prstGeom prst="ellipse">
              <a:avLst/>
            </a:prstGeom>
            <a:solidFill>
              <a:srgbClr val="70AD47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58" name="Oval 14957">
              <a:extLst>
                <a:ext uri="{FF2B5EF4-FFF2-40B4-BE49-F238E27FC236}">
                  <a16:creationId xmlns:a16="http://schemas.microsoft.com/office/drawing/2014/main" id="{315203CA-1A50-B471-F06D-4044347957D7}"/>
                </a:ext>
              </a:extLst>
            </p:cNvPr>
            <p:cNvSpPr/>
            <p:nvPr/>
          </p:nvSpPr>
          <p:spPr>
            <a:xfrm flipH="1">
              <a:off x="474216" y="779339"/>
              <a:ext cx="91440" cy="91440"/>
            </a:xfrm>
            <a:prstGeom prst="ellipse">
              <a:avLst/>
            </a:prstGeom>
            <a:solidFill>
              <a:srgbClr val="70AD47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59" name="Oval 14958">
              <a:extLst>
                <a:ext uri="{FF2B5EF4-FFF2-40B4-BE49-F238E27FC236}">
                  <a16:creationId xmlns:a16="http://schemas.microsoft.com/office/drawing/2014/main" id="{1B3F535F-24FF-2A88-22C7-0DF91D4C37E6}"/>
                </a:ext>
              </a:extLst>
            </p:cNvPr>
            <p:cNvSpPr/>
            <p:nvPr/>
          </p:nvSpPr>
          <p:spPr>
            <a:xfrm flipH="1">
              <a:off x="474216" y="1019438"/>
              <a:ext cx="91440" cy="91440"/>
            </a:xfrm>
            <a:prstGeom prst="ellipse">
              <a:avLst/>
            </a:prstGeom>
            <a:solidFill>
              <a:srgbClr val="70AD47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60" name="Oval 14959">
              <a:extLst>
                <a:ext uri="{FF2B5EF4-FFF2-40B4-BE49-F238E27FC236}">
                  <a16:creationId xmlns:a16="http://schemas.microsoft.com/office/drawing/2014/main" id="{4A60254D-4B36-2D16-2A10-6FEE67B0DE3F}"/>
                </a:ext>
              </a:extLst>
            </p:cNvPr>
            <p:cNvSpPr/>
            <p:nvPr/>
          </p:nvSpPr>
          <p:spPr>
            <a:xfrm flipH="1">
              <a:off x="474216" y="1285284"/>
              <a:ext cx="91440" cy="91440"/>
            </a:xfrm>
            <a:prstGeom prst="ellipse">
              <a:avLst/>
            </a:prstGeom>
            <a:solidFill>
              <a:srgbClr val="70AD47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61" name="Oval 14960">
              <a:extLst>
                <a:ext uri="{FF2B5EF4-FFF2-40B4-BE49-F238E27FC236}">
                  <a16:creationId xmlns:a16="http://schemas.microsoft.com/office/drawing/2014/main" id="{21A1F50A-8115-28D9-51B1-3C096A540AED}"/>
                </a:ext>
              </a:extLst>
            </p:cNvPr>
            <p:cNvSpPr/>
            <p:nvPr/>
          </p:nvSpPr>
          <p:spPr>
            <a:xfrm flipH="1">
              <a:off x="474216" y="1525384"/>
              <a:ext cx="91440" cy="91440"/>
            </a:xfrm>
            <a:prstGeom prst="ellipse">
              <a:avLst/>
            </a:prstGeom>
            <a:solidFill>
              <a:srgbClr val="70AD47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62" name="Oval 14961">
              <a:extLst>
                <a:ext uri="{FF2B5EF4-FFF2-40B4-BE49-F238E27FC236}">
                  <a16:creationId xmlns:a16="http://schemas.microsoft.com/office/drawing/2014/main" id="{BD492876-445A-4D70-E32F-D3AA5A8DF48D}"/>
                </a:ext>
              </a:extLst>
            </p:cNvPr>
            <p:cNvSpPr/>
            <p:nvPr/>
          </p:nvSpPr>
          <p:spPr>
            <a:xfrm flipH="1">
              <a:off x="116170" y="671704"/>
              <a:ext cx="91440" cy="91440"/>
            </a:xfrm>
            <a:prstGeom prst="ellipse">
              <a:avLst/>
            </a:prstGeom>
            <a:solidFill>
              <a:srgbClr val="4472C4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63" name="Oval 14962">
              <a:extLst>
                <a:ext uri="{FF2B5EF4-FFF2-40B4-BE49-F238E27FC236}">
                  <a16:creationId xmlns:a16="http://schemas.microsoft.com/office/drawing/2014/main" id="{D73942A9-5B40-5F06-EAD0-12FE67D59615}"/>
                </a:ext>
              </a:extLst>
            </p:cNvPr>
            <p:cNvSpPr/>
            <p:nvPr/>
          </p:nvSpPr>
          <p:spPr>
            <a:xfrm flipH="1">
              <a:off x="116170" y="911804"/>
              <a:ext cx="91440" cy="91440"/>
            </a:xfrm>
            <a:prstGeom prst="ellipse">
              <a:avLst/>
            </a:prstGeom>
            <a:solidFill>
              <a:srgbClr val="4472C4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64" name="Oval 14963">
              <a:extLst>
                <a:ext uri="{FF2B5EF4-FFF2-40B4-BE49-F238E27FC236}">
                  <a16:creationId xmlns:a16="http://schemas.microsoft.com/office/drawing/2014/main" id="{B5D8FACA-75DD-6E96-F0A6-8681D0BA2338}"/>
                </a:ext>
              </a:extLst>
            </p:cNvPr>
            <p:cNvSpPr/>
            <p:nvPr/>
          </p:nvSpPr>
          <p:spPr>
            <a:xfrm flipH="1">
              <a:off x="116170" y="1151903"/>
              <a:ext cx="91440" cy="91440"/>
            </a:xfrm>
            <a:prstGeom prst="ellipse">
              <a:avLst/>
            </a:prstGeom>
            <a:solidFill>
              <a:srgbClr val="4472C4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965" name="Straight Connector 14964">
              <a:extLst>
                <a:ext uri="{FF2B5EF4-FFF2-40B4-BE49-F238E27FC236}">
                  <a16:creationId xmlns:a16="http://schemas.microsoft.com/office/drawing/2014/main" id="{E7EC81F7-979B-061C-043D-F9395A66274A}"/>
                </a:ext>
              </a:extLst>
            </p:cNvPr>
            <p:cNvCxnSpPr>
              <a:cxnSpLocks/>
              <a:stCxn id="14960" idx="6"/>
              <a:endCxn id="14964" idx="2"/>
            </p:cNvCxnSpPr>
            <p:nvPr/>
          </p:nvCxnSpPr>
          <p:spPr>
            <a:xfrm flipH="1" flipV="1">
              <a:off x="207610" y="1197623"/>
              <a:ext cx="266606" cy="13338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66" name="Straight Connector 14965">
              <a:extLst>
                <a:ext uri="{FF2B5EF4-FFF2-40B4-BE49-F238E27FC236}">
                  <a16:creationId xmlns:a16="http://schemas.microsoft.com/office/drawing/2014/main" id="{68719AAF-FFB5-91BD-25CF-58D1BDB5D148}"/>
                </a:ext>
              </a:extLst>
            </p:cNvPr>
            <p:cNvCxnSpPr>
              <a:cxnSpLocks/>
              <a:stCxn id="14961" idx="6"/>
              <a:endCxn id="14964" idx="2"/>
            </p:cNvCxnSpPr>
            <p:nvPr/>
          </p:nvCxnSpPr>
          <p:spPr>
            <a:xfrm flipH="1" flipV="1">
              <a:off x="207610" y="1197623"/>
              <a:ext cx="266606" cy="37348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67" name="Straight Connector 14966">
              <a:extLst>
                <a:ext uri="{FF2B5EF4-FFF2-40B4-BE49-F238E27FC236}">
                  <a16:creationId xmlns:a16="http://schemas.microsoft.com/office/drawing/2014/main" id="{2BFB1D0E-ACA6-D0A2-F971-49EB79615A77}"/>
                </a:ext>
              </a:extLst>
            </p:cNvPr>
            <p:cNvCxnSpPr>
              <a:cxnSpLocks/>
              <a:stCxn id="14961" idx="6"/>
              <a:endCxn id="14963" idx="2"/>
            </p:cNvCxnSpPr>
            <p:nvPr/>
          </p:nvCxnSpPr>
          <p:spPr>
            <a:xfrm flipH="1" flipV="1">
              <a:off x="207610" y="957524"/>
              <a:ext cx="266606" cy="61358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68" name="Straight Connector 14967">
              <a:extLst>
                <a:ext uri="{FF2B5EF4-FFF2-40B4-BE49-F238E27FC236}">
                  <a16:creationId xmlns:a16="http://schemas.microsoft.com/office/drawing/2014/main" id="{9E969147-40B1-FFC9-320A-A7440DD1D87D}"/>
                </a:ext>
              </a:extLst>
            </p:cNvPr>
            <p:cNvCxnSpPr>
              <a:cxnSpLocks/>
              <a:stCxn id="14961" idx="6"/>
              <a:endCxn id="14962" idx="1"/>
            </p:cNvCxnSpPr>
            <p:nvPr/>
          </p:nvCxnSpPr>
          <p:spPr>
            <a:xfrm flipH="1" flipV="1">
              <a:off x="194219" y="685095"/>
              <a:ext cx="279997" cy="886009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69" name="Straight Connector 14968">
              <a:extLst>
                <a:ext uri="{FF2B5EF4-FFF2-40B4-BE49-F238E27FC236}">
                  <a16:creationId xmlns:a16="http://schemas.microsoft.com/office/drawing/2014/main" id="{A03CD221-6F48-6822-5B51-E7010A88CBF9}"/>
                </a:ext>
              </a:extLst>
            </p:cNvPr>
            <p:cNvCxnSpPr>
              <a:cxnSpLocks/>
              <a:stCxn id="14956" idx="6"/>
              <a:endCxn id="14962" idx="2"/>
            </p:cNvCxnSpPr>
            <p:nvPr/>
          </p:nvCxnSpPr>
          <p:spPr>
            <a:xfrm flipH="1">
              <a:off x="207610" y="344860"/>
              <a:ext cx="266606" cy="37256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70" name="Straight Connector 14969">
              <a:extLst>
                <a:ext uri="{FF2B5EF4-FFF2-40B4-BE49-F238E27FC236}">
                  <a16:creationId xmlns:a16="http://schemas.microsoft.com/office/drawing/2014/main" id="{123873C5-D797-FE77-164C-52DF6EF6030F}"/>
                </a:ext>
              </a:extLst>
            </p:cNvPr>
            <p:cNvCxnSpPr>
              <a:cxnSpLocks/>
              <a:stCxn id="14956" idx="6"/>
              <a:endCxn id="14963" idx="2"/>
            </p:cNvCxnSpPr>
            <p:nvPr/>
          </p:nvCxnSpPr>
          <p:spPr>
            <a:xfrm flipH="1">
              <a:off x="207610" y="344860"/>
              <a:ext cx="266606" cy="61266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71" name="Straight Connector 14970">
              <a:extLst>
                <a:ext uri="{FF2B5EF4-FFF2-40B4-BE49-F238E27FC236}">
                  <a16:creationId xmlns:a16="http://schemas.microsoft.com/office/drawing/2014/main" id="{FB1167B0-CA6C-BA0E-BBD7-CE6C4E6C4DB4}"/>
                </a:ext>
              </a:extLst>
            </p:cNvPr>
            <p:cNvCxnSpPr>
              <a:cxnSpLocks/>
              <a:stCxn id="14956" idx="6"/>
              <a:endCxn id="14964" idx="2"/>
            </p:cNvCxnSpPr>
            <p:nvPr/>
          </p:nvCxnSpPr>
          <p:spPr>
            <a:xfrm flipH="1">
              <a:off x="207610" y="344860"/>
              <a:ext cx="266606" cy="85276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72" name="Straight Connector 14971">
              <a:extLst>
                <a:ext uri="{FF2B5EF4-FFF2-40B4-BE49-F238E27FC236}">
                  <a16:creationId xmlns:a16="http://schemas.microsoft.com/office/drawing/2014/main" id="{21AE60EC-A288-228E-2A01-81256B551BA5}"/>
                </a:ext>
              </a:extLst>
            </p:cNvPr>
            <p:cNvCxnSpPr>
              <a:cxnSpLocks/>
              <a:stCxn id="14957" idx="6"/>
              <a:endCxn id="14962" idx="2"/>
            </p:cNvCxnSpPr>
            <p:nvPr/>
          </p:nvCxnSpPr>
          <p:spPr>
            <a:xfrm flipH="1">
              <a:off x="207610" y="584959"/>
              <a:ext cx="266606" cy="132465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73" name="Straight Connector 14972">
              <a:extLst>
                <a:ext uri="{FF2B5EF4-FFF2-40B4-BE49-F238E27FC236}">
                  <a16:creationId xmlns:a16="http://schemas.microsoft.com/office/drawing/2014/main" id="{D4A260C8-94F8-712B-B74A-C0027F0A6B81}"/>
                </a:ext>
              </a:extLst>
            </p:cNvPr>
            <p:cNvCxnSpPr>
              <a:cxnSpLocks/>
              <a:stCxn id="14958" idx="6"/>
              <a:endCxn id="14962" idx="2"/>
            </p:cNvCxnSpPr>
            <p:nvPr/>
          </p:nvCxnSpPr>
          <p:spPr>
            <a:xfrm flipH="1" flipV="1">
              <a:off x="207610" y="717424"/>
              <a:ext cx="266606" cy="107635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74" name="Straight Connector 14973">
              <a:extLst>
                <a:ext uri="{FF2B5EF4-FFF2-40B4-BE49-F238E27FC236}">
                  <a16:creationId xmlns:a16="http://schemas.microsoft.com/office/drawing/2014/main" id="{EE7E2E99-B759-7F05-DA8F-6A43E230B55A}"/>
                </a:ext>
              </a:extLst>
            </p:cNvPr>
            <p:cNvCxnSpPr>
              <a:cxnSpLocks/>
              <a:stCxn id="14957" idx="6"/>
              <a:endCxn id="14963" idx="2"/>
            </p:cNvCxnSpPr>
            <p:nvPr/>
          </p:nvCxnSpPr>
          <p:spPr>
            <a:xfrm flipH="1">
              <a:off x="207610" y="584959"/>
              <a:ext cx="266606" cy="372565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75" name="Straight Connector 14974">
              <a:extLst>
                <a:ext uri="{FF2B5EF4-FFF2-40B4-BE49-F238E27FC236}">
                  <a16:creationId xmlns:a16="http://schemas.microsoft.com/office/drawing/2014/main" id="{6DFC25E4-871F-2AAC-689E-CF0800313B80}"/>
                </a:ext>
              </a:extLst>
            </p:cNvPr>
            <p:cNvCxnSpPr>
              <a:cxnSpLocks/>
              <a:stCxn id="14958" idx="7"/>
              <a:endCxn id="14964" idx="2"/>
            </p:cNvCxnSpPr>
            <p:nvPr/>
          </p:nvCxnSpPr>
          <p:spPr>
            <a:xfrm flipH="1">
              <a:off x="207610" y="792730"/>
              <a:ext cx="279997" cy="40489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76" name="Straight Connector 14975">
              <a:extLst>
                <a:ext uri="{FF2B5EF4-FFF2-40B4-BE49-F238E27FC236}">
                  <a16:creationId xmlns:a16="http://schemas.microsoft.com/office/drawing/2014/main" id="{E1F2AFDB-DDC8-B221-55EF-FFF14DF4F426}"/>
                </a:ext>
              </a:extLst>
            </p:cNvPr>
            <p:cNvCxnSpPr>
              <a:cxnSpLocks/>
              <a:stCxn id="14959" idx="6"/>
              <a:endCxn id="14963" idx="2"/>
            </p:cNvCxnSpPr>
            <p:nvPr/>
          </p:nvCxnSpPr>
          <p:spPr>
            <a:xfrm flipH="1" flipV="1">
              <a:off x="207610" y="957524"/>
              <a:ext cx="266606" cy="10763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77" name="Straight Connector 14976">
              <a:extLst>
                <a:ext uri="{FF2B5EF4-FFF2-40B4-BE49-F238E27FC236}">
                  <a16:creationId xmlns:a16="http://schemas.microsoft.com/office/drawing/2014/main" id="{F4AE31A4-768B-897A-0E82-979E406B8A10}"/>
                </a:ext>
              </a:extLst>
            </p:cNvPr>
            <p:cNvCxnSpPr>
              <a:cxnSpLocks/>
              <a:stCxn id="14960" idx="6"/>
              <a:endCxn id="14963" idx="2"/>
            </p:cNvCxnSpPr>
            <p:nvPr/>
          </p:nvCxnSpPr>
          <p:spPr>
            <a:xfrm flipH="1" flipV="1">
              <a:off x="207610" y="957524"/>
              <a:ext cx="266606" cy="37348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78" name="Straight Connector 14977">
              <a:extLst>
                <a:ext uri="{FF2B5EF4-FFF2-40B4-BE49-F238E27FC236}">
                  <a16:creationId xmlns:a16="http://schemas.microsoft.com/office/drawing/2014/main" id="{E87A120C-C16F-23F9-1A06-2CFAD7D012D9}"/>
                </a:ext>
              </a:extLst>
            </p:cNvPr>
            <p:cNvCxnSpPr>
              <a:cxnSpLocks/>
              <a:stCxn id="14960" idx="6"/>
              <a:endCxn id="14962" idx="2"/>
            </p:cNvCxnSpPr>
            <p:nvPr/>
          </p:nvCxnSpPr>
          <p:spPr>
            <a:xfrm flipH="1" flipV="1">
              <a:off x="207610" y="717424"/>
              <a:ext cx="266606" cy="61358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79" name="Straight Connector 14978">
              <a:extLst>
                <a:ext uri="{FF2B5EF4-FFF2-40B4-BE49-F238E27FC236}">
                  <a16:creationId xmlns:a16="http://schemas.microsoft.com/office/drawing/2014/main" id="{20DC1824-8D74-6673-E3C7-C30CB051D689}"/>
                </a:ext>
              </a:extLst>
            </p:cNvPr>
            <p:cNvCxnSpPr>
              <a:cxnSpLocks/>
              <a:stCxn id="14959" idx="6"/>
              <a:endCxn id="14964" idx="2"/>
            </p:cNvCxnSpPr>
            <p:nvPr/>
          </p:nvCxnSpPr>
          <p:spPr>
            <a:xfrm flipH="1">
              <a:off x="207610" y="1065158"/>
              <a:ext cx="266606" cy="132465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80" name="Straight Connector 14979">
              <a:extLst>
                <a:ext uri="{FF2B5EF4-FFF2-40B4-BE49-F238E27FC236}">
                  <a16:creationId xmlns:a16="http://schemas.microsoft.com/office/drawing/2014/main" id="{00E2B842-40BE-8E7D-79A4-91FB4929A715}"/>
                </a:ext>
              </a:extLst>
            </p:cNvPr>
            <p:cNvCxnSpPr>
              <a:cxnSpLocks/>
              <a:stCxn id="14957" idx="6"/>
              <a:endCxn id="14964" idx="2"/>
            </p:cNvCxnSpPr>
            <p:nvPr/>
          </p:nvCxnSpPr>
          <p:spPr>
            <a:xfrm flipH="1">
              <a:off x="207610" y="584959"/>
              <a:ext cx="266606" cy="61266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81" name="Straight Connector 14980">
              <a:extLst>
                <a:ext uri="{FF2B5EF4-FFF2-40B4-BE49-F238E27FC236}">
                  <a16:creationId xmlns:a16="http://schemas.microsoft.com/office/drawing/2014/main" id="{1B769395-F09D-BD34-B412-51629BBD1F16}"/>
                </a:ext>
              </a:extLst>
            </p:cNvPr>
            <p:cNvCxnSpPr>
              <a:cxnSpLocks/>
              <a:stCxn id="14959" idx="6"/>
              <a:endCxn id="14962" idx="2"/>
            </p:cNvCxnSpPr>
            <p:nvPr/>
          </p:nvCxnSpPr>
          <p:spPr>
            <a:xfrm flipH="1" flipV="1">
              <a:off x="207610" y="717424"/>
              <a:ext cx="266606" cy="34773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4982" name="Oval 14981">
              <a:extLst>
                <a:ext uri="{FF2B5EF4-FFF2-40B4-BE49-F238E27FC236}">
                  <a16:creationId xmlns:a16="http://schemas.microsoft.com/office/drawing/2014/main" id="{F0DAD88F-D1B3-84D8-2082-37D2806AA4FB}"/>
                </a:ext>
              </a:extLst>
            </p:cNvPr>
            <p:cNvSpPr/>
            <p:nvPr/>
          </p:nvSpPr>
          <p:spPr>
            <a:xfrm flipH="1">
              <a:off x="777220" y="299139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83" name="Oval 14982">
              <a:extLst>
                <a:ext uri="{FF2B5EF4-FFF2-40B4-BE49-F238E27FC236}">
                  <a16:creationId xmlns:a16="http://schemas.microsoft.com/office/drawing/2014/main" id="{DBD9E48E-EBBF-70F7-0B4C-F5C14E06E42B}"/>
                </a:ext>
              </a:extLst>
            </p:cNvPr>
            <p:cNvSpPr/>
            <p:nvPr/>
          </p:nvSpPr>
          <p:spPr>
            <a:xfrm flipH="1">
              <a:off x="777220" y="539238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84" name="Oval 14983">
              <a:extLst>
                <a:ext uri="{FF2B5EF4-FFF2-40B4-BE49-F238E27FC236}">
                  <a16:creationId xmlns:a16="http://schemas.microsoft.com/office/drawing/2014/main" id="{BA620179-E200-1740-C102-58AAEC0F211D}"/>
                </a:ext>
              </a:extLst>
            </p:cNvPr>
            <p:cNvSpPr/>
            <p:nvPr/>
          </p:nvSpPr>
          <p:spPr>
            <a:xfrm flipH="1">
              <a:off x="777220" y="779338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85" name="Oval 14984">
              <a:extLst>
                <a:ext uri="{FF2B5EF4-FFF2-40B4-BE49-F238E27FC236}">
                  <a16:creationId xmlns:a16="http://schemas.microsoft.com/office/drawing/2014/main" id="{802FC382-7FEA-809F-1330-11CDD87D7A8A}"/>
                </a:ext>
              </a:extLst>
            </p:cNvPr>
            <p:cNvSpPr/>
            <p:nvPr/>
          </p:nvSpPr>
          <p:spPr>
            <a:xfrm flipH="1">
              <a:off x="777220" y="1019437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86" name="Oval 14985">
              <a:extLst>
                <a:ext uri="{FF2B5EF4-FFF2-40B4-BE49-F238E27FC236}">
                  <a16:creationId xmlns:a16="http://schemas.microsoft.com/office/drawing/2014/main" id="{DBA456C4-D465-2E8D-A466-5173B3A50753}"/>
                </a:ext>
              </a:extLst>
            </p:cNvPr>
            <p:cNvSpPr/>
            <p:nvPr/>
          </p:nvSpPr>
          <p:spPr>
            <a:xfrm flipH="1">
              <a:off x="777220" y="1285283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87" name="Oval 14986">
              <a:extLst>
                <a:ext uri="{FF2B5EF4-FFF2-40B4-BE49-F238E27FC236}">
                  <a16:creationId xmlns:a16="http://schemas.microsoft.com/office/drawing/2014/main" id="{297522D9-D623-BB7E-2559-212167B3757B}"/>
                </a:ext>
              </a:extLst>
            </p:cNvPr>
            <p:cNvSpPr/>
            <p:nvPr/>
          </p:nvSpPr>
          <p:spPr>
            <a:xfrm flipH="1">
              <a:off x="777220" y="1525383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988" name="Straight Connector 14987">
              <a:extLst>
                <a:ext uri="{FF2B5EF4-FFF2-40B4-BE49-F238E27FC236}">
                  <a16:creationId xmlns:a16="http://schemas.microsoft.com/office/drawing/2014/main" id="{D32DD4B3-9E42-42E1-2BE8-48D14AAE3212}"/>
                </a:ext>
              </a:extLst>
            </p:cNvPr>
            <p:cNvCxnSpPr>
              <a:cxnSpLocks/>
              <a:stCxn id="14956" idx="2"/>
              <a:endCxn id="14982" idx="6"/>
            </p:cNvCxnSpPr>
            <p:nvPr/>
          </p:nvCxnSpPr>
          <p:spPr>
            <a:xfrm flipV="1">
              <a:off x="565656" y="344859"/>
              <a:ext cx="211564" cy="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89" name="Straight Connector 14988">
              <a:extLst>
                <a:ext uri="{FF2B5EF4-FFF2-40B4-BE49-F238E27FC236}">
                  <a16:creationId xmlns:a16="http://schemas.microsoft.com/office/drawing/2014/main" id="{ED030BF7-0B03-C411-5871-125CBB533320}"/>
                </a:ext>
              </a:extLst>
            </p:cNvPr>
            <p:cNvCxnSpPr>
              <a:cxnSpLocks/>
              <a:stCxn id="14957" idx="2"/>
              <a:endCxn id="14982" idx="6"/>
            </p:cNvCxnSpPr>
            <p:nvPr/>
          </p:nvCxnSpPr>
          <p:spPr>
            <a:xfrm flipV="1">
              <a:off x="565656" y="344859"/>
              <a:ext cx="211564" cy="24010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90" name="Straight Connector 14989">
              <a:extLst>
                <a:ext uri="{FF2B5EF4-FFF2-40B4-BE49-F238E27FC236}">
                  <a16:creationId xmlns:a16="http://schemas.microsoft.com/office/drawing/2014/main" id="{B5C1E001-7F8D-7E25-2330-28E2C9759488}"/>
                </a:ext>
              </a:extLst>
            </p:cNvPr>
            <p:cNvCxnSpPr>
              <a:cxnSpLocks/>
              <a:stCxn id="14957" idx="2"/>
              <a:endCxn id="14984" idx="7"/>
            </p:cNvCxnSpPr>
            <p:nvPr/>
          </p:nvCxnSpPr>
          <p:spPr>
            <a:xfrm>
              <a:off x="565656" y="584959"/>
              <a:ext cx="224955" cy="20777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91" name="Straight Connector 14990">
              <a:extLst>
                <a:ext uri="{FF2B5EF4-FFF2-40B4-BE49-F238E27FC236}">
                  <a16:creationId xmlns:a16="http://schemas.microsoft.com/office/drawing/2014/main" id="{4A4EFA7B-97AC-E58B-85F6-C4D29F4DE3C3}"/>
                </a:ext>
              </a:extLst>
            </p:cNvPr>
            <p:cNvCxnSpPr>
              <a:cxnSpLocks/>
              <a:stCxn id="14958" idx="2"/>
              <a:endCxn id="14984" idx="6"/>
            </p:cNvCxnSpPr>
            <p:nvPr/>
          </p:nvCxnSpPr>
          <p:spPr>
            <a:xfrm flipV="1">
              <a:off x="565656" y="825058"/>
              <a:ext cx="211564" cy="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92" name="Straight Connector 14991">
              <a:extLst>
                <a:ext uri="{FF2B5EF4-FFF2-40B4-BE49-F238E27FC236}">
                  <a16:creationId xmlns:a16="http://schemas.microsoft.com/office/drawing/2014/main" id="{BEE04777-338D-F707-58F2-D817A08D8732}"/>
                </a:ext>
              </a:extLst>
            </p:cNvPr>
            <p:cNvCxnSpPr>
              <a:cxnSpLocks/>
              <a:stCxn id="14959" idx="2"/>
              <a:endCxn id="14985" idx="6"/>
            </p:cNvCxnSpPr>
            <p:nvPr/>
          </p:nvCxnSpPr>
          <p:spPr>
            <a:xfrm flipV="1">
              <a:off x="565656" y="1065157"/>
              <a:ext cx="211564" cy="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93" name="Straight Connector 14992">
              <a:extLst>
                <a:ext uri="{FF2B5EF4-FFF2-40B4-BE49-F238E27FC236}">
                  <a16:creationId xmlns:a16="http://schemas.microsoft.com/office/drawing/2014/main" id="{F09DBE60-DBEF-61EE-DF8D-A6E5CE317DF2}"/>
                </a:ext>
              </a:extLst>
            </p:cNvPr>
            <p:cNvCxnSpPr>
              <a:cxnSpLocks/>
              <a:stCxn id="14960" idx="2"/>
              <a:endCxn id="14986" idx="6"/>
            </p:cNvCxnSpPr>
            <p:nvPr/>
          </p:nvCxnSpPr>
          <p:spPr>
            <a:xfrm flipV="1">
              <a:off x="565656" y="1331003"/>
              <a:ext cx="211564" cy="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94" name="Straight Connector 14993">
              <a:extLst>
                <a:ext uri="{FF2B5EF4-FFF2-40B4-BE49-F238E27FC236}">
                  <a16:creationId xmlns:a16="http://schemas.microsoft.com/office/drawing/2014/main" id="{A0D77EA5-56B7-1278-76C7-61963B0C5E45}"/>
                </a:ext>
              </a:extLst>
            </p:cNvPr>
            <p:cNvCxnSpPr>
              <a:cxnSpLocks/>
              <a:stCxn id="14961" idx="2"/>
              <a:endCxn id="14987" idx="6"/>
            </p:cNvCxnSpPr>
            <p:nvPr/>
          </p:nvCxnSpPr>
          <p:spPr>
            <a:xfrm flipV="1">
              <a:off x="565656" y="1571103"/>
              <a:ext cx="211564" cy="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95" name="Straight Connector 14994">
              <a:extLst>
                <a:ext uri="{FF2B5EF4-FFF2-40B4-BE49-F238E27FC236}">
                  <a16:creationId xmlns:a16="http://schemas.microsoft.com/office/drawing/2014/main" id="{E57ED784-069F-5BB9-7B67-F0CDBD6BD8A0}"/>
                </a:ext>
              </a:extLst>
            </p:cNvPr>
            <p:cNvCxnSpPr>
              <a:cxnSpLocks/>
              <a:stCxn id="14987" idx="2"/>
              <a:endCxn id="14935" idx="2"/>
            </p:cNvCxnSpPr>
            <p:nvPr/>
          </p:nvCxnSpPr>
          <p:spPr>
            <a:xfrm>
              <a:off x="868660" y="1571103"/>
              <a:ext cx="179160" cy="9222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96" name="Straight Connector 14995">
              <a:extLst>
                <a:ext uri="{FF2B5EF4-FFF2-40B4-BE49-F238E27FC236}">
                  <a16:creationId xmlns:a16="http://schemas.microsoft.com/office/drawing/2014/main" id="{A064B032-F257-AC5F-0201-1DF3E959F9E7}"/>
                </a:ext>
              </a:extLst>
            </p:cNvPr>
            <p:cNvCxnSpPr>
              <a:cxnSpLocks/>
              <a:stCxn id="14986" idx="2"/>
              <a:endCxn id="14934" idx="2"/>
            </p:cNvCxnSpPr>
            <p:nvPr/>
          </p:nvCxnSpPr>
          <p:spPr>
            <a:xfrm>
              <a:off x="868660" y="1331003"/>
              <a:ext cx="179160" cy="922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97" name="Straight Connector 14996">
              <a:extLst>
                <a:ext uri="{FF2B5EF4-FFF2-40B4-BE49-F238E27FC236}">
                  <a16:creationId xmlns:a16="http://schemas.microsoft.com/office/drawing/2014/main" id="{341A0699-F8BF-F309-62BE-4396D99B4D9F}"/>
                </a:ext>
              </a:extLst>
            </p:cNvPr>
            <p:cNvCxnSpPr>
              <a:cxnSpLocks/>
              <a:stCxn id="14985" idx="2"/>
              <a:endCxn id="14933" idx="2"/>
            </p:cNvCxnSpPr>
            <p:nvPr/>
          </p:nvCxnSpPr>
          <p:spPr>
            <a:xfrm>
              <a:off x="868660" y="1065157"/>
              <a:ext cx="179160" cy="922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98" name="Straight Connector 14997">
              <a:extLst>
                <a:ext uri="{FF2B5EF4-FFF2-40B4-BE49-F238E27FC236}">
                  <a16:creationId xmlns:a16="http://schemas.microsoft.com/office/drawing/2014/main" id="{480912E3-90BA-9D79-646D-1D91103B5994}"/>
                </a:ext>
              </a:extLst>
            </p:cNvPr>
            <p:cNvCxnSpPr>
              <a:cxnSpLocks/>
              <a:stCxn id="14984" idx="2"/>
              <a:endCxn id="14932" idx="2"/>
            </p:cNvCxnSpPr>
            <p:nvPr/>
          </p:nvCxnSpPr>
          <p:spPr>
            <a:xfrm>
              <a:off x="868660" y="825058"/>
              <a:ext cx="179160" cy="922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99" name="Straight Connector 14998">
              <a:extLst>
                <a:ext uri="{FF2B5EF4-FFF2-40B4-BE49-F238E27FC236}">
                  <a16:creationId xmlns:a16="http://schemas.microsoft.com/office/drawing/2014/main" id="{0435117F-484F-3CC7-7A08-3548CB25EFB7}"/>
                </a:ext>
              </a:extLst>
            </p:cNvPr>
            <p:cNvCxnSpPr>
              <a:cxnSpLocks/>
              <a:stCxn id="14983" idx="2"/>
              <a:endCxn id="14931" idx="2"/>
            </p:cNvCxnSpPr>
            <p:nvPr/>
          </p:nvCxnSpPr>
          <p:spPr>
            <a:xfrm>
              <a:off x="868660" y="584958"/>
              <a:ext cx="179160" cy="922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00" name="Straight Connector 14999">
              <a:extLst>
                <a:ext uri="{FF2B5EF4-FFF2-40B4-BE49-F238E27FC236}">
                  <a16:creationId xmlns:a16="http://schemas.microsoft.com/office/drawing/2014/main" id="{00141ECA-7836-BDD3-9BA0-337AA1BDDB53}"/>
                </a:ext>
              </a:extLst>
            </p:cNvPr>
            <p:cNvCxnSpPr>
              <a:cxnSpLocks/>
              <a:stCxn id="14982" idx="2"/>
              <a:endCxn id="14930" idx="2"/>
            </p:cNvCxnSpPr>
            <p:nvPr/>
          </p:nvCxnSpPr>
          <p:spPr>
            <a:xfrm>
              <a:off x="868660" y="344859"/>
              <a:ext cx="179160" cy="922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01" name="Straight Connector 15000">
              <a:extLst>
                <a:ext uri="{FF2B5EF4-FFF2-40B4-BE49-F238E27FC236}">
                  <a16:creationId xmlns:a16="http://schemas.microsoft.com/office/drawing/2014/main" id="{B279346C-EB17-B44A-2C20-2ABEAC50AC0B}"/>
                </a:ext>
              </a:extLst>
            </p:cNvPr>
            <p:cNvCxnSpPr>
              <a:cxnSpLocks/>
              <a:stCxn id="14957" idx="2"/>
              <a:endCxn id="14983" idx="6"/>
            </p:cNvCxnSpPr>
            <p:nvPr/>
          </p:nvCxnSpPr>
          <p:spPr>
            <a:xfrm flipV="1">
              <a:off x="565656" y="584958"/>
              <a:ext cx="211564" cy="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02" name="Straight Connector 15001">
              <a:extLst>
                <a:ext uri="{FF2B5EF4-FFF2-40B4-BE49-F238E27FC236}">
                  <a16:creationId xmlns:a16="http://schemas.microsoft.com/office/drawing/2014/main" id="{31B5A5B5-6961-1199-4471-A9AABFEE5133}"/>
                </a:ext>
              </a:extLst>
            </p:cNvPr>
            <p:cNvCxnSpPr>
              <a:cxnSpLocks/>
              <a:stCxn id="14958" idx="2"/>
              <a:endCxn id="14983" idx="5"/>
            </p:cNvCxnSpPr>
            <p:nvPr/>
          </p:nvCxnSpPr>
          <p:spPr>
            <a:xfrm flipV="1">
              <a:off x="565656" y="617287"/>
              <a:ext cx="224955" cy="207772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03" name="Straight Connector 15002">
              <a:extLst>
                <a:ext uri="{FF2B5EF4-FFF2-40B4-BE49-F238E27FC236}">
                  <a16:creationId xmlns:a16="http://schemas.microsoft.com/office/drawing/2014/main" id="{58FB9FCD-A7B8-E371-0F09-1DFE6B39D44C}"/>
                </a:ext>
              </a:extLst>
            </p:cNvPr>
            <p:cNvCxnSpPr>
              <a:cxnSpLocks/>
              <a:stCxn id="14958" idx="2"/>
              <a:endCxn id="14985" idx="6"/>
            </p:cNvCxnSpPr>
            <p:nvPr/>
          </p:nvCxnSpPr>
          <p:spPr>
            <a:xfrm>
              <a:off x="565656" y="825059"/>
              <a:ext cx="211564" cy="240098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04" name="Straight Connector 15003">
              <a:extLst>
                <a:ext uri="{FF2B5EF4-FFF2-40B4-BE49-F238E27FC236}">
                  <a16:creationId xmlns:a16="http://schemas.microsoft.com/office/drawing/2014/main" id="{42C3DB9B-C18F-1029-2791-673D5358E8D9}"/>
                </a:ext>
              </a:extLst>
            </p:cNvPr>
            <p:cNvCxnSpPr>
              <a:cxnSpLocks/>
              <a:stCxn id="14959" idx="2"/>
              <a:endCxn id="14984" idx="6"/>
            </p:cNvCxnSpPr>
            <p:nvPr/>
          </p:nvCxnSpPr>
          <p:spPr>
            <a:xfrm flipV="1">
              <a:off x="565656" y="825058"/>
              <a:ext cx="211564" cy="24010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05" name="Straight Connector 15004">
              <a:extLst>
                <a:ext uri="{FF2B5EF4-FFF2-40B4-BE49-F238E27FC236}">
                  <a16:creationId xmlns:a16="http://schemas.microsoft.com/office/drawing/2014/main" id="{CAFD187B-C2CE-6138-F3A0-4F42DDDC0348}"/>
                </a:ext>
              </a:extLst>
            </p:cNvPr>
            <p:cNvCxnSpPr>
              <a:cxnSpLocks/>
              <a:stCxn id="14960" idx="2"/>
              <a:endCxn id="14985" idx="6"/>
            </p:cNvCxnSpPr>
            <p:nvPr/>
          </p:nvCxnSpPr>
          <p:spPr>
            <a:xfrm flipV="1">
              <a:off x="565656" y="1065157"/>
              <a:ext cx="211564" cy="265847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06" name="Straight Connector 15005">
              <a:extLst>
                <a:ext uri="{FF2B5EF4-FFF2-40B4-BE49-F238E27FC236}">
                  <a16:creationId xmlns:a16="http://schemas.microsoft.com/office/drawing/2014/main" id="{A306C6B7-5590-B1ED-42A3-DB8CFEBDB805}"/>
                </a:ext>
              </a:extLst>
            </p:cNvPr>
            <p:cNvCxnSpPr>
              <a:cxnSpLocks/>
              <a:stCxn id="14961" idx="2"/>
              <a:endCxn id="14986" idx="6"/>
            </p:cNvCxnSpPr>
            <p:nvPr/>
          </p:nvCxnSpPr>
          <p:spPr>
            <a:xfrm flipV="1">
              <a:off x="565656" y="1331003"/>
              <a:ext cx="211564" cy="24010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07" name="Straight Connector 15006">
              <a:extLst>
                <a:ext uri="{FF2B5EF4-FFF2-40B4-BE49-F238E27FC236}">
                  <a16:creationId xmlns:a16="http://schemas.microsoft.com/office/drawing/2014/main" id="{ACFEAF5D-4355-D606-C173-5D27DBD4E582}"/>
                </a:ext>
              </a:extLst>
            </p:cNvPr>
            <p:cNvCxnSpPr>
              <a:cxnSpLocks/>
              <a:stCxn id="14960" idx="2"/>
              <a:endCxn id="14987" idx="6"/>
            </p:cNvCxnSpPr>
            <p:nvPr/>
          </p:nvCxnSpPr>
          <p:spPr>
            <a:xfrm>
              <a:off x="565656" y="1331004"/>
              <a:ext cx="211564" cy="240099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08" name="Straight Connector 15007">
              <a:extLst>
                <a:ext uri="{FF2B5EF4-FFF2-40B4-BE49-F238E27FC236}">
                  <a16:creationId xmlns:a16="http://schemas.microsoft.com/office/drawing/2014/main" id="{D551ADDD-882C-5F10-E68C-F7E5EAC4B50E}"/>
                </a:ext>
              </a:extLst>
            </p:cNvPr>
            <p:cNvCxnSpPr>
              <a:cxnSpLocks/>
              <a:stCxn id="14959" idx="2"/>
              <a:endCxn id="14986" idx="7"/>
            </p:cNvCxnSpPr>
            <p:nvPr/>
          </p:nvCxnSpPr>
          <p:spPr>
            <a:xfrm>
              <a:off x="565656" y="1065158"/>
              <a:ext cx="224955" cy="233516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09" name="Straight Connector 15008">
              <a:extLst>
                <a:ext uri="{FF2B5EF4-FFF2-40B4-BE49-F238E27FC236}">
                  <a16:creationId xmlns:a16="http://schemas.microsoft.com/office/drawing/2014/main" id="{7493E6DC-5A04-9827-7FC2-60AE24036758}"/>
                </a:ext>
              </a:extLst>
            </p:cNvPr>
            <p:cNvCxnSpPr>
              <a:cxnSpLocks/>
              <a:stCxn id="14956" idx="2"/>
              <a:endCxn id="14983" idx="5"/>
            </p:cNvCxnSpPr>
            <p:nvPr/>
          </p:nvCxnSpPr>
          <p:spPr>
            <a:xfrm>
              <a:off x="565656" y="344860"/>
              <a:ext cx="224955" cy="272427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10" name="Straight Connector 15009">
              <a:extLst>
                <a:ext uri="{FF2B5EF4-FFF2-40B4-BE49-F238E27FC236}">
                  <a16:creationId xmlns:a16="http://schemas.microsoft.com/office/drawing/2014/main" id="{3C89CCC9-D646-4D5E-562E-546D7D7B0091}"/>
                </a:ext>
              </a:extLst>
            </p:cNvPr>
            <p:cNvCxnSpPr>
              <a:cxnSpLocks/>
              <a:stCxn id="14982" idx="2"/>
              <a:endCxn id="14932" idx="3"/>
            </p:cNvCxnSpPr>
            <p:nvPr/>
          </p:nvCxnSpPr>
          <p:spPr>
            <a:xfrm>
              <a:off x="868660" y="344859"/>
              <a:ext cx="192551" cy="52175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11" name="Straight Connector 15010">
              <a:extLst>
                <a:ext uri="{FF2B5EF4-FFF2-40B4-BE49-F238E27FC236}">
                  <a16:creationId xmlns:a16="http://schemas.microsoft.com/office/drawing/2014/main" id="{3E101D27-7339-1D6B-F20D-3D0DD26A0A84}"/>
                </a:ext>
              </a:extLst>
            </p:cNvPr>
            <p:cNvCxnSpPr>
              <a:cxnSpLocks/>
              <a:stCxn id="14984" idx="2"/>
              <a:endCxn id="14930" idx="1"/>
            </p:cNvCxnSpPr>
            <p:nvPr/>
          </p:nvCxnSpPr>
          <p:spPr>
            <a:xfrm flipV="1">
              <a:off x="868660" y="321753"/>
              <a:ext cx="192551" cy="503305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12" name="Straight Connector 15011">
              <a:extLst>
                <a:ext uri="{FF2B5EF4-FFF2-40B4-BE49-F238E27FC236}">
                  <a16:creationId xmlns:a16="http://schemas.microsoft.com/office/drawing/2014/main" id="{2734B8B7-8D7C-5A5F-6ED7-0512B376BC36}"/>
                </a:ext>
              </a:extLst>
            </p:cNvPr>
            <p:cNvCxnSpPr>
              <a:cxnSpLocks/>
              <a:stCxn id="14985" idx="2"/>
              <a:endCxn id="14931" idx="2"/>
            </p:cNvCxnSpPr>
            <p:nvPr/>
          </p:nvCxnSpPr>
          <p:spPr>
            <a:xfrm flipV="1">
              <a:off x="868660" y="594181"/>
              <a:ext cx="179160" cy="470976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13" name="Straight Connector 15012">
              <a:extLst>
                <a:ext uri="{FF2B5EF4-FFF2-40B4-BE49-F238E27FC236}">
                  <a16:creationId xmlns:a16="http://schemas.microsoft.com/office/drawing/2014/main" id="{DD2A78D5-96F3-A5B9-B69B-685CA55A2ACA}"/>
                </a:ext>
              </a:extLst>
            </p:cNvPr>
            <p:cNvCxnSpPr>
              <a:cxnSpLocks/>
              <a:stCxn id="14986" idx="2"/>
              <a:endCxn id="14933" idx="2"/>
            </p:cNvCxnSpPr>
            <p:nvPr/>
          </p:nvCxnSpPr>
          <p:spPr>
            <a:xfrm flipV="1">
              <a:off x="868660" y="1074380"/>
              <a:ext cx="179160" cy="25662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14" name="Straight Connector 15013">
              <a:extLst>
                <a:ext uri="{FF2B5EF4-FFF2-40B4-BE49-F238E27FC236}">
                  <a16:creationId xmlns:a16="http://schemas.microsoft.com/office/drawing/2014/main" id="{A8591555-64D5-23DB-5FBF-1B4E1B5480D4}"/>
                </a:ext>
              </a:extLst>
            </p:cNvPr>
            <p:cNvCxnSpPr>
              <a:cxnSpLocks/>
              <a:stCxn id="14987" idx="2"/>
              <a:endCxn id="14934" idx="2"/>
            </p:cNvCxnSpPr>
            <p:nvPr/>
          </p:nvCxnSpPr>
          <p:spPr>
            <a:xfrm flipV="1">
              <a:off x="868660" y="1340226"/>
              <a:ext cx="179160" cy="230877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15" name="Straight Connector 15014">
              <a:extLst>
                <a:ext uri="{FF2B5EF4-FFF2-40B4-BE49-F238E27FC236}">
                  <a16:creationId xmlns:a16="http://schemas.microsoft.com/office/drawing/2014/main" id="{CE2123A0-A5B2-3D9B-103F-F6A7198A1BBB}"/>
                </a:ext>
              </a:extLst>
            </p:cNvPr>
            <p:cNvCxnSpPr>
              <a:cxnSpLocks/>
              <a:stCxn id="14986" idx="2"/>
              <a:endCxn id="14935" idx="2"/>
            </p:cNvCxnSpPr>
            <p:nvPr/>
          </p:nvCxnSpPr>
          <p:spPr>
            <a:xfrm>
              <a:off x="868660" y="1331003"/>
              <a:ext cx="179160" cy="249322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16" name="Straight Connector 15015">
              <a:extLst>
                <a:ext uri="{FF2B5EF4-FFF2-40B4-BE49-F238E27FC236}">
                  <a16:creationId xmlns:a16="http://schemas.microsoft.com/office/drawing/2014/main" id="{C401D6B1-211A-8FBC-6699-DA82B8E0B48F}"/>
                </a:ext>
              </a:extLst>
            </p:cNvPr>
            <p:cNvCxnSpPr>
              <a:cxnSpLocks/>
              <a:stCxn id="14985" idx="2"/>
              <a:endCxn id="14934" idx="2"/>
            </p:cNvCxnSpPr>
            <p:nvPr/>
          </p:nvCxnSpPr>
          <p:spPr>
            <a:xfrm>
              <a:off x="868660" y="1065157"/>
              <a:ext cx="179160" cy="275069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17" name="Straight Connector 15016">
              <a:extLst>
                <a:ext uri="{FF2B5EF4-FFF2-40B4-BE49-F238E27FC236}">
                  <a16:creationId xmlns:a16="http://schemas.microsoft.com/office/drawing/2014/main" id="{43FD6214-78B4-425E-3B54-AF9BC2F4DAD7}"/>
                </a:ext>
              </a:extLst>
            </p:cNvPr>
            <p:cNvCxnSpPr>
              <a:cxnSpLocks/>
              <a:stCxn id="14984" idx="2"/>
              <a:endCxn id="14933" idx="3"/>
            </p:cNvCxnSpPr>
            <p:nvPr/>
          </p:nvCxnSpPr>
          <p:spPr>
            <a:xfrm>
              <a:off x="868660" y="825058"/>
              <a:ext cx="192551" cy="28165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18" name="Straight Connector 15017">
              <a:extLst>
                <a:ext uri="{FF2B5EF4-FFF2-40B4-BE49-F238E27FC236}">
                  <a16:creationId xmlns:a16="http://schemas.microsoft.com/office/drawing/2014/main" id="{2E1CD954-0168-9037-20D2-84EC83A2EC2C}"/>
                </a:ext>
              </a:extLst>
            </p:cNvPr>
            <p:cNvCxnSpPr>
              <a:cxnSpLocks/>
              <a:stCxn id="14983" idx="2"/>
              <a:endCxn id="14932" idx="2"/>
            </p:cNvCxnSpPr>
            <p:nvPr/>
          </p:nvCxnSpPr>
          <p:spPr>
            <a:xfrm>
              <a:off x="868660" y="584958"/>
              <a:ext cx="179160" cy="24932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19" name="Straight Connector 15018">
              <a:extLst>
                <a:ext uri="{FF2B5EF4-FFF2-40B4-BE49-F238E27FC236}">
                  <a16:creationId xmlns:a16="http://schemas.microsoft.com/office/drawing/2014/main" id="{1F87C82F-EE12-E040-49E4-0123D80328E6}"/>
                </a:ext>
              </a:extLst>
            </p:cNvPr>
            <p:cNvCxnSpPr>
              <a:cxnSpLocks/>
              <a:stCxn id="14983" idx="2"/>
              <a:endCxn id="14933" idx="2"/>
            </p:cNvCxnSpPr>
            <p:nvPr/>
          </p:nvCxnSpPr>
          <p:spPr>
            <a:xfrm>
              <a:off x="868660" y="584958"/>
              <a:ext cx="179160" cy="489422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20" name="Straight Connector 15019">
              <a:extLst>
                <a:ext uri="{FF2B5EF4-FFF2-40B4-BE49-F238E27FC236}">
                  <a16:creationId xmlns:a16="http://schemas.microsoft.com/office/drawing/2014/main" id="{D393AE05-E3C6-51DE-5CB6-7D62999CF4AD}"/>
                </a:ext>
              </a:extLst>
            </p:cNvPr>
            <p:cNvCxnSpPr>
              <a:cxnSpLocks/>
              <a:stCxn id="14985" idx="2"/>
              <a:endCxn id="14935" idx="2"/>
            </p:cNvCxnSpPr>
            <p:nvPr/>
          </p:nvCxnSpPr>
          <p:spPr>
            <a:xfrm>
              <a:off x="868660" y="1065157"/>
              <a:ext cx="179160" cy="515168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21" name="Straight Connector 15020">
              <a:extLst>
                <a:ext uri="{FF2B5EF4-FFF2-40B4-BE49-F238E27FC236}">
                  <a16:creationId xmlns:a16="http://schemas.microsoft.com/office/drawing/2014/main" id="{EE008660-2373-EC78-ED2E-D360E215E474}"/>
                </a:ext>
              </a:extLst>
            </p:cNvPr>
            <p:cNvCxnSpPr>
              <a:cxnSpLocks/>
              <a:stCxn id="14985" idx="2"/>
              <a:endCxn id="14932" idx="2"/>
            </p:cNvCxnSpPr>
            <p:nvPr/>
          </p:nvCxnSpPr>
          <p:spPr>
            <a:xfrm flipV="1">
              <a:off x="868660" y="834281"/>
              <a:ext cx="179160" cy="230876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22" name="Straight Connector 15021">
              <a:extLst>
                <a:ext uri="{FF2B5EF4-FFF2-40B4-BE49-F238E27FC236}">
                  <a16:creationId xmlns:a16="http://schemas.microsoft.com/office/drawing/2014/main" id="{1FEE8617-7CD6-D7EA-C8EC-AC7D87783CBC}"/>
                </a:ext>
              </a:extLst>
            </p:cNvPr>
            <p:cNvCxnSpPr>
              <a:cxnSpLocks/>
              <a:stCxn id="14987" idx="2"/>
              <a:endCxn id="14933" idx="2"/>
            </p:cNvCxnSpPr>
            <p:nvPr/>
          </p:nvCxnSpPr>
          <p:spPr>
            <a:xfrm flipV="1">
              <a:off x="868660" y="1074380"/>
              <a:ext cx="179160" cy="49672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23" name="Straight Connector 15022">
              <a:extLst>
                <a:ext uri="{FF2B5EF4-FFF2-40B4-BE49-F238E27FC236}">
                  <a16:creationId xmlns:a16="http://schemas.microsoft.com/office/drawing/2014/main" id="{1D1ADE22-2DB6-A6ED-BC10-72440CCC0A1B}"/>
                </a:ext>
              </a:extLst>
            </p:cNvPr>
            <p:cNvCxnSpPr>
              <a:cxnSpLocks/>
              <a:stCxn id="14982" idx="2"/>
              <a:endCxn id="14934" idx="2"/>
            </p:cNvCxnSpPr>
            <p:nvPr/>
          </p:nvCxnSpPr>
          <p:spPr>
            <a:xfrm>
              <a:off x="868660" y="344859"/>
              <a:ext cx="179160" cy="995367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24" name="Straight Connector 15023">
              <a:extLst>
                <a:ext uri="{FF2B5EF4-FFF2-40B4-BE49-F238E27FC236}">
                  <a16:creationId xmlns:a16="http://schemas.microsoft.com/office/drawing/2014/main" id="{86D06434-0B3E-9395-F478-7F86BA8087F2}"/>
                </a:ext>
              </a:extLst>
            </p:cNvPr>
            <p:cNvCxnSpPr>
              <a:cxnSpLocks/>
              <a:stCxn id="14982" idx="2"/>
              <a:endCxn id="14935" idx="2"/>
            </p:cNvCxnSpPr>
            <p:nvPr/>
          </p:nvCxnSpPr>
          <p:spPr>
            <a:xfrm>
              <a:off x="868660" y="344859"/>
              <a:ext cx="179160" cy="1235466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25" name="Straight Connector 15024">
              <a:extLst>
                <a:ext uri="{FF2B5EF4-FFF2-40B4-BE49-F238E27FC236}">
                  <a16:creationId xmlns:a16="http://schemas.microsoft.com/office/drawing/2014/main" id="{508A5A14-5AA5-B22B-20A1-CC1AFC40D137}"/>
                </a:ext>
              </a:extLst>
            </p:cNvPr>
            <p:cNvCxnSpPr>
              <a:cxnSpLocks/>
              <a:stCxn id="14987" idx="2"/>
              <a:endCxn id="14932" idx="2"/>
            </p:cNvCxnSpPr>
            <p:nvPr/>
          </p:nvCxnSpPr>
          <p:spPr>
            <a:xfrm flipV="1">
              <a:off x="868660" y="834281"/>
              <a:ext cx="179160" cy="736822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26" name="Straight Connector 15025">
              <a:extLst>
                <a:ext uri="{FF2B5EF4-FFF2-40B4-BE49-F238E27FC236}">
                  <a16:creationId xmlns:a16="http://schemas.microsoft.com/office/drawing/2014/main" id="{CAF0B58A-D13C-E288-4D17-C8EE80D6DDA8}"/>
                </a:ext>
              </a:extLst>
            </p:cNvPr>
            <p:cNvCxnSpPr>
              <a:cxnSpLocks/>
              <a:stCxn id="14987" idx="2"/>
              <a:endCxn id="14931" idx="2"/>
            </p:cNvCxnSpPr>
            <p:nvPr/>
          </p:nvCxnSpPr>
          <p:spPr>
            <a:xfrm flipV="1">
              <a:off x="868660" y="594181"/>
              <a:ext cx="179160" cy="976922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27" name="Straight Connector 15026">
              <a:extLst>
                <a:ext uri="{FF2B5EF4-FFF2-40B4-BE49-F238E27FC236}">
                  <a16:creationId xmlns:a16="http://schemas.microsoft.com/office/drawing/2014/main" id="{ED541073-14B8-A014-1422-89CB1E6149A6}"/>
                </a:ext>
              </a:extLst>
            </p:cNvPr>
            <p:cNvCxnSpPr>
              <a:cxnSpLocks/>
              <a:stCxn id="14984" idx="2"/>
              <a:endCxn id="14931" idx="2"/>
            </p:cNvCxnSpPr>
            <p:nvPr/>
          </p:nvCxnSpPr>
          <p:spPr>
            <a:xfrm flipV="1">
              <a:off x="868660" y="594181"/>
              <a:ext cx="179160" cy="230877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28" name="Straight Connector 15027">
              <a:extLst>
                <a:ext uri="{FF2B5EF4-FFF2-40B4-BE49-F238E27FC236}">
                  <a16:creationId xmlns:a16="http://schemas.microsoft.com/office/drawing/2014/main" id="{9CEEF2A8-0F7C-9773-CB14-54C3B63BD3C2}"/>
                </a:ext>
              </a:extLst>
            </p:cNvPr>
            <p:cNvCxnSpPr>
              <a:cxnSpLocks/>
              <a:stCxn id="14984" idx="2"/>
              <a:endCxn id="14934" idx="2"/>
            </p:cNvCxnSpPr>
            <p:nvPr/>
          </p:nvCxnSpPr>
          <p:spPr>
            <a:xfrm>
              <a:off x="868660" y="825058"/>
              <a:ext cx="179160" cy="515168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29" name="Straight Connector 15028">
              <a:extLst>
                <a:ext uri="{FF2B5EF4-FFF2-40B4-BE49-F238E27FC236}">
                  <a16:creationId xmlns:a16="http://schemas.microsoft.com/office/drawing/2014/main" id="{89F7B375-04FF-84E8-03CE-F2CA01B459B9}"/>
                </a:ext>
              </a:extLst>
            </p:cNvPr>
            <p:cNvCxnSpPr>
              <a:cxnSpLocks/>
              <a:stCxn id="14984" idx="1"/>
              <a:endCxn id="14935" idx="2"/>
            </p:cNvCxnSpPr>
            <p:nvPr/>
          </p:nvCxnSpPr>
          <p:spPr>
            <a:xfrm>
              <a:off x="855269" y="792729"/>
              <a:ext cx="192551" cy="787596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30" name="Straight Connector 15029">
              <a:extLst>
                <a:ext uri="{FF2B5EF4-FFF2-40B4-BE49-F238E27FC236}">
                  <a16:creationId xmlns:a16="http://schemas.microsoft.com/office/drawing/2014/main" id="{778A7BCA-E845-7C43-2371-93D1E5C18BF0}"/>
                </a:ext>
              </a:extLst>
            </p:cNvPr>
            <p:cNvCxnSpPr>
              <a:cxnSpLocks/>
              <a:stCxn id="14985" idx="2"/>
              <a:endCxn id="14930" idx="2"/>
            </p:cNvCxnSpPr>
            <p:nvPr/>
          </p:nvCxnSpPr>
          <p:spPr>
            <a:xfrm flipV="1">
              <a:off x="868660" y="354082"/>
              <a:ext cx="179160" cy="711075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31" name="Straight Connector 15030">
              <a:extLst>
                <a:ext uri="{FF2B5EF4-FFF2-40B4-BE49-F238E27FC236}">
                  <a16:creationId xmlns:a16="http://schemas.microsoft.com/office/drawing/2014/main" id="{3068E0CE-CBBC-6188-9844-18253B7C582F}"/>
                </a:ext>
              </a:extLst>
            </p:cNvPr>
            <p:cNvCxnSpPr>
              <a:cxnSpLocks/>
              <a:stCxn id="14931" idx="2"/>
              <a:endCxn id="14982" idx="2"/>
            </p:cNvCxnSpPr>
            <p:nvPr/>
          </p:nvCxnSpPr>
          <p:spPr>
            <a:xfrm flipH="1" flipV="1">
              <a:off x="868660" y="344859"/>
              <a:ext cx="179160" cy="249322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32" name="Straight Connector 15031">
              <a:extLst>
                <a:ext uri="{FF2B5EF4-FFF2-40B4-BE49-F238E27FC236}">
                  <a16:creationId xmlns:a16="http://schemas.microsoft.com/office/drawing/2014/main" id="{E8DDA441-ADD2-1048-FACF-D18B6D6EE16D}"/>
                </a:ext>
              </a:extLst>
            </p:cNvPr>
            <p:cNvCxnSpPr>
              <a:cxnSpLocks/>
              <a:stCxn id="14983" idx="2"/>
              <a:endCxn id="14930" idx="2"/>
            </p:cNvCxnSpPr>
            <p:nvPr/>
          </p:nvCxnSpPr>
          <p:spPr>
            <a:xfrm flipV="1">
              <a:off x="868660" y="354082"/>
              <a:ext cx="179160" cy="230876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33" name="Straight Connector 15032">
              <a:extLst>
                <a:ext uri="{FF2B5EF4-FFF2-40B4-BE49-F238E27FC236}">
                  <a16:creationId xmlns:a16="http://schemas.microsoft.com/office/drawing/2014/main" id="{135386DA-7CE2-9EF0-1EA7-732574645385}"/>
                </a:ext>
              </a:extLst>
            </p:cNvPr>
            <p:cNvCxnSpPr>
              <a:cxnSpLocks/>
              <a:stCxn id="14986" idx="2"/>
              <a:endCxn id="14930" idx="2"/>
            </p:cNvCxnSpPr>
            <p:nvPr/>
          </p:nvCxnSpPr>
          <p:spPr>
            <a:xfrm flipV="1">
              <a:off x="868660" y="354082"/>
              <a:ext cx="179160" cy="976921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34" name="Straight Connector 15033">
              <a:extLst>
                <a:ext uri="{FF2B5EF4-FFF2-40B4-BE49-F238E27FC236}">
                  <a16:creationId xmlns:a16="http://schemas.microsoft.com/office/drawing/2014/main" id="{87D44F60-0673-C0AB-4579-5569971FEC37}"/>
                </a:ext>
              </a:extLst>
            </p:cNvPr>
            <p:cNvCxnSpPr>
              <a:cxnSpLocks/>
              <a:stCxn id="14958" idx="6"/>
              <a:endCxn id="14963" idx="2"/>
            </p:cNvCxnSpPr>
            <p:nvPr/>
          </p:nvCxnSpPr>
          <p:spPr>
            <a:xfrm flipH="1">
              <a:off x="207610" y="825059"/>
              <a:ext cx="266606" cy="132465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35" name="Straight Connector 15034">
              <a:extLst>
                <a:ext uri="{FF2B5EF4-FFF2-40B4-BE49-F238E27FC236}">
                  <a16:creationId xmlns:a16="http://schemas.microsoft.com/office/drawing/2014/main" id="{A8BA2D52-7C95-4B41-8788-2927A4C48637}"/>
                </a:ext>
              </a:extLst>
            </p:cNvPr>
            <p:cNvCxnSpPr>
              <a:cxnSpLocks/>
              <a:stCxn id="14937" idx="2"/>
              <a:endCxn id="14932" idx="6"/>
            </p:cNvCxnSpPr>
            <p:nvPr/>
          </p:nvCxnSpPr>
          <p:spPr>
            <a:xfrm flipH="1" flipV="1">
              <a:off x="1139260" y="834281"/>
              <a:ext cx="225331" cy="14516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cxnSp>
        <p:nvCxnSpPr>
          <p:cNvPr id="15036" name="Straight Arrow Connector 15035">
            <a:extLst>
              <a:ext uri="{FF2B5EF4-FFF2-40B4-BE49-F238E27FC236}">
                <a16:creationId xmlns:a16="http://schemas.microsoft.com/office/drawing/2014/main" id="{E8CB8094-4DA3-E8EB-F318-7EAB8791333C}"/>
              </a:ext>
            </a:extLst>
          </p:cNvPr>
          <p:cNvCxnSpPr/>
          <p:nvPr/>
        </p:nvCxnSpPr>
        <p:spPr>
          <a:xfrm>
            <a:off x="5440018" y="2372961"/>
            <a:ext cx="190500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5037" name="Straight Arrow Connector 15036">
            <a:extLst>
              <a:ext uri="{FF2B5EF4-FFF2-40B4-BE49-F238E27FC236}">
                <a16:creationId xmlns:a16="http://schemas.microsoft.com/office/drawing/2014/main" id="{CBBCBF85-94C2-FD1E-2EB9-F3263B7E4AB2}"/>
              </a:ext>
            </a:extLst>
          </p:cNvPr>
          <p:cNvCxnSpPr/>
          <p:nvPr/>
        </p:nvCxnSpPr>
        <p:spPr>
          <a:xfrm>
            <a:off x="5440018" y="3027010"/>
            <a:ext cx="190500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5038" name="Straight Arrow Connector 15037">
            <a:extLst>
              <a:ext uri="{FF2B5EF4-FFF2-40B4-BE49-F238E27FC236}">
                <a16:creationId xmlns:a16="http://schemas.microsoft.com/office/drawing/2014/main" id="{63635E24-DBD5-7853-360B-4B37FE77E45B}"/>
              </a:ext>
            </a:extLst>
          </p:cNvPr>
          <p:cNvCxnSpPr/>
          <p:nvPr/>
        </p:nvCxnSpPr>
        <p:spPr>
          <a:xfrm>
            <a:off x="5420968" y="3861003"/>
            <a:ext cx="190500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5039" name="TextBox 15038">
            <a:extLst>
              <a:ext uri="{FF2B5EF4-FFF2-40B4-BE49-F238E27FC236}">
                <a16:creationId xmlns:a16="http://schemas.microsoft.com/office/drawing/2014/main" id="{5FDBCDCF-E51E-0574-5256-FA5655B351D4}"/>
              </a:ext>
            </a:extLst>
          </p:cNvPr>
          <p:cNvSpPr txBox="1"/>
          <p:nvPr/>
        </p:nvSpPr>
        <p:spPr>
          <a:xfrm>
            <a:off x="4647043" y="4131534"/>
            <a:ext cx="1966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Calculate gradients</a:t>
            </a:r>
          </a:p>
        </p:txBody>
      </p:sp>
      <p:sp>
        <p:nvSpPr>
          <p:cNvPr id="15040" name="Right Brace 15039">
            <a:extLst>
              <a:ext uri="{FF2B5EF4-FFF2-40B4-BE49-F238E27FC236}">
                <a16:creationId xmlns:a16="http://schemas.microsoft.com/office/drawing/2014/main" id="{AFF7021A-D11B-B230-BD75-32E07CF7B35F}"/>
              </a:ext>
            </a:extLst>
          </p:cNvPr>
          <p:cNvSpPr/>
          <p:nvPr/>
        </p:nvSpPr>
        <p:spPr>
          <a:xfrm rot="5400000">
            <a:off x="5433057" y="3531225"/>
            <a:ext cx="164792" cy="1182627"/>
          </a:xfrm>
          <a:prstGeom prst="rightBrac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56" name="TextBox 15055">
            <a:extLst>
              <a:ext uri="{FF2B5EF4-FFF2-40B4-BE49-F238E27FC236}">
                <a16:creationId xmlns:a16="http://schemas.microsoft.com/office/drawing/2014/main" id="{1451A174-2701-E1F9-E6C7-530DA97F701D}"/>
              </a:ext>
            </a:extLst>
          </p:cNvPr>
          <p:cNvSpPr txBox="1"/>
          <p:nvPr/>
        </p:nvSpPr>
        <p:spPr>
          <a:xfrm>
            <a:off x="6963033" y="2264048"/>
            <a:ext cx="497180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An example procedure: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Step 1: AP broadcasts the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Step 2: Each STA calculates the gradients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2">
                    <a:lumMod val="20000"/>
                    <a:lumOff val="80000"/>
                  </a:schemeClr>
                </a:solidFill>
              </a:rPr>
              <a:t>Step 3: Each STA transmits the gradients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2">
                    <a:lumMod val="20000"/>
                    <a:lumOff val="80000"/>
                  </a:schemeClr>
                </a:solidFill>
              </a:rPr>
              <a:t>Step 4: AP averages the received gradients and updates the model</a:t>
            </a:r>
          </a:p>
          <a:p>
            <a:pPr algn="ctr"/>
            <a:r>
              <a:rPr lang="en-US">
                <a:solidFill>
                  <a:schemeClr val="bg2">
                    <a:lumMod val="20000"/>
                    <a:lumOff val="80000"/>
                  </a:schemeClr>
                </a:solidFill>
              </a:rPr>
              <a:t>(and go back Step 1)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2D459F-B309-FBC0-DC22-20EA7B03A6A0}"/>
                  </a:ext>
                </a:extLst>
              </p:cNvPr>
              <p:cNvSpPr txBox="1"/>
              <p:nvPr/>
            </p:nvSpPr>
            <p:spPr>
              <a:xfrm>
                <a:off x="5567070" y="2165859"/>
                <a:ext cx="996745" cy="4162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rgbClr val="ED7D3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1800" i="1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800" b="1" i="1">
                                  <a:solidFill>
                                    <a:srgbClr val="ED7D3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1" i="1">
                                  <a:solidFill>
                                    <a:srgbClr val="ED7D3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ED7D3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i="1">
                                  <a:solidFill>
                                    <a:srgbClr val="ED7D3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800" i="1">
                                  <a:solidFill>
                                    <a:srgbClr val="ED7D31"/>
                                  </a:solidFill>
                                  <a:latin typeface="Cambria Math" panose="02040503050406030204" pitchFamily="18" charset="0"/>
                                </a:rPr>
                                <m:t>−1)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800">
                  <a:solidFill>
                    <a:srgbClr val="ED7D31"/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2D459F-B309-FBC0-DC22-20EA7B03A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7070" y="2165859"/>
                <a:ext cx="996745" cy="416268"/>
              </a:xfrm>
              <a:prstGeom prst="rect">
                <a:avLst/>
              </a:prstGeom>
              <a:blipFill>
                <a:blip r:embed="rId7"/>
                <a:stretch>
                  <a:fillRect r="-29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6D1CE6A-7C55-5117-12C2-DEE5AB44D215}"/>
                  </a:ext>
                </a:extLst>
              </p:cNvPr>
              <p:cNvSpPr txBox="1"/>
              <p:nvPr/>
            </p:nvSpPr>
            <p:spPr>
              <a:xfrm>
                <a:off x="5567070" y="2831453"/>
                <a:ext cx="996745" cy="4162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1800" i="1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800" b="1" i="1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1" i="1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i="1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800" i="1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  <m:t>−1)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800">
                  <a:solidFill>
                    <a:srgbClr val="4472C4"/>
                  </a:solidFill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6D1CE6A-7C55-5117-12C2-DEE5AB44D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7070" y="2831453"/>
                <a:ext cx="996745" cy="416268"/>
              </a:xfrm>
              <a:prstGeom prst="rect">
                <a:avLst/>
              </a:prstGeom>
              <a:blipFill>
                <a:blip r:embed="rId8"/>
                <a:stretch>
                  <a:fillRect r="-29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44AD53-9303-CBC8-F3C2-3274C1858116}"/>
                  </a:ext>
                </a:extLst>
              </p:cNvPr>
              <p:cNvSpPr txBox="1"/>
              <p:nvPr/>
            </p:nvSpPr>
            <p:spPr>
              <a:xfrm>
                <a:off x="5567070" y="3672865"/>
                <a:ext cx="996745" cy="4162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rgbClr val="70AD47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d>
                        <m:dPr>
                          <m:ctrlPr>
                            <a:rPr lang="en-US" sz="1800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800" b="1" i="1">
                                  <a:solidFill>
                                    <a:srgbClr val="70AD4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1" i="1">
                                  <a:solidFill>
                                    <a:srgbClr val="70AD47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70AD47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i="1">
                                  <a:solidFill>
                                    <a:srgbClr val="70AD47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800" i="1">
                                  <a:solidFill>
                                    <a:srgbClr val="70AD47"/>
                                  </a:solidFill>
                                  <a:latin typeface="Cambria Math" panose="02040503050406030204" pitchFamily="18" charset="0"/>
                                </a:rPr>
                                <m:t>−1)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800">
                  <a:solidFill>
                    <a:srgbClr val="70AD47"/>
                  </a:solidFill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44AD53-9303-CBC8-F3C2-3274C18581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7070" y="3672865"/>
                <a:ext cx="996745" cy="416268"/>
              </a:xfrm>
              <a:prstGeom prst="rect">
                <a:avLst/>
              </a:prstGeom>
              <a:blipFill>
                <a:blip r:embed="rId9"/>
                <a:stretch>
                  <a:fillRect r="-32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A72DF16-2ADF-F2D0-6AFA-71191B6D4ECE}"/>
              </a:ext>
            </a:extLst>
          </p:cNvPr>
          <p:cNvSpPr txBox="1"/>
          <p:nvPr/>
        </p:nvSpPr>
        <p:spPr>
          <a:xfrm>
            <a:off x="595409" y="5024841"/>
            <a:ext cx="2191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solidFill>
                  <a:schemeClr val="tx1"/>
                </a:solidFill>
              </a:rPr>
              <a:t>Model update rule: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8D63ED5-0FE3-08C0-28BC-CBA63ADFE186}"/>
                  </a:ext>
                </a:extLst>
              </p:cNvPr>
              <p:cNvSpPr txBox="1"/>
              <p:nvPr/>
            </p:nvSpPr>
            <p:spPr>
              <a:xfrm>
                <a:off x="2725066" y="4722930"/>
                <a:ext cx="4237967" cy="9578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−1)</m:t>
                          </m:r>
                        </m:sup>
                      </m:sSup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00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0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−1)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8D63ED5-0FE3-08C0-28BC-CBA63ADFE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066" y="4722930"/>
                <a:ext cx="4237967" cy="95782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1053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Recap - How Does FL Work over a Wireless Network? [2]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531D307C-65C7-4BB3-B44A-1501D36803F7}" type="slidenum">
              <a:rPr lang="en-GB"/>
              <a:pPr/>
              <a:t>7</a:t>
            </a:fld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>
          <a:xfrm>
            <a:off x="929217" y="333375"/>
            <a:ext cx="2499764" cy="273050"/>
          </a:xfrm>
        </p:spPr>
        <p:txBody>
          <a:bodyPr/>
          <a:lstStyle/>
          <a:p>
            <a:r>
              <a:rPr lang="en-US"/>
              <a:t>March 2025</a:t>
            </a:r>
            <a:endParaRPr lang="en-GB"/>
          </a:p>
        </p:txBody>
      </p:sp>
      <p:sp>
        <p:nvSpPr>
          <p:cNvPr id="11354" name="Rectangle: Rounded Corners 11353">
            <a:extLst>
              <a:ext uri="{FF2B5EF4-FFF2-40B4-BE49-F238E27FC236}">
                <a16:creationId xmlns:a16="http://schemas.microsoft.com/office/drawing/2014/main" id="{E323A150-8F16-92FA-ABA4-363968483EBB}"/>
              </a:ext>
            </a:extLst>
          </p:cNvPr>
          <p:cNvSpPr/>
          <p:nvPr/>
        </p:nvSpPr>
        <p:spPr>
          <a:xfrm>
            <a:off x="1086613" y="2326250"/>
            <a:ext cx="1511300" cy="1413568"/>
          </a:xfrm>
          <a:prstGeom prst="roundRect">
            <a:avLst>
              <a:gd name="adj" fmla="val 3529"/>
            </a:avLst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355" name="TextBox 135">
                <a:extLst>
                  <a:ext uri="{FF2B5EF4-FFF2-40B4-BE49-F238E27FC236}">
                    <a16:creationId xmlns:a16="http://schemas.microsoft.com/office/drawing/2014/main" id="{9BC717C2-A53E-107E-D0C3-7E48B2F82274}"/>
                  </a:ext>
                </a:extLst>
              </p:cNvPr>
              <p:cNvSpPr txBox="1"/>
              <p:nvPr/>
            </p:nvSpPr>
            <p:spPr>
              <a:xfrm>
                <a:off x="3966067" y="2356956"/>
                <a:ext cx="7315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>
                    <a:solidFill>
                      <a:prstClr val="black"/>
                    </a:solidFill>
                    <a:latin typeface="Calibri" panose="020F0502020204030204"/>
                  </a:rPr>
                  <a:t>STA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1355" name="TextBox 135">
                <a:extLst>
                  <a:ext uri="{FF2B5EF4-FFF2-40B4-BE49-F238E27FC236}">
                    <a16:creationId xmlns:a16="http://schemas.microsoft.com/office/drawing/2014/main" id="{9BC717C2-A53E-107E-D0C3-7E48B2F82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067" y="2356956"/>
                <a:ext cx="731520" cy="369332"/>
              </a:xfrm>
              <a:prstGeom prst="rect">
                <a:avLst/>
              </a:prstGeom>
              <a:blipFill>
                <a:blip r:embed="rId3"/>
                <a:stretch>
                  <a:fillRect l="-7500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56" name="Oval 11355">
            <a:extLst>
              <a:ext uri="{FF2B5EF4-FFF2-40B4-BE49-F238E27FC236}">
                <a16:creationId xmlns:a16="http://schemas.microsoft.com/office/drawing/2014/main" id="{93373FF3-D87A-B0E3-31A3-E7A01294693C}"/>
              </a:ext>
            </a:extLst>
          </p:cNvPr>
          <p:cNvSpPr/>
          <p:nvPr/>
        </p:nvSpPr>
        <p:spPr>
          <a:xfrm>
            <a:off x="4194779" y="2312981"/>
            <a:ext cx="91440" cy="91440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357" name="Graphic 391" descr="Database outline">
            <a:extLst>
              <a:ext uri="{FF2B5EF4-FFF2-40B4-BE49-F238E27FC236}">
                <a16:creationId xmlns:a16="http://schemas.microsoft.com/office/drawing/2014/main" id="{1E253925-0D00-7837-8D8B-976A5EF848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0508" y="2174362"/>
            <a:ext cx="402677" cy="402677"/>
          </a:xfrm>
          <a:prstGeom prst="rect">
            <a:avLst/>
          </a:prstGeom>
        </p:spPr>
      </p:pic>
      <p:cxnSp>
        <p:nvCxnSpPr>
          <p:cNvPr id="11358" name="Straight Arrow Connector 11357">
            <a:extLst>
              <a:ext uri="{FF2B5EF4-FFF2-40B4-BE49-F238E27FC236}">
                <a16:creationId xmlns:a16="http://schemas.microsoft.com/office/drawing/2014/main" id="{81117998-5A2C-0158-2F09-495FFA2260B4}"/>
              </a:ext>
            </a:extLst>
          </p:cNvPr>
          <p:cNvCxnSpPr>
            <a:cxnSpLocks/>
          </p:cNvCxnSpPr>
          <p:nvPr/>
        </p:nvCxnSpPr>
        <p:spPr>
          <a:xfrm flipH="1">
            <a:off x="4291759" y="2358701"/>
            <a:ext cx="182880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11359" name="Group 11358">
            <a:extLst>
              <a:ext uri="{FF2B5EF4-FFF2-40B4-BE49-F238E27FC236}">
                <a16:creationId xmlns:a16="http://schemas.microsoft.com/office/drawing/2014/main" id="{A77491D2-1F8D-BDCF-754A-05535F4FBD4B}"/>
              </a:ext>
            </a:extLst>
          </p:cNvPr>
          <p:cNvGrpSpPr/>
          <p:nvPr/>
        </p:nvGrpSpPr>
        <p:grpSpPr>
          <a:xfrm>
            <a:off x="4061011" y="2147705"/>
            <a:ext cx="130908" cy="213640"/>
            <a:chOff x="3162869" y="1587873"/>
            <a:chExt cx="130908" cy="213640"/>
          </a:xfrm>
        </p:grpSpPr>
        <p:cxnSp>
          <p:nvCxnSpPr>
            <p:cNvPr id="14485" name="Straight Arrow Connector 14484">
              <a:extLst>
                <a:ext uri="{FF2B5EF4-FFF2-40B4-BE49-F238E27FC236}">
                  <a16:creationId xmlns:a16="http://schemas.microsoft.com/office/drawing/2014/main" id="{BCE0B343-796C-B88D-E4A4-765CB5BAE7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25817" y="1587873"/>
              <a:ext cx="720" cy="213640"/>
            </a:xfrm>
            <a:prstGeom prst="straightConnector1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486" name="Straight Connector 14485">
              <a:extLst>
                <a:ext uri="{FF2B5EF4-FFF2-40B4-BE49-F238E27FC236}">
                  <a16:creationId xmlns:a16="http://schemas.microsoft.com/office/drawing/2014/main" id="{6C511D9B-1615-80AE-9587-99CCF24B14B5}"/>
                </a:ext>
              </a:extLst>
            </p:cNvPr>
            <p:cNvCxnSpPr>
              <a:cxnSpLocks/>
            </p:cNvCxnSpPr>
            <p:nvPr/>
          </p:nvCxnSpPr>
          <p:spPr>
            <a:xfrm>
              <a:off x="3162869" y="1596245"/>
              <a:ext cx="64133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487" name="Straight Connector 14486">
              <a:extLst>
                <a:ext uri="{FF2B5EF4-FFF2-40B4-BE49-F238E27FC236}">
                  <a16:creationId xmlns:a16="http://schemas.microsoft.com/office/drawing/2014/main" id="{F5ED4193-6AE8-C438-C0AD-FF1FEBB606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6830" y="1596245"/>
              <a:ext cx="66947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1360" name="Straight Arrow Connector 11359">
            <a:extLst>
              <a:ext uri="{FF2B5EF4-FFF2-40B4-BE49-F238E27FC236}">
                <a16:creationId xmlns:a16="http://schemas.microsoft.com/office/drawing/2014/main" id="{4DBA20D0-BAB7-3756-062E-99AEFEABED6F}"/>
              </a:ext>
            </a:extLst>
          </p:cNvPr>
          <p:cNvCxnSpPr>
            <a:cxnSpLocks/>
            <a:stCxn id="11356" idx="2"/>
          </p:cNvCxnSpPr>
          <p:nvPr/>
        </p:nvCxnSpPr>
        <p:spPr>
          <a:xfrm flipH="1">
            <a:off x="4121494" y="2358701"/>
            <a:ext cx="73287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1361" name="TextBox 135">
            <a:extLst>
              <a:ext uri="{FF2B5EF4-FFF2-40B4-BE49-F238E27FC236}">
                <a16:creationId xmlns:a16="http://schemas.microsoft.com/office/drawing/2014/main" id="{13D2728A-D257-08B2-431F-89CDB5359F0F}"/>
              </a:ext>
            </a:extLst>
          </p:cNvPr>
          <p:cNvSpPr txBox="1"/>
          <p:nvPr/>
        </p:nvSpPr>
        <p:spPr>
          <a:xfrm>
            <a:off x="3966067" y="2998060"/>
            <a:ext cx="73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STA 2</a:t>
            </a:r>
          </a:p>
        </p:txBody>
      </p:sp>
      <p:sp>
        <p:nvSpPr>
          <p:cNvPr id="11362" name="Oval 11361">
            <a:extLst>
              <a:ext uri="{FF2B5EF4-FFF2-40B4-BE49-F238E27FC236}">
                <a16:creationId xmlns:a16="http://schemas.microsoft.com/office/drawing/2014/main" id="{B87B1BB9-E57F-C2FA-231E-43A701957B36}"/>
              </a:ext>
            </a:extLst>
          </p:cNvPr>
          <p:cNvSpPr/>
          <p:nvPr/>
        </p:nvSpPr>
        <p:spPr>
          <a:xfrm>
            <a:off x="4225945" y="2910885"/>
            <a:ext cx="91440" cy="91440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363" name="Group 11362">
            <a:extLst>
              <a:ext uri="{FF2B5EF4-FFF2-40B4-BE49-F238E27FC236}">
                <a16:creationId xmlns:a16="http://schemas.microsoft.com/office/drawing/2014/main" id="{FB9F0512-F6D4-CDDF-10A6-D985655355A5}"/>
              </a:ext>
            </a:extLst>
          </p:cNvPr>
          <p:cNvGrpSpPr/>
          <p:nvPr/>
        </p:nvGrpSpPr>
        <p:grpSpPr>
          <a:xfrm>
            <a:off x="4092178" y="2745609"/>
            <a:ext cx="130908" cy="213640"/>
            <a:chOff x="3162869" y="1587873"/>
            <a:chExt cx="130908" cy="213640"/>
          </a:xfrm>
        </p:grpSpPr>
        <p:cxnSp>
          <p:nvCxnSpPr>
            <p:cNvPr id="14482" name="Straight Arrow Connector 14481">
              <a:extLst>
                <a:ext uri="{FF2B5EF4-FFF2-40B4-BE49-F238E27FC236}">
                  <a16:creationId xmlns:a16="http://schemas.microsoft.com/office/drawing/2014/main" id="{7537D2DA-4970-278F-9160-958C405431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25817" y="1587873"/>
              <a:ext cx="720" cy="213640"/>
            </a:xfrm>
            <a:prstGeom prst="straightConnector1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483" name="Straight Connector 14482">
              <a:extLst>
                <a:ext uri="{FF2B5EF4-FFF2-40B4-BE49-F238E27FC236}">
                  <a16:creationId xmlns:a16="http://schemas.microsoft.com/office/drawing/2014/main" id="{06F57D5F-F3FC-145B-6254-142FE9FB8554}"/>
                </a:ext>
              </a:extLst>
            </p:cNvPr>
            <p:cNvCxnSpPr>
              <a:cxnSpLocks/>
            </p:cNvCxnSpPr>
            <p:nvPr/>
          </p:nvCxnSpPr>
          <p:spPr>
            <a:xfrm>
              <a:off x="3162869" y="1596245"/>
              <a:ext cx="64133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484" name="Straight Connector 14483">
              <a:extLst>
                <a:ext uri="{FF2B5EF4-FFF2-40B4-BE49-F238E27FC236}">
                  <a16:creationId xmlns:a16="http://schemas.microsoft.com/office/drawing/2014/main" id="{F6B7FD7D-F26A-CD8E-AE8F-930A654B0F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6830" y="1596245"/>
              <a:ext cx="66947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1364" name="Straight Arrow Connector 11363">
            <a:extLst>
              <a:ext uri="{FF2B5EF4-FFF2-40B4-BE49-F238E27FC236}">
                <a16:creationId xmlns:a16="http://schemas.microsoft.com/office/drawing/2014/main" id="{45509DB6-D68B-9E79-33F8-0D56979BD736}"/>
              </a:ext>
            </a:extLst>
          </p:cNvPr>
          <p:cNvCxnSpPr>
            <a:cxnSpLocks/>
            <a:stCxn id="11362" idx="2"/>
          </p:cNvCxnSpPr>
          <p:nvPr/>
        </p:nvCxnSpPr>
        <p:spPr>
          <a:xfrm flipH="1">
            <a:off x="4152659" y="2956605"/>
            <a:ext cx="73287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11365" name="Group 11364">
            <a:extLst>
              <a:ext uri="{FF2B5EF4-FFF2-40B4-BE49-F238E27FC236}">
                <a16:creationId xmlns:a16="http://schemas.microsoft.com/office/drawing/2014/main" id="{DA8E68E5-0489-F3B7-3527-5DEA61576D28}"/>
              </a:ext>
            </a:extLst>
          </p:cNvPr>
          <p:cNvGrpSpPr/>
          <p:nvPr/>
        </p:nvGrpSpPr>
        <p:grpSpPr>
          <a:xfrm>
            <a:off x="2784215" y="2776859"/>
            <a:ext cx="130908" cy="302388"/>
            <a:chOff x="3138020" y="3455313"/>
            <a:chExt cx="130908" cy="302388"/>
          </a:xfrm>
        </p:grpSpPr>
        <p:cxnSp>
          <p:nvCxnSpPr>
            <p:cNvPr id="14478" name="Straight Arrow Connector 14477">
              <a:extLst>
                <a:ext uri="{FF2B5EF4-FFF2-40B4-BE49-F238E27FC236}">
                  <a16:creationId xmlns:a16="http://schemas.microsoft.com/office/drawing/2014/main" id="{5A9DE02E-439C-11DE-625E-2B3D87AFC925}"/>
                </a:ext>
              </a:extLst>
            </p:cNvPr>
            <p:cNvCxnSpPr/>
            <p:nvPr/>
          </p:nvCxnSpPr>
          <p:spPr>
            <a:xfrm flipV="1">
              <a:off x="3200968" y="3455313"/>
              <a:ext cx="0" cy="198731"/>
            </a:xfrm>
            <a:prstGeom prst="straightConnector1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479" name="Straight Connector 14478">
              <a:extLst>
                <a:ext uri="{FF2B5EF4-FFF2-40B4-BE49-F238E27FC236}">
                  <a16:creationId xmlns:a16="http://schemas.microsoft.com/office/drawing/2014/main" id="{0AF15FF7-D493-812F-9318-D5E76EEA86C8}"/>
                </a:ext>
              </a:extLst>
            </p:cNvPr>
            <p:cNvCxnSpPr>
              <a:cxnSpLocks/>
            </p:cNvCxnSpPr>
            <p:nvPr/>
          </p:nvCxnSpPr>
          <p:spPr>
            <a:xfrm>
              <a:off x="3138020" y="3463686"/>
              <a:ext cx="64133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480" name="Straight Connector 14479">
              <a:extLst>
                <a:ext uri="{FF2B5EF4-FFF2-40B4-BE49-F238E27FC236}">
                  <a16:creationId xmlns:a16="http://schemas.microsoft.com/office/drawing/2014/main" id="{14EB9A78-8297-E786-317D-CC381EB22B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1981" y="3463686"/>
              <a:ext cx="66947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4481" name="Rectangle 14480">
              <a:extLst>
                <a:ext uri="{FF2B5EF4-FFF2-40B4-BE49-F238E27FC236}">
                  <a16:creationId xmlns:a16="http://schemas.microsoft.com/office/drawing/2014/main" id="{33B5E28C-BF8C-BC3F-52AE-2DE0737AE8D5}"/>
                </a:ext>
              </a:extLst>
            </p:cNvPr>
            <p:cNvSpPr/>
            <p:nvPr/>
          </p:nvSpPr>
          <p:spPr>
            <a:xfrm>
              <a:off x="3154686" y="3666261"/>
              <a:ext cx="91440" cy="91440"/>
            </a:xfrm>
            <a:prstGeom prst="rect">
              <a:avLst/>
            </a:prstGeom>
            <a:solidFill>
              <a:sysClr val="windowText" lastClr="0000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366" name="TextBox 135">
                <a:extLst>
                  <a:ext uri="{FF2B5EF4-FFF2-40B4-BE49-F238E27FC236}">
                    <a16:creationId xmlns:a16="http://schemas.microsoft.com/office/drawing/2014/main" id="{86C1A481-55CE-B684-61A5-EE11FDECAC77}"/>
                  </a:ext>
                </a:extLst>
              </p:cNvPr>
              <p:cNvSpPr txBox="1"/>
              <p:nvPr/>
            </p:nvSpPr>
            <p:spPr>
              <a:xfrm>
                <a:off x="3966067" y="3836796"/>
                <a:ext cx="781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>
                    <a:solidFill>
                      <a:prstClr val="black"/>
                    </a:solidFill>
                    <a:latin typeface="Calibri" panose="020F0502020204030204"/>
                  </a:rPr>
                  <a:t>STA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1366" name="TextBox 135">
                <a:extLst>
                  <a:ext uri="{FF2B5EF4-FFF2-40B4-BE49-F238E27FC236}">
                    <a16:creationId xmlns:a16="http://schemas.microsoft.com/office/drawing/2014/main" id="{86C1A481-55CE-B684-61A5-EE11FDECAC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067" y="3836796"/>
                <a:ext cx="781890" cy="369332"/>
              </a:xfrm>
              <a:prstGeom prst="rect">
                <a:avLst/>
              </a:prstGeom>
              <a:blipFill>
                <a:blip r:embed="rId6"/>
                <a:stretch>
                  <a:fillRect l="-7031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67" name="Oval 11366">
            <a:extLst>
              <a:ext uri="{FF2B5EF4-FFF2-40B4-BE49-F238E27FC236}">
                <a16:creationId xmlns:a16="http://schemas.microsoft.com/office/drawing/2014/main" id="{988AE22A-D6B5-18A9-8E9E-612258184269}"/>
              </a:ext>
            </a:extLst>
          </p:cNvPr>
          <p:cNvSpPr/>
          <p:nvPr/>
        </p:nvSpPr>
        <p:spPr>
          <a:xfrm>
            <a:off x="4247812" y="3792821"/>
            <a:ext cx="91440" cy="91440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368" name="Straight Arrow Connector 11367">
            <a:extLst>
              <a:ext uri="{FF2B5EF4-FFF2-40B4-BE49-F238E27FC236}">
                <a16:creationId xmlns:a16="http://schemas.microsoft.com/office/drawing/2014/main" id="{2D8EFA6E-64BF-4166-193D-F3F4792E997C}"/>
              </a:ext>
            </a:extLst>
          </p:cNvPr>
          <p:cNvCxnSpPr>
            <a:cxnSpLocks/>
          </p:cNvCxnSpPr>
          <p:nvPr/>
        </p:nvCxnSpPr>
        <p:spPr>
          <a:xfrm flipH="1">
            <a:off x="4291759" y="3838541"/>
            <a:ext cx="182880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11369" name="Group 11368">
            <a:extLst>
              <a:ext uri="{FF2B5EF4-FFF2-40B4-BE49-F238E27FC236}">
                <a16:creationId xmlns:a16="http://schemas.microsoft.com/office/drawing/2014/main" id="{33016482-143B-0A62-786C-A490024DBEE0}"/>
              </a:ext>
            </a:extLst>
          </p:cNvPr>
          <p:cNvGrpSpPr/>
          <p:nvPr/>
        </p:nvGrpSpPr>
        <p:grpSpPr>
          <a:xfrm>
            <a:off x="4114045" y="3627545"/>
            <a:ext cx="130908" cy="213640"/>
            <a:chOff x="3162869" y="1587873"/>
            <a:chExt cx="130908" cy="213640"/>
          </a:xfrm>
        </p:grpSpPr>
        <p:cxnSp>
          <p:nvCxnSpPr>
            <p:cNvPr id="14475" name="Straight Arrow Connector 14474">
              <a:extLst>
                <a:ext uri="{FF2B5EF4-FFF2-40B4-BE49-F238E27FC236}">
                  <a16:creationId xmlns:a16="http://schemas.microsoft.com/office/drawing/2014/main" id="{8ECCB561-CEFB-5660-929C-16BB727DB82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25817" y="1587873"/>
              <a:ext cx="720" cy="213640"/>
            </a:xfrm>
            <a:prstGeom prst="straightConnector1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476" name="Straight Connector 14475">
              <a:extLst>
                <a:ext uri="{FF2B5EF4-FFF2-40B4-BE49-F238E27FC236}">
                  <a16:creationId xmlns:a16="http://schemas.microsoft.com/office/drawing/2014/main" id="{1234CCA2-A90E-99EA-54B5-ECB40D6CD9C5}"/>
                </a:ext>
              </a:extLst>
            </p:cNvPr>
            <p:cNvCxnSpPr>
              <a:cxnSpLocks/>
            </p:cNvCxnSpPr>
            <p:nvPr/>
          </p:nvCxnSpPr>
          <p:spPr>
            <a:xfrm>
              <a:off x="3162869" y="1596245"/>
              <a:ext cx="64133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477" name="Straight Connector 14476">
              <a:extLst>
                <a:ext uri="{FF2B5EF4-FFF2-40B4-BE49-F238E27FC236}">
                  <a16:creationId xmlns:a16="http://schemas.microsoft.com/office/drawing/2014/main" id="{EE1EF0E4-A875-8A2C-71CE-6108CB0923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6830" y="1596245"/>
              <a:ext cx="66947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1370" name="Straight Arrow Connector 11369">
            <a:extLst>
              <a:ext uri="{FF2B5EF4-FFF2-40B4-BE49-F238E27FC236}">
                <a16:creationId xmlns:a16="http://schemas.microsoft.com/office/drawing/2014/main" id="{F8CF7906-EBF8-8E15-E454-FE1B5E34D7C1}"/>
              </a:ext>
            </a:extLst>
          </p:cNvPr>
          <p:cNvCxnSpPr>
            <a:cxnSpLocks/>
            <a:stCxn id="11367" idx="2"/>
          </p:cNvCxnSpPr>
          <p:nvPr/>
        </p:nvCxnSpPr>
        <p:spPr>
          <a:xfrm flipH="1">
            <a:off x="4174526" y="3838541"/>
            <a:ext cx="73287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pic>
        <p:nvPicPr>
          <p:cNvPr id="11371" name="Graphic 391" descr="Database outline">
            <a:extLst>
              <a:ext uri="{FF2B5EF4-FFF2-40B4-BE49-F238E27FC236}">
                <a16:creationId xmlns:a16="http://schemas.microsoft.com/office/drawing/2014/main" id="{7B656BA1-F787-D6BD-5B74-F21400531E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0508" y="3635458"/>
            <a:ext cx="402677" cy="437321"/>
          </a:xfrm>
          <a:prstGeom prst="rect">
            <a:avLst/>
          </a:prstGeom>
        </p:spPr>
      </p:pic>
      <p:pic>
        <p:nvPicPr>
          <p:cNvPr id="11372" name="Graphic 391" descr="Database outline">
            <a:extLst>
              <a:ext uri="{FF2B5EF4-FFF2-40B4-BE49-F238E27FC236}">
                <a16:creationId xmlns:a16="http://schemas.microsoft.com/office/drawing/2014/main" id="{2C3839E2-4751-FBCB-1C0C-A783145178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0508" y="2807706"/>
            <a:ext cx="402677" cy="402677"/>
          </a:xfrm>
          <a:prstGeom prst="rect">
            <a:avLst/>
          </a:prstGeom>
        </p:spPr>
      </p:pic>
      <p:sp>
        <p:nvSpPr>
          <p:cNvPr id="11373" name="Rectangle 11372">
            <a:extLst>
              <a:ext uri="{FF2B5EF4-FFF2-40B4-BE49-F238E27FC236}">
                <a16:creationId xmlns:a16="http://schemas.microsoft.com/office/drawing/2014/main" id="{684A9DEB-97AD-027F-8BC7-8302D4676F0E}"/>
              </a:ext>
            </a:extLst>
          </p:cNvPr>
          <p:cNvSpPr/>
          <p:nvPr/>
        </p:nvSpPr>
        <p:spPr>
          <a:xfrm>
            <a:off x="2636527" y="3037797"/>
            <a:ext cx="4667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  <a:ea typeface="+mn-ea"/>
              </a:rPr>
              <a:t>AP</a:t>
            </a:r>
          </a:p>
        </p:txBody>
      </p:sp>
      <p:sp>
        <p:nvSpPr>
          <p:cNvPr id="11374" name="TextBox 11373">
            <a:extLst>
              <a:ext uri="{FF2B5EF4-FFF2-40B4-BE49-F238E27FC236}">
                <a16:creationId xmlns:a16="http://schemas.microsoft.com/office/drawing/2014/main" id="{7887A675-671F-2E2E-49BE-136737EFAC92}"/>
              </a:ext>
            </a:extLst>
          </p:cNvPr>
          <p:cNvSpPr txBox="1"/>
          <p:nvPr/>
        </p:nvSpPr>
        <p:spPr>
          <a:xfrm rot="5400000">
            <a:off x="4133048" y="328454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…</a:t>
            </a:r>
          </a:p>
        </p:txBody>
      </p:sp>
      <p:grpSp>
        <p:nvGrpSpPr>
          <p:cNvPr id="11375" name="Group 11374">
            <a:extLst>
              <a:ext uri="{FF2B5EF4-FFF2-40B4-BE49-F238E27FC236}">
                <a16:creationId xmlns:a16="http://schemas.microsoft.com/office/drawing/2014/main" id="{8B9C57ED-05DF-ED18-547C-141CA27E7286}"/>
              </a:ext>
            </a:extLst>
          </p:cNvPr>
          <p:cNvGrpSpPr/>
          <p:nvPr/>
        </p:nvGrpSpPr>
        <p:grpSpPr>
          <a:xfrm>
            <a:off x="1164683" y="2362141"/>
            <a:ext cx="1339861" cy="1326907"/>
            <a:chOff x="116170" y="299139"/>
            <a:chExt cx="1339861" cy="1326906"/>
          </a:xfrm>
        </p:grpSpPr>
        <p:sp>
          <p:nvSpPr>
            <p:cNvPr id="14369" name="Oval 14368">
              <a:extLst>
                <a:ext uri="{FF2B5EF4-FFF2-40B4-BE49-F238E27FC236}">
                  <a16:creationId xmlns:a16="http://schemas.microsoft.com/office/drawing/2014/main" id="{0601173D-02A1-FAD3-D3BF-B5B5223E985A}"/>
                </a:ext>
              </a:extLst>
            </p:cNvPr>
            <p:cNvSpPr/>
            <p:nvPr/>
          </p:nvSpPr>
          <p:spPr>
            <a:xfrm>
              <a:off x="1047820" y="308362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70" name="Oval 14369">
              <a:extLst>
                <a:ext uri="{FF2B5EF4-FFF2-40B4-BE49-F238E27FC236}">
                  <a16:creationId xmlns:a16="http://schemas.microsoft.com/office/drawing/2014/main" id="{02A021D2-787B-DB98-4F61-A665E76B694B}"/>
                </a:ext>
              </a:extLst>
            </p:cNvPr>
            <p:cNvSpPr/>
            <p:nvPr/>
          </p:nvSpPr>
          <p:spPr>
            <a:xfrm>
              <a:off x="1047820" y="548461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71" name="Oval 14370">
              <a:extLst>
                <a:ext uri="{FF2B5EF4-FFF2-40B4-BE49-F238E27FC236}">
                  <a16:creationId xmlns:a16="http://schemas.microsoft.com/office/drawing/2014/main" id="{615A397E-2653-4DA6-2C47-C77481187D33}"/>
                </a:ext>
              </a:extLst>
            </p:cNvPr>
            <p:cNvSpPr/>
            <p:nvPr/>
          </p:nvSpPr>
          <p:spPr>
            <a:xfrm>
              <a:off x="1047820" y="788561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72" name="Oval 14371">
              <a:extLst>
                <a:ext uri="{FF2B5EF4-FFF2-40B4-BE49-F238E27FC236}">
                  <a16:creationId xmlns:a16="http://schemas.microsoft.com/office/drawing/2014/main" id="{8233AAFB-DB74-7BE9-6129-8A8EB4808249}"/>
                </a:ext>
              </a:extLst>
            </p:cNvPr>
            <p:cNvSpPr/>
            <p:nvPr/>
          </p:nvSpPr>
          <p:spPr>
            <a:xfrm>
              <a:off x="1047820" y="1028660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73" name="Oval 14372">
              <a:extLst>
                <a:ext uri="{FF2B5EF4-FFF2-40B4-BE49-F238E27FC236}">
                  <a16:creationId xmlns:a16="http://schemas.microsoft.com/office/drawing/2014/main" id="{02986289-2C66-59AE-F45B-A08B1DCED9F9}"/>
                </a:ext>
              </a:extLst>
            </p:cNvPr>
            <p:cNvSpPr/>
            <p:nvPr/>
          </p:nvSpPr>
          <p:spPr>
            <a:xfrm>
              <a:off x="1047820" y="1294506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74" name="Oval 14373">
              <a:extLst>
                <a:ext uri="{FF2B5EF4-FFF2-40B4-BE49-F238E27FC236}">
                  <a16:creationId xmlns:a16="http://schemas.microsoft.com/office/drawing/2014/main" id="{25765F78-D16C-9061-2EC6-92DF9F2C8CDC}"/>
                </a:ext>
              </a:extLst>
            </p:cNvPr>
            <p:cNvSpPr/>
            <p:nvPr/>
          </p:nvSpPr>
          <p:spPr>
            <a:xfrm>
              <a:off x="1047820" y="1534605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75" name="Oval 14374">
              <a:extLst>
                <a:ext uri="{FF2B5EF4-FFF2-40B4-BE49-F238E27FC236}">
                  <a16:creationId xmlns:a16="http://schemas.microsoft.com/office/drawing/2014/main" id="{DF254249-A945-8224-7133-2195361F5560}"/>
                </a:ext>
              </a:extLst>
            </p:cNvPr>
            <p:cNvSpPr/>
            <p:nvPr/>
          </p:nvSpPr>
          <p:spPr>
            <a:xfrm>
              <a:off x="1364591" y="693626"/>
              <a:ext cx="91440" cy="91440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76" name="Oval 14375">
              <a:extLst>
                <a:ext uri="{FF2B5EF4-FFF2-40B4-BE49-F238E27FC236}">
                  <a16:creationId xmlns:a16="http://schemas.microsoft.com/office/drawing/2014/main" id="{EEF196FC-8980-7517-995C-D4D9191C2E17}"/>
                </a:ext>
              </a:extLst>
            </p:cNvPr>
            <p:cNvSpPr/>
            <p:nvPr/>
          </p:nvSpPr>
          <p:spPr>
            <a:xfrm>
              <a:off x="1364591" y="933725"/>
              <a:ext cx="91440" cy="91440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77" name="Oval 14376">
              <a:extLst>
                <a:ext uri="{FF2B5EF4-FFF2-40B4-BE49-F238E27FC236}">
                  <a16:creationId xmlns:a16="http://schemas.microsoft.com/office/drawing/2014/main" id="{A0EE42F0-4F82-5C9A-8515-B115E8204AFD}"/>
                </a:ext>
              </a:extLst>
            </p:cNvPr>
            <p:cNvSpPr/>
            <p:nvPr/>
          </p:nvSpPr>
          <p:spPr>
            <a:xfrm>
              <a:off x="1364591" y="1173825"/>
              <a:ext cx="91440" cy="91440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378" name="Straight Connector 14377">
              <a:extLst>
                <a:ext uri="{FF2B5EF4-FFF2-40B4-BE49-F238E27FC236}">
                  <a16:creationId xmlns:a16="http://schemas.microsoft.com/office/drawing/2014/main" id="{9839865F-DEED-69AE-290A-1B56B3423ED3}"/>
                </a:ext>
              </a:extLst>
            </p:cNvPr>
            <p:cNvCxnSpPr>
              <a:cxnSpLocks/>
              <a:stCxn id="14373" idx="6"/>
              <a:endCxn id="14377" idx="2"/>
            </p:cNvCxnSpPr>
            <p:nvPr/>
          </p:nvCxnSpPr>
          <p:spPr>
            <a:xfrm flipV="1">
              <a:off x="1139260" y="1219545"/>
              <a:ext cx="225331" cy="12068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79" name="Straight Connector 14378">
              <a:extLst>
                <a:ext uri="{FF2B5EF4-FFF2-40B4-BE49-F238E27FC236}">
                  <a16:creationId xmlns:a16="http://schemas.microsoft.com/office/drawing/2014/main" id="{C6B94117-6D5F-4FD7-21A6-AB5F5F7AC3A3}"/>
                </a:ext>
              </a:extLst>
            </p:cNvPr>
            <p:cNvCxnSpPr>
              <a:cxnSpLocks/>
              <a:stCxn id="14374" idx="6"/>
              <a:endCxn id="14377" idx="2"/>
            </p:cNvCxnSpPr>
            <p:nvPr/>
          </p:nvCxnSpPr>
          <p:spPr>
            <a:xfrm flipV="1">
              <a:off x="1139260" y="1219545"/>
              <a:ext cx="225331" cy="36078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80" name="Straight Connector 14379">
              <a:extLst>
                <a:ext uri="{FF2B5EF4-FFF2-40B4-BE49-F238E27FC236}">
                  <a16:creationId xmlns:a16="http://schemas.microsoft.com/office/drawing/2014/main" id="{5AFC7321-CDEE-02C4-9FB2-970ED34DB1AA}"/>
                </a:ext>
              </a:extLst>
            </p:cNvPr>
            <p:cNvCxnSpPr>
              <a:cxnSpLocks/>
              <a:stCxn id="14374" idx="6"/>
              <a:endCxn id="14376" idx="2"/>
            </p:cNvCxnSpPr>
            <p:nvPr/>
          </p:nvCxnSpPr>
          <p:spPr>
            <a:xfrm flipV="1">
              <a:off x="1139260" y="979445"/>
              <a:ext cx="225331" cy="60088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81" name="Straight Connector 14380">
              <a:extLst>
                <a:ext uri="{FF2B5EF4-FFF2-40B4-BE49-F238E27FC236}">
                  <a16:creationId xmlns:a16="http://schemas.microsoft.com/office/drawing/2014/main" id="{234A6F5C-C88B-11DD-C3EF-C99F052453B1}"/>
                </a:ext>
              </a:extLst>
            </p:cNvPr>
            <p:cNvCxnSpPr>
              <a:cxnSpLocks/>
              <a:stCxn id="14374" idx="6"/>
              <a:endCxn id="14375" idx="1"/>
            </p:cNvCxnSpPr>
            <p:nvPr/>
          </p:nvCxnSpPr>
          <p:spPr>
            <a:xfrm flipV="1">
              <a:off x="1139260" y="707017"/>
              <a:ext cx="238722" cy="873308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82" name="Straight Connector 14381">
              <a:extLst>
                <a:ext uri="{FF2B5EF4-FFF2-40B4-BE49-F238E27FC236}">
                  <a16:creationId xmlns:a16="http://schemas.microsoft.com/office/drawing/2014/main" id="{58FC712D-C57B-C25E-ABD3-79D096C9106F}"/>
                </a:ext>
              </a:extLst>
            </p:cNvPr>
            <p:cNvCxnSpPr>
              <a:cxnSpLocks/>
              <a:stCxn id="14369" idx="6"/>
              <a:endCxn id="14375" idx="2"/>
            </p:cNvCxnSpPr>
            <p:nvPr/>
          </p:nvCxnSpPr>
          <p:spPr>
            <a:xfrm>
              <a:off x="1139260" y="354082"/>
              <a:ext cx="225331" cy="38526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83" name="Straight Connector 14382">
              <a:extLst>
                <a:ext uri="{FF2B5EF4-FFF2-40B4-BE49-F238E27FC236}">
                  <a16:creationId xmlns:a16="http://schemas.microsoft.com/office/drawing/2014/main" id="{1D42268E-794D-EB2A-F8DC-AEC68E2D1684}"/>
                </a:ext>
              </a:extLst>
            </p:cNvPr>
            <p:cNvCxnSpPr>
              <a:cxnSpLocks/>
              <a:stCxn id="14369" idx="6"/>
              <a:endCxn id="14376" idx="2"/>
            </p:cNvCxnSpPr>
            <p:nvPr/>
          </p:nvCxnSpPr>
          <p:spPr>
            <a:xfrm>
              <a:off x="1139260" y="354082"/>
              <a:ext cx="225331" cy="62536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84" name="Straight Connector 14383">
              <a:extLst>
                <a:ext uri="{FF2B5EF4-FFF2-40B4-BE49-F238E27FC236}">
                  <a16:creationId xmlns:a16="http://schemas.microsoft.com/office/drawing/2014/main" id="{90DE8F7D-DD94-8C21-D4BA-441DFC564698}"/>
                </a:ext>
              </a:extLst>
            </p:cNvPr>
            <p:cNvCxnSpPr>
              <a:cxnSpLocks/>
              <a:stCxn id="14369" idx="6"/>
              <a:endCxn id="14377" idx="2"/>
            </p:cNvCxnSpPr>
            <p:nvPr/>
          </p:nvCxnSpPr>
          <p:spPr>
            <a:xfrm>
              <a:off x="1139260" y="354082"/>
              <a:ext cx="225331" cy="86546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85" name="Straight Connector 14384">
              <a:extLst>
                <a:ext uri="{FF2B5EF4-FFF2-40B4-BE49-F238E27FC236}">
                  <a16:creationId xmlns:a16="http://schemas.microsoft.com/office/drawing/2014/main" id="{D373A642-C3CD-A476-79EE-5A125E07E7D6}"/>
                </a:ext>
              </a:extLst>
            </p:cNvPr>
            <p:cNvCxnSpPr>
              <a:cxnSpLocks/>
              <a:stCxn id="14370" idx="6"/>
              <a:endCxn id="14375" idx="2"/>
            </p:cNvCxnSpPr>
            <p:nvPr/>
          </p:nvCxnSpPr>
          <p:spPr>
            <a:xfrm>
              <a:off x="1139260" y="594181"/>
              <a:ext cx="225331" cy="14516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86" name="Straight Connector 14385">
              <a:extLst>
                <a:ext uri="{FF2B5EF4-FFF2-40B4-BE49-F238E27FC236}">
                  <a16:creationId xmlns:a16="http://schemas.microsoft.com/office/drawing/2014/main" id="{375B1468-3174-07AB-7433-67F4BCE0FC5C}"/>
                </a:ext>
              </a:extLst>
            </p:cNvPr>
            <p:cNvCxnSpPr>
              <a:cxnSpLocks/>
              <a:stCxn id="14371" idx="6"/>
              <a:endCxn id="14375" idx="2"/>
            </p:cNvCxnSpPr>
            <p:nvPr/>
          </p:nvCxnSpPr>
          <p:spPr>
            <a:xfrm flipV="1">
              <a:off x="1139260" y="739346"/>
              <a:ext cx="225331" cy="9493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87" name="Straight Connector 14386">
              <a:extLst>
                <a:ext uri="{FF2B5EF4-FFF2-40B4-BE49-F238E27FC236}">
                  <a16:creationId xmlns:a16="http://schemas.microsoft.com/office/drawing/2014/main" id="{1FCD15E0-9B4C-991D-D739-BE29B1BCBFCC}"/>
                </a:ext>
              </a:extLst>
            </p:cNvPr>
            <p:cNvCxnSpPr>
              <a:cxnSpLocks/>
              <a:stCxn id="14370" idx="6"/>
              <a:endCxn id="14376" idx="2"/>
            </p:cNvCxnSpPr>
            <p:nvPr/>
          </p:nvCxnSpPr>
          <p:spPr>
            <a:xfrm>
              <a:off x="1139260" y="594181"/>
              <a:ext cx="225331" cy="38526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88" name="Straight Connector 14387">
              <a:extLst>
                <a:ext uri="{FF2B5EF4-FFF2-40B4-BE49-F238E27FC236}">
                  <a16:creationId xmlns:a16="http://schemas.microsoft.com/office/drawing/2014/main" id="{FD9FEC68-91FA-337C-5A9E-6028F52B3AED}"/>
                </a:ext>
              </a:extLst>
            </p:cNvPr>
            <p:cNvCxnSpPr>
              <a:cxnSpLocks/>
              <a:stCxn id="14371" idx="7"/>
              <a:endCxn id="14377" idx="2"/>
            </p:cNvCxnSpPr>
            <p:nvPr/>
          </p:nvCxnSpPr>
          <p:spPr>
            <a:xfrm>
              <a:off x="1125869" y="801952"/>
              <a:ext cx="238722" cy="41759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89" name="Straight Connector 14388">
              <a:extLst>
                <a:ext uri="{FF2B5EF4-FFF2-40B4-BE49-F238E27FC236}">
                  <a16:creationId xmlns:a16="http://schemas.microsoft.com/office/drawing/2014/main" id="{382DA9F0-11B9-C850-E184-B20D28DE4F1D}"/>
                </a:ext>
              </a:extLst>
            </p:cNvPr>
            <p:cNvCxnSpPr>
              <a:cxnSpLocks/>
              <a:stCxn id="14372" idx="6"/>
              <a:endCxn id="14376" idx="2"/>
            </p:cNvCxnSpPr>
            <p:nvPr/>
          </p:nvCxnSpPr>
          <p:spPr>
            <a:xfrm flipV="1">
              <a:off x="1139260" y="979445"/>
              <a:ext cx="225331" cy="9493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90" name="Straight Connector 14389">
              <a:extLst>
                <a:ext uri="{FF2B5EF4-FFF2-40B4-BE49-F238E27FC236}">
                  <a16:creationId xmlns:a16="http://schemas.microsoft.com/office/drawing/2014/main" id="{7D4BF848-9D1F-62BB-35B9-6635BC5BEB45}"/>
                </a:ext>
              </a:extLst>
            </p:cNvPr>
            <p:cNvCxnSpPr>
              <a:cxnSpLocks/>
              <a:stCxn id="14373" idx="6"/>
              <a:endCxn id="14376" idx="2"/>
            </p:cNvCxnSpPr>
            <p:nvPr/>
          </p:nvCxnSpPr>
          <p:spPr>
            <a:xfrm flipV="1">
              <a:off x="1139260" y="979445"/>
              <a:ext cx="225331" cy="36078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91" name="Straight Connector 14390">
              <a:extLst>
                <a:ext uri="{FF2B5EF4-FFF2-40B4-BE49-F238E27FC236}">
                  <a16:creationId xmlns:a16="http://schemas.microsoft.com/office/drawing/2014/main" id="{CC77ACD0-F2B3-598B-F4E0-DA0EBA5C9289}"/>
                </a:ext>
              </a:extLst>
            </p:cNvPr>
            <p:cNvCxnSpPr>
              <a:cxnSpLocks/>
              <a:stCxn id="14373" idx="6"/>
              <a:endCxn id="14375" idx="2"/>
            </p:cNvCxnSpPr>
            <p:nvPr/>
          </p:nvCxnSpPr>
          <p:spPr>
            <a:xfrm flipV="1">
              <a:off x="1139260" y="739346"/>
              <a:ext cx="225331" cy="60088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92" name="Straight Connector 14391">
              <a:extLst>
                <a:ext uri="{FF2B5EF4-FFF2-40B4-BE49-F238E27FC236}">
                  <a16:creationId xmlns:a16="http://schemas.microsoft.com/office/drawing/2014/main" id="{6908F2F3-8BEB-B3CA-C62E-019E67FDF5C2}"/>
                </a:ext>
              </a:extLst>
            </p:cNvPr>
            <p:cNvCxnSpPr>
              <a:cxnSpLocks/>
              <a:stCxn id="14372" idx="6"/>
              <a:endCxn id="14377" idx="2"/>
            </p:cNvCxnSpPr>
            <p:nvPr/>
          </p:nvCxnSpPr>
          <p:spPr>
            <a:xfrm>
              <a:off x="1139260" y="1074380"/>
              <a:ext cx="225331" cy="14516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93" name="Straight Connector 14392">
              <a:extLst>
                <a:ext uri="{FF2B5EF4-FFF2-40B4-BE49-F238E27FC236}">
                  <a16:creationId xmlns:a16="http://schemas.microsoft.com/office/drawing/2014/main" id="{ECE004FB-29AE-096A-C426-C26EA5A3F07B}"/>
                </a:ext>
              </a:extLst>
            </p:cNvPr>
            <p:cNvCxnSpPr>
              <a:cxnSpLocks/>
              <a:stCxn id="14370" idx="6"/>
              <a:endCxn id="14377" idx="2"/>
            </p:cNvCxnSpPr>
            <p:nvPr/>
          </p:nvCxnSpPr>
          <p:spPr>
            <a:xfrm>
              <a:off x="1139260" y="594181"/>
              <a:ext cx="225331" cy="62536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94" name="Straight Connector 14393">
              <a:extLst>
                <a:ext uri="{FF2B5EF4-FFF2-40B4-BE49-F238E27FC236}">
                  <a16:creationId xmlns:a16="http://schemas.microsoft.com/office/drawing/2014/main" id="{88D448A9-0597-0226-5B8A-8164CDEEFC76}"/>
                </a:ext>
              </a:extLst>
            </p:cNvPr>
            <p:cNvCxnSpPr>
              <a:cxnSpLocks/>
              <a:stCxn id="14372" idx="6"/>
              <a:endCxn id="14375" idx="2"/>
            </p:cNvCxnSpPr>
            <p:nvPr/>
          </p:nvCxnSpPr>
          <p:spPr>
            <a:xfrm flipV="1">
              <a:off x="1139260" y="739346"/>
              <a:ext cx="225331" cy="33503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4395" name="Oval 14394">
              <a:extLst>
                <a:ext uri="{FF2B5EF4-FFF2-40B4-BE49-F238E27FC236}">
                  <a16:creationId xmlns:a16="http://schemas.microsoft.com/office/drawing/2014/main" id="{BF7F94BE-E7AA-BEF8-442D-5956C571B230}"/>
                </a:ext>
              </a:extLst>
            </p:cNvPr>
            <p:cNvSpPr/>
            <p:nvPr/>
          </p:nvSpPr>
          <p:spPr>
            <a:xfrm flipH="1">
              <a:off x="474216" y="299140"/>
              <a:ext cx="91440" cy="9144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96" name="Oval 14395">
              <a:extLst>
                <a:ext uri="{FF2B5EF4-FFF2-40B4-BE49-F238E27FC236}">
                  <a16:creationId xmlns:a16="http://schemas.microsoft.com/office/drawing/2014/main" id="{93A5C2C0-8900-3F3C-45E3-5773F1481AB0}"/>
                </a:ext>
              </a:extLst>
            </p:cNvPr>
            <p:cNvSpPr/>
            <p:nvPr/>
          </p:nvSpPr>
          <p:spPr>
            <a:xfrm flipH="1">
              <a:off x="474216" y="539239"/>
              <a:ext cx="91440" cy="9144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97" name="Oval 14396">
              <a:extLst>
                <a:ext uri="{FF2B5EF4-FFF2-40B4-BE49-F238E27FC236}">
                  <a16:creationId xmlns:a16="http://schemas.microsoft.com/office/drawing/2014/main" id="{2E8C55D3-E559-6D78-676D-07B39D953325}"/>
                </a:ext>
              </a:extLst>
            </p:cNvPr>
            <p:cNvSpPr/>
            <p:nvPr/>
          </p:nvSpPr>
          <p:spPr>
            <a:xfrm flipH="1">
              <a:off x="474216" y="779339"/>
              <a:ext cx="91440" cy="9144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98" name="Oval 14397">
              <a:extLst>
                <a:ext uri="{FF2B5EF4-FFF2-40B4-BE49-F238E27FC236}">
                  <a16:creationId xmlns:a16="http://schemas.microsoft.com/office/drawing/2014/main" id="{120DC0A4-9247-6A66-E530-90D5F0F08BEC}"/>
                </a:ext>
              </a:extLst>
            </p:cNvPr>
            <p:cNvSpPr/>
            <p:nvPr/>
          </p:nvSpPr>
          <p:spPr>
            <a:xfrm flipH="1">
              <a:off x="474216" y="1019438"/>
              <a:ext cx="91440" cy="9144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99" name="Oval 14398">
              <a:extLst>
                <a:ext uri="{FF2B5EF4-FFF2-40B4-BE49-F238E27FC236}">
                  <a16:creationId xmlns:a16="http://schemas.microsoft.com/office/drawing/2014/main" id="{B75644AD-0BB7-09DB-0319-E2E2BE8F33B9}"/>
                </a:ext>
              </a:extLst>
            </p:cNvPr>
            <p:cNvSpPr/>
            <p:nvPr/>
          </p:nvSpPr>
          <p:spPr>
            <a:xfrm flipH="1">
              <a:off x="474216" y="1285284"/>
              <a:ext cx="91440" cy="9144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00" name="Oval 14399">
              <a:extLst>
                <a:ext uri="{FF2B5EF4-FFF2-40B4-BE49-F238E27FC236}">
                  <a16:creationId xmlns:a16="http://schemas.microsoft.com/office/drawing/2014/main" id="{1D6264B4-9A4B-AB1F-2986-03CBD3A391B4}"/>
                </a:ext>
              </a:extLst>
            </p:cNvPr>
            <p:cNvSpPr/>
            <p:nvPr/>
          </p:nvSpPr>
          <p:spPr>
            <a:xfrm flipH="1">
              <a:off x="474216" y="1525384"/>
              <a:ext cx="91440" cy="9144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01" name="Oval 14400">
              <a:extLst>
                <a:ext uri="{FF2B5EF4-FFF2-40B4-BE49-F238E27FC236}">
                  <a16:creationId xmlns:a16="http://schemas.microsoft.com/office/drawing/2014/main" id="{B4079CFF-F378-0BD4-8CCD-52309F3887FC}"/>
                </a:ext>
              </a:extLst>
            </p:cNvPr>
            <p:cNvSpPr/>
            <p:nvPr/>
          </p:nvSpPr>
          <p:spPr>
            <a:xfrm flipH="1">
              <a:off x="116170" y="671704"/>
              <a:ext cx="91440" cy="9144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02" name="Oval 14401">
              <a:extLst>
                <a:ext uri="{FF2B5EF4-FFF2-40B4-BE49-F238E27FC236}">
                  <a16:creationId xmlns:a16="http://schemas.microsoft.com/office/drawing/2014/main" id="{8E00A383-3966-6BDA-9B4F-318FC13C24F5}"/>
                </a:ext>
              </a:extLst>
            </p:cNvPr>
            <p:cNvSpPr/>
            <p:nvPr/>
          </p:nvSpPr>
          <p:spPr>
            <a:xfrm flipH="1">
              <a:off x="116170" y="911804"/>
              <a:ext cx="91440" cy="9144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03" name="Oval 14402">
              <a:extLst>
                <a:ext uri="{FF2B5EF4-FFF2-40B4-BE49-F238E27FC236}">
                  <a16:creationId xmlns:a16="http://schemas.microsoft.com/office/drawing/2014/main" id="{A2921D47-4641-ADA6-1F6C-C4FE3A60E101}"/>
                </a:ext>
              </a:extLst>
            </p:cNvPr>
            <p:cNvSpPr/>
            <p:nvPr/>
          </p:nvSpPr>
          <p:spPr>
            <a:xfrm flipH="1">
              <a:off x="116170" y="1151903"/>
              <a:ext cx="91440" cy="9144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404" name="Straight Connector 14403">
              <a:extLst>
                <a:ext uri="{FF2B5EF4-FFF2-40B4-BE49-F238E27FC236}">
                  <a16:creationId xmlns:a16="http://schemas.microsoft.com/office/drawing/2014/main" id="{0540DD0F-6DA3-B3A6-182A-60DE455AA312}"/>
                </a:ext>
              </a:extLst>
            </p:cNvPr>
            <p:cNvCxnSpPr>
              <a:cxnSpLocks/>
              <a:stCxn id="14399" idx="6"/>
              <a:endCxn id="14403" idx="2"/>
            </p:cNvCxnSpPr>
            <p:nvPr/>
          </p:nvCxnSpPr>
          <p:spPr>
            <a:xfrm flipH="1" flipV="1">
              <a:off x="207610" y="1197623"/>
              <a:ext cx="266606" cy="13338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05" name="Straight Connector 14404">
              <a:extLst>
                <a:ext uri="{FF2B5EF4-FFF2-40B4-BE49-F238E27FC236}">
                  <a16:creationId xmlns:a16="http://schemas.microsoft.com/office/drawing/2014/main" id="{C0FEEB43-742A-0EF7-EEA4-3E527D9A9418}"/>
                </a:ext>
              </a:extLst>
            </p:cNvPr>
            <p:cNvCxnSpPr>
              <a:cxnSpLocks/>
              <a:stCxn id="14400" idx="6"/>
              <a:endCxn id="14403" idx="2"/>
            </p:cNvCxnSpPr>
            <p:nvPr/>
          </p:nvCxnSpPr>
          <p:spPr>
            <a:xfrm flipH="1" flipV="1">
              <a:off x="207610" y="1197623"/>
              <a:ext cx="266606" cy="37348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06" name="Straight Connector 14405">
              <a:extLst>
                <a:ext uri="{FF2B5EF4-FFF2-40B4-BE49-F238E27FC236}">
                  <a16:creationId xmlns:a16="http://schemas.microsoft.com/office/drawing/2014/main" id="{ACD1B994-8E92-0F7F-86C5-F20BC49C0AE1}"/>
                </a:ext>
              </a:extLst>
            </p:cNvPr>
            <p:cNvCxnSpPr>
              <a:cxnSpLocks/>
              <a:stCxn id="14400" idx="6"/>
              <a:endCxn id="14402" idx="2"/>
            </p:cNvCxnSpPr>
            <p:nvPr/>
          </p:nvCxnSpPr>
          <p:spPr>
            <a:xfrm flipH="1" flipV="1">
              <a:off x="207610" y="957524"/>
              <a:ext cx="266606" cy="61358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07" name="Straight Connector 14406">
              <a:extLst>
                <a:ext uri="{FF2B5EF4-FFF2-40B4-BE49-F238E27FC236}">
                  <a16:creationId xmlns:a16="http://schemas.microsoft.com/office/drawing/2014/main" id="{8E847ADC-BDB2-6FED-1C0C-D8C413FE5BAF}"/>
                </a:ext>
              </a:extLst>
            </p:cNvPr>
            <p:cNvCxnSpPr>
              <a:cxnSpLocks/>
              <a:stCxn id="14400" idx="6"/>
              <a:endCxn id="14401" idx="1"/>
            </p:cNvCxnSpPr>
            <p:nvPr/>
          </p:nvCxnSpPr>
          <p:spPr>
            <a:xfrm flipH="1" flipV="1">
              <a:off x="194219" y="685095"/>
              <a:ext cx="279997" cy="88600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08" name="Straight Connector 14407">
              <a:extLst>
                <a:ext uri="{FF2B5EF4-FFF2-40B4-BE49-F238E27FC236}">
                  <a16:creationId xmlns:a16="http://schemas.microsoft.com/office/drawing/2014/main" id="{9C794E69-CC99-7D36-5A59-E074D6E3EDCA}"/>
                </a:ext>
              </a:extLst>
            </p:cNvPr>
            <p:cNvCxnSpPr>
              <a:cxnSpLocks/>
              <a:stCxn id="14395" idx="6"/>
              <a:endCxn id="14401" idx="2"/>
            </p:cNvCxnSpPr>
            <p:nvPr/>
          </p:nvCxnSpPr>
          <p:spPr>
            <a:xfrm flipH="1">
              <a:off x="207610" y="344860"/>
              <a:ext cx="266606" cy="37256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09" name="Straight Connector 14408">
              <a:extLst>
                <a:ext uri="{FF2B5EF4-FFF2-40B4-BE49-F238E27FC236}">
                  <a16:creationId xmlns:a16="http://schemas.microsoft.com/office/drawing/2014/main" id="{8B8ED0FB-4F34-96F7-576D-7E40F9F2AD90}"/>
                </a:ext>
              </a:extLst>
            </p:cNvPr>
            <p:cNvCxnSpPr>
              <a:cxnSpLocks/>
              <a:stCxn id="14395" idx="6"/>
              <a:endCxn id="14402" idx="2"/>
            </p:cNvCxnSpPr>
            <p:nvPr/>
          </p:nvCxnSpPr>
          <p:spPr>
            <a:xfrm flipH="1">
              <a:off x="207610" y="344860"/>
              <a:ext cx="266606" cy="61266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10" name="Straight Connector 14409">
              <a:extLst>
                <a:ext uri="{FF2B5EF4-FFF2-40B4-BE49-F238E27FC236}">
                  <a16:creationId xmlns:a16="http://schemas.microsoft.com/office/drawing/2014/main" id="{E6AD5E4C-4506-6560-96BC-112E1263585A}"/>
                </a:ext>
              </a:extLst>
            </p:cNvPr>
            <p:cNvCxnSpPr>
              <a:cxnSpLocks/>
              <a:stCxn id="14395" idx="6"/>
              <a:endCxn id="14403" idx="2"/>
            </p:cNvCxnSpPr>
            <p:nvPr/>
          </p:nvCxnSpPr>
          <p:spPr>
            <a:xfrm flipH="1">
              <a:off x="207610" y="344860"/>
              <a:ext cx="266606" cy="85276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11" name="Straight Connector 14410">
              <a:extLst>
                <a:ext uri="{FF2B5EF4-FFF2-40B4-BE49-F238E27FC236}">
                  <a16:creationId xmlns:a16="http://schemas.microsoft.com/office/drawing/2014/main" id="{46745076-0AF3-D317-1864-3263DE3C6EA2}"/>
                </a:ext>
              </a:extLst>
            </p:cNvPr>
            <p:cNvCxnSpPr>
              <a:cxnSpLocks/>
              <a:stCxn id="14396" idx="6"/>
              <a:endCxn id="14401" idx="2"/>
            </p:cNvCxnSpPr>
            <p:nvPr/>
          </p:nvCxnSpPr>
          <p:spPr>
            <a:xfrm flipH="1">
              <a:off x="207610" y="584959"/>
              <a:ext cx="266606" cy="13246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12" name="Straight Connector 14411">
              <a:extLst>
                <a:ext uri="{FF2B5EF4-FFF2-40B4-BE49-F238E27FC236}">
                  <a16:creationId xmlns:a16="http://schemas.microsoft.com/office/drawing/2014/main" id="{F36C488F-02D3-8B3C-9F40-49EEC4CC6508}"/>
                </a:ext>
              </a:extLst>
            </p:cNvPr>
            <p:cNvCxnSpPr>
              <a:cxnSpLocks/>
              <a:stCxn id="14397" idx="6"/>
              <a:endCxn id="14401" idx="2"/>
            </p:cNvCxnSpPr>
            <p:nvPr/>
          </p:nvCxnSpPr>
          <p:spPr>
            <a:xfrm flipH="1" flipV="1">
              <a:off x="207610" y="717424"/>
              <a:ext cx="266606" cy="10763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13" name="Straight Connector 14412">
              <a:extLst>
                <a:ext uri="{FF2B5EF4-FFF2-40B4-BE49-F238E27FC236}">
                  <a16:creationId xmlns:a16="http://schemas.microsoft.com/office/drawing/2014/main" id="{CD2CB359-F47C-E7D5-8D3A-163641B9692B}"/>
                </a:ext>
              </a:extLst>
            </p:cNvPr>
            <p:cNvCxnSpPr>
              <a:cxnSpLocks/>
              <a:stCxn id="14396" idx="6"/>
              <a:endCxn id="14402" idx="2"/>
            </p:cNvCxnSpPr>
            <p:nvPr/>
          </p:nvCxnSpPr>
          <p:spPr>
            <a:xfrm flipH="1">
              <a:off x="207610" y="584959"/>
              <a:ext cx="266606" cy="37256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14" name="Straight Connector 14413">
              <a:extLst>
                <a:ext uri="{FF2B5EF4-FFF2-40B4-BE49-F238E27FC236}">
                  <a16:creationId xmlns:a16="http://schemas.microsoft.com/office/drawing/2014/main" id="{8832A752-B831-FE25-3400-3C1E28523983}"/>
                </a:ext>
              </a:extLst>
            </p:cNvPr>
            <p:cNvCxnSpPr>
              <a:cxnSpLocks/>
              <a:stCxn id="14397" idx="7"/>
              <a:endCxn id="14403" idx="2"/>
            </p:cNvCxnSpPr>
            <p:nvPr/>
          </p:nvCxnSpPr>
          <p:spPr>
            <a:xfrm flipH="1">
              <a:off x="207610" y="792730"/>
              <a:ext cx="279997" cy="40489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15" name="Straight Connector 14414">
              <a:extLst>
                <a:ext uri="{FF2B5EF4-FFF2-40B4-BE49-F238E27FC236}">
                  <a16:creationId xmlns:a16="http://schemas.microsoft.com/office/drawing/2014/main" id="{CE83F39F-C94E-8D5C-09E0-6365A2B04283}"/>
                </a:ext>
              </a:extLst>
            </p:cNvPr>
            <p:cNvCxnSpPr>
              <a:cxnSpLocks/>
              <a:stCxn id="14398" idx="6"/>
              <a:endCxn id="14402" idx="2"/>
            </p:cNvCxnSpPr>
            <p:nvPr/>
          </p:nvCxnSpPr>
          <p:spPr>
            <a:xfrm flipH="1" flipV="1">
              <a:off x="207610" y="957524"/>
              <a:ext cx="266606" cy="10763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16" name="Straight Connector 14415">
              <a:extLst>
                <a:ext uri="{FF2B5EF4-FFF2-40B4-BE49-F238E27FC236}">
                  <a16:creationId xmlns:a16="http://schemas.microsoft.com/office/drawing/2014/main" id="{09D8E699-5EB4-C007-EC62-AA8E22383F04}"/>
                </a:ext>
              </a:extLst>
            </p:cNvPr>
            <p:cNvCxnSpPr>
              <a:cxnSpLocks/>
              <a:stCxn id="14399" idx="6"/>
              <a:endCxn id="14402" idx="2"/>
            </p:cNvCxnSpPr>
            <p:nvPr/>
          </p:nvCxnSpPr>
          <p:spPr>
            <a:xfrm flipH="1" flipV="1">
              <a:off x="207610" y="957524"/>
              <a:ext cx="266606" cy="37348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17" name="Straight Connector 14416">
              <a:extLst>
                <a:ext uri="{FF2B5EF4-FFF2-40B4-BE49-F238E27FC236}">
                  <a16:creationId xmlns:a16="http://schemas.microsoft.com/office/drawing/2014/main" id="{FA0D839E-0FAA-F1F6-732B-8B542C461EEC}"/>
                </a:ext>
              </a:extLst>
            </p:cNvPr>
            <p:cNvCxnSpPr>
              <a:cxnSpLocks/>
              <a:stCxn id="14399" idx="6"/>
              <a:endCxn id="14401" idx="2"/>
            </p:cNvCxnSpPr>
            <p:nvPr/>
          </p:nvCxnSpPr>
          <p:spPr>
            <a:xfrm flipH="1" flipV="1">
              <a:off x="207610" y="717424"/>
              <a:ext cx="266606" cy="61358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18" name="Straight Connector 14417">
              <a:extLst>
                <a:ext uri="{FF2B5EF4-FFF2-40B4-BE49-F238E27FC236}">
                  <a16:creationId xmlns:a16="http://schemas.microsoft.com/office/drawing/2014/main" id="{E10B42EF-53C6-37A7-EECD-4D765C707BBF}"/>
                </a:ext>
              </a:extLst>
            </p:cNvPr>
            <p:cNvCxnSpPr>
              <a:cxnSpLocks/>
              <a:stCxn id="14398" idx="6"/>
              <a:endCxn id="14403" idx="2"/>
            </p:cNvCxnSpPr>
            <p:nvPr/>
          </p:nvCxnSpPr>
          <p:spPr>
            <a:xfrm flipH="1">
              <a:off x="207610" y="1065158"/>
              <a:ext cx="266606" cy="13246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19" name="Straight Connector 14418">
              <a:extLst>
                <a:ext uri="{FF2B5EF4-FFF2-40B4-BE49-F238E27FC236}">
                  <a16:creationId xmlns:a16="http://schemas.microsoft.com/office/drawing/2014/main" id="{55C2A16D-CFF8-CD20-6C08-0CEC2A0AF3C3}"/>
                </a:ext>
              </a:extLst>
            </p:cNvPr>
            <p:cNvCxnSpPr>
              <a:cxnSpLocks/>
              <a:stCxn id="14396" idx="6"/>
              <a:endCxn id="14403" idx="2"/>
            </p:cNvCxnSpPr>
            <p:nvPr/>
          </p:nvCxnSpPr>
          <p:spPr>
            <a:xfrm flipH="1">
              <a:off x="207610" y="584959"/>
              <a:ext cx="266606" cy="61266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20" name="Straight Connector 14419">
              <a:extLst>
                <a:ext uri="{FF2B5EF4-FFF2-40B4-BE49-F238E27FC236}">
                  <a16:creationId xmlns:a16="http://schemas.microsoft.com/office/drawing/2014/main" id="{9B7AFB77-FE99-432F-0597-2C94C8739BBA}"/>
                </a:ext>
              </a:extLst>
            </p:cNvPr>
            <p:cNvCxnSpPr>
              <a:cxnSpLocks/>
              <a:stCxn id="14398" idx="6"/>
              <a:endCxn id="14401" idx="2"/>
            </p:cNvCxnSpPr>
            <p:nvPr/>
          </p:nvCxnSpPr>
          <p:spPr>
            <a:xfrm flipH="1" flipV="1">
              <a:off x="207610" y="717424"/>
              <a:ext cx="266606" cy="34773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4421" name="Oval 14420">
              <a:extLst>
                <a:ext uri="{FF2B5EF4-FFF2-40B4-BE49-F238E27FC236}">
                  <a16:creationId xmlns:a16="http://schemas.microsoft.com/office/drawing/2014/main" id="{E25D6278-93B3-BA2D-B262-CF00B0925A59}"/>
                </a:ext>
              </a:extLst>
            </p:cNvPr>
            <p:cNvSpPr/>
            <p:nvPr/>
          </p:nvSpPr>
          <p:spPr>
            <a:xfrm flipH="1">
              <a:off x="777220" y="299139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22" name="Oval 14421">
              <a:extLst>
                <a:ext uri="{FF2B5EF4-FFF2-40B4-BE49-F238E27FC236}">
                  <a16:creationId xmlns:a16="http://schemas.microsoft.com/office/drawing/2014/main" id="{4643288C-EFA0-E189-55A8-38D023A8B34C}"/>
                </a:ext>
              </a:extLst>
            </p:cNvPr>
            <p:cNvSpPr/>
            <p:nvPr/>
          </p:nvSpPr>
          <p:spPr>
            <a:xfrm flipH="1">
              <a:off x="777220" y="539238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23" name="Oval 14422">
              <a:extLst>
                <a:ext uri="{FF2B5EF4-FFF2-40B4-BE49-F238E27FC236}">
                  <a16:creationId xmlns:a16="http://schemas.microsoft.com/office/drawing/2014/main" id="{EBDA9EA7-3AE0-F332-9806-D2835622F1C8}"/>
                </a:ext>
              </a:extLst>
            </p:cNvPr>
            <p:cNvSpPr/>
            <p:nvPr/>
          </p:nvSpPr>
          <p:spPr>
            <a:xfrm flipH="1">
              <a:off x="777220" y="779338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24" name="Oval 14423">
              <a:extLst>
                <a:ext uri="{FF2B5EF4-FFF2-40B4-BE49-F238E27FC236}">
                  <a16:creationId xmlns:a16="http://schemas.microsoft.com/office/drawing/2014/main" id="{4514CA5D-C9F5-8810-0EB4-198333867FAD}"/>
                </a:ext>
              </a:extLst>
            </p:cNvPr>
            <p:cNvSpPr/>
            <p:nvPr/>
          </p:nvSpPr>
          <p:spPr>
            <a:xfrm flipH="1">
              <a:off x="777220" y="1019437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25" name="Oval 14424">
              <a:extLst>
                <a:ext uri="{FF2B5EF4-FFF2-40B4-BE49-F238E27FC236}">
                  <a16:creationId xmlns:a16="http://schemas.microsoft.com/office/drawing/2014/main" id="{8D2EC97E-6344-2BBD-F5A0-503D45E1A979}"/>
                </a:ext>
              </a:extLst>
            </p:cNvPr>
            <p:cNvSpPr/>
            <p:nvPr/>
          </p:nvSpPr>
          <p:spPr>
            <a:xfrm flipH="1">
              <a:off x="777220" y="1285283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26" name="Oval 14425">
              <a:extLst>
                <a:ext uri="{FF2B5EF4-FFF2-40B4-BE49-F238E27FC236}">
                  <a16:creationId xmlns:a16="http://schemas.microsoft.com/office/drawing/2014/main" id="{FEABC64E-6A1C-5D2A-7D47-A926AA8463A2}"/>
                </a:ext>
              </a:extLst>
            </p:cNvPr>
            <p:cNvSpPr/>
            <p:nvPr/>
          </p:nvSpPr>
          <p:spPr>
            <a:xfrm flipH="1">
              <a:off x="777220" y="1525383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427" name="Straight Connector 14426">
              <a:extLst>
                <a:ext uri="{FF2B5EF4-FFF2-40B4-BE49-F238E27FC236}">
                  <a16:creationId xmlns:a16="http://schemas.microsoft.com/office/drawing/2014/main" id="{B3FC569C-9F81-3CE3-AA40-577203638849}"/>
                </a:ext>
              </a:extLst>
            </p:cNvPr>
            <p:cNvCxnSpPr>
              <a:cxnSpLocks/>
              <a:stCxn id="14395" idx="2"/>
              <a:endCxn id="14421" idx="6"/>
            </p:cNvCxnSpPr>
            <p:nvPr/>
          </p:nvCxnSpPr>
          <p:spPr>
            <a:xfrm flipV="1">
              <a:off x="565656" y="344859"/>
              <a:ext cx="211564" cy="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28" name="Straight Connector 14427">
              <a:extLst>
                <a:ext uri="{FF2B5EF4-FFF2-40B4-BE49-F238E27FC236}">
                  <a16:creationId xmlns:a16="http://schemas.microsoft.com/office/drawing/2014/main" id="{B18C5832-ECDF-C45D-B484-C0F283C8CC14}"/>
                </a:ext>
              </a:extLst>
            </p:cNvPr>
            <p:cNvCxnSpPr>
              <a:cxnSpLocks/>
              <a:stCxn id="14396" idx="2"/>
              <a:endCxn id="14421" idx="6"/>
            </p:cNvCxnSpPr>
            <p:nvPr/>
          </p:nvCxnSpPr>
          <p:spPr>
            <a:xfrm flipV="1">
              <a:off x="565656" y="344859"/>
              <a:ext cx="211564" cy="24010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29" name="Straight Connector 14428">
              <a:extLst>
                <a:ext uri="{FF2B5EF4-FFF2-40B4-BE49-F238E27FC236}">
                  <a16:creationId xmlns:a16="http://schemas.microsoft.com/office/drawing/2014/main" id="{A15320A4-05E6-9ECF-63B8-2281CB8A38A1}"/>
                </a:ext>
              </a:extLst>
            </p:cNvPr>
            <p:cNvCxnSpPr>
              <a:cxnSpLocks/>
              <a:stCxn id="14396" idx="2"/>
              <a:endCxn id="14423" idx="7"/>
            </p:cNvCxnSpPr>
            <p:nvPr/>
          </p:nvCxnSpPr>
          <p:spPr>
            <a:xfrm>
              <a:off x="565656" y="584959"/>
              <a:ext cx="224955" cy="20777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30" name="Straight Connector 14429">
              <a:extLst>
                <a:ext uri="{FF2B5EF4-FFF2-40B4-BE49-F238E27FC236}">
                  <a16:creationId xmlns:a16="http://schemas.microsoft.com/office/drawing/2014/main" id="{1D558EA8-1DE9-8981-C4F1-ECE9283B8C7C}"/>
                </a:ext>
              </a:extLst>
            </p:cNvPr>
            <p:cNvCxnSpPr>
              <a:cxnSpLocks/>
              <a:stCxn id="14397" idx="2"/>
              <a:endCxn id="14423" idx="6"/>
            </p:cNvCxnSpPr>
            <p:nvPr/>
          </p:nvCxnSpPr>
          <p:spPr>
            <a:xfrm flipV="1">
              <a:off x="565656" y="825058"/>
              <a:ext cx="211564" cy="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31" name="Straight Connector 14430">
              <a:extLst>
                <a:ext uri="{FF2B5EF4-FFF2-40B4-BE49-F238E27FC236}">
                  <a16:creationId xmlns:a16="http://schemas.microsoft.com/office/drawing/2014/main" id="{0F6FFE91-4412-F7B3-CEC2-D2D009C72F05}"/>
                </a:ext>
              </a:extLst>
            </p:cNvPr>
            <p:cNvCxnSpPr>
              <a:cxnSpLocks/>
              <a:stCxn id="14398" idx="2"/>
              <a:endCxn id="14424" idx="6"/>
            </p:cNvCxnSpPr>
            <p:nvPr/>
          </p:nvCxnSpPr>
          <p:spPr>
            <a:xfrm flipV="1">
              <a:off x="565656" y="1065157"/>
              <a:ext cx="211564" cy="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32" name="Straight Connector 14431">
              <a:extLst>
                <a:ext uri="{FF2B5EF4-FFF2-40B4-BE49-F238E27FC236}">
                  <a16:creationId xmlns:a16="http://schemas.microsoft.com/office/drawing/2014/main" id="{2D35E8E0-7F06-2E1F-99BA-2D87BC111B46}"/>
                </a:ext>
              </a:extLst>
            </p:cNvPr>
            <p:cNvCxnSpPr>
              <a:cxnSpLocks/>
              <a:stCxn id="14399" idx="2"/>
              <a:endCxn id="14425" idx="6"/>
            </p:cNvCxnSpPr>
            <p:nvPr/>
          </p:nvCxnSpPr>
          <p:spPr>
            <a:xfrm flipV="1">
              <a:off x="565656" y="1331003"/>
              <a:ext cx="211564" cy="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33" name="Straight Connector 14432">
              <a:extLst>
                <a:ext uri="{FF2B5EF4-FFF2-40B4-BE49-F238E27FC236}">
                  <a16:creationId xmlns:a16="http://schemas.microsoft.com/office/drawing/2014/main" id="{619DA7E9-E7F7-B7C0-E8DE-8C932B35A2BA}"/>
                </a:ext>
              </a:extLst>
            </p:cNvPr>
            <p:cNvCxnSpPr>
              <a:cxnSpLocks/>
              <a:stCxn id="14400" idx="2"/>
              <a:endCxn id="14426" idx="6"/>
            </p:cNvCxnSpPr>
            <p:nvPr/>
          </p:nvCxnSpPr>
          <p:spPr>
            <a:xfrm flipV="1">
              <a:off x="565656" y="1571103"/>
              <a:ext cx="211564" cy="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34" name="Straight Connector 14433">
              <a:extLst>
                <a:ext uri="{FF2B5EF4-FFF2-40B4-BE49-F238E27FC236}">
                  <a16:creationId xmlns:a16="http://schemas.microsoft.com/office/drawing/2014/main" id="{C03E5605-558F-B350-7945-9C571582C016}"/>
                </a:ext>
              </a:extLst>
            </p:cNvPr>
            <p:cNvCxnSpPr>
              <a:cxnSpLocks/>
              <a:stCxn id="14426" idx="2"/>
              <a:endCxn id="14374" idx="2"/>
            </p:cNvCxnSpPr>
            <p:nvPr/>
          </p:nvCxnSpPr>
          <p:spPr>
            <a:xfrm>
              <a:off x="868660" y="1571103"/>
              <a:ext cx="179160" cy="922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35" name="Straight Connector 14434">
              <a:extLst>
                <a:ext uri="{FF2B5EF4-FFF2-40B4-BE49-F238E27FC236}">
                  <a16:creationId xmlns:a16="http://schemas.microsoft.com/office/drawing/2014/main" id="{32D28E3C-3EED-D655-5FC9-FA86BEC1258C}"/>
                </a:ext>
              </a:extLst>
            </p:cNvPr>
            <p:cNvCxnSpPr>
              <a:cxnSpLocks/>
              <a:stCxn id="14425" idx="2"/>
              <a:endCxn id="14373" idx="2"/>
            </p:cNvCxnSpPr>
            <p:nvPr/>
          </p:nvCxnSpPr>
          <p:spPr>
            <a:xfrm>
              <a:off x="868660" y="1331003"/>
              <a:ext cx="179160" cy="922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36" name="Straight Connector 14435">
              <a:extLst>
                <a:ext uri="{FF2B5EF4-FFF2-40B4-BE49-F238E27FC236}">
                  <a16:creationId xmlns:a16="http://schemas.microsoft.com/office/drawing/2014/main" id="{71EA4ED8-D6AB-E009-7ABB-77D9F1C2B4D3}"/>
                </a:ext>
              </a:extLst>
            </p:cNvPr>
            <p:cNvCxnSpPr>
              <a:cxnSpLocks/>
              <a:stCxn id="14424" idx="2"/>
              <a:endCxn id="14372" idx="2"/>
            </p:cNvCxnSpPr>
            <p:nvPr/>
          </p:nvCxnSpPr>
          <p:spPr>
            <a:xfrm>
              <a:off x="868660" y="1065157"/>
              <a:ext cx="179160" cy="922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37" name="Straight Connector 14436">
              <a:extLst>
                <a:ext uri="{FF2B5EF4-FFF2-40B4-BE49-F238E27FC236}">
                  <a16:creationId xmlns:a16="http://schemas.microsoft.com/office/drawing/2014/main" id="{F737A110-B4FB-545F-9D43-5169B4D02351}"/>
                </a:ext>
              </a:extLst>
            </p:cNvPr>
            <p:cNvCxnSpPr>
              <a:cxnSpLocks/>
              <a:stCxn id="14423" idx="2"/>
              <a:endCxn id="14371" idx="2"/>
            </p:cNvCxnSpPr>
            <p:nvPr/>
          </p:nvCxnSpPr>
          <p:spPr>
            <a:xfrm>
              <a:off x="868660" y="825058"/>
              <a:ext cx="179160" cy="922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38" name="Straight Connector 14437">
              <a:extLst>
                <a:ext uri="{FF2B5EF4-FFF2-40B4-BE49-F238E27FC236}">
                  <a16:creationId xmlns:a16="http://schemas.microsoft.com/office/drawing/2014/main" id="{69B2E528-737E-E969-A526-732783E9425A}"/>
                </a:ext>
              </a:extLst>
            </p:cNvPr>
            <p:cNvCxnSpPr>
              <a:cxnSpLocks/>
              <a:stCxn id="14422" idx="2"/>
              <a:endCxn id="14370" idx="2"/>
            </p:cNvCxnSpPr>
            <p:nvPr/>
          </p:nvCxnSpPr>
          <p:spPr>
            <a:xfrm>
              <a:off x="868660" y="584958"/>
              <a:ext cx="179160" cy="922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39" name="Straight Connector 14438">
              <a:extLst>
                <a:ext uri="{FF2B5EF4-FFF2-40B4-BE49-F238E27FC236}">
                  <a16:creationId xmlns:a16="http://schemas.microsoft.com/office/drawing/2014/main" id="{69BA2762-6095-936D-7223-947A334A7228}"/>
                </a:ext>
              </a:extLst>
            </p:cNvPr>
            <p:cNvCxnSpPr>
              <a:cxnSpLocks/>
              <a:stCxn id="14421" idx="2"/>
              <a:endCxn id="14369" idx="2"/>
            </p:cNvCxnSpPr>
            <p:nvPr/>
          </p:nvCxnSpPr>
          <p:spPr>
            <a:xfrm>
              <a:off x="868660" y="344859"/>
              <a:ext cx="179160" cy="922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40" name="Straight Connector 14439">
              <a:extLst>
                <a:ext uri="{FF2B5EF4-FFF2-40B4-BE49-F238E27FC236}">
                  <a16:creationId xmlns:a16="http://schemas.microsoft.com/office/drawing/2014/main" id="{4C0B2F76-DC0B-A3E7-20C4-A37A6EAB7048}"/>
                </a:ext>
              </a:extLst>
            </p:cNvPr>
            <p:cNvCxnSpPr>
              <a:cxnSpLocks/>
              <a:stCxn id="14396" idx="2"/>
              <a:endCxn id="14422" idx="6"/>
            </p:cNvCxnSpPr>
            <p:nvPr/>
          </p:nvCxnSpPr>
          <p:spPr>
            <a:xfrm flipV="1">
              <a:off x="565656" y="584958"/>
              <a:ext cx="211564" cy="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41" name="Straight Connector 14440">
              <a:extLst>
                <a:ext uri="{FF2B5EF4-FFF2-40B4-BE49-F238E27FC236}">
                  <a16:creationId xmlns:a16="http://schemas.microsoft.com/office/drawing/2014/main" id="{1CFCA1D5-1117-CDBE-E61F-48510FC402E6}"/>
                </a:ext>
              </a:extLst>
            </p:cNvPr>
            <p:cNvCxnSpPr>
              <a:cxnSpLocks/>
              <a:stCxn id="14397" idx="2"/>
              <a:endCxn id="14422" idx="5"/>
            </p:cNvCxnSpPr>
            <p:nvPr/>
          </p:nvCxnSpPr>
          <p:spPr>
            <a:xfrm flipV="1">
              <a:off x="565656" y="617287"/>
              <a:ext cx="224955" cy="20777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42" name="Straight Connector 14441">
              <a:extLst>
                <a:ext uri="{FF2B5EF4-FFF2-40B4-BE49-F238E27FC236}">
                  <a16:creationId xmlns:a16="http://schemas.microsoft.com/office/drawing/2014/main" id="{4E4C710C-A09F-67CC-3195-DC7A7130424D}"/>
                </a:ext>
              </a:extLst>
            </p:cNvPr>
            <p:cNvCxnSpPr>
              <a:cxnSpLocks/>
              <a:stCxn id="14397" idx="2"/>
              <a:endCxn id="14424" idx="6"/>
            </p:cNvCxnSpPr>
            <p:nvPr/>
          </p:nvCxnSpPr>
          <p:spPr>
            <a:xfrm>
              <a:off x="565656" y="825059"/>
              <a:ext cx="211564" cy="240098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43" name="Straight Connector 14442">
              <a:extLst>
                <a:ext uri="{FF2B5EF4-FFF2-40B4-BE49-F238E27FC236}">
                  <a16:creationId xmlns:a16="http://schemas.microsoft.com/office/drawing/2014/main" id="{951B00BA-1466-8F18-E490-BD83902D3B0B}"/>
                </a:ext>
              </a:extLst>
            </p:cNvPr>
            <p:cNvCxnSpPr>
              <a:cxnSpLocks/>
              <a:stCxn id="14398" idx="2"/>
              <a:endCxn id="14423" idx="6"/>
            </p:cNvCxnSpPr>
            <p:nvPr/>
          </p:nvCxnSpPr>
          <p:spPr>
            <a:xfrm flipV="1">
              <a:off x="565656" y="825058"/>
              <a:ext cx="211564" cy="24010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44" name="Straight Connector 14443">
              <a:extLst>
                <a:ext uri="{FF2B5EF4-FFF2-40B4-BE49-F238E27FC236}">
                  <a16:creationId xmlns:a16="http://schemas.microsoft.com/office/drawing/2014/main" id="{FC6E08A7-6BAD-55F7-235E-341A4A64893D}"/>
                </a:ext>
              </a:extLst>
            </p:cNvPr>
            <p:cNvCxnSpPr>
              <a:cxnSpLocks/>
              <a:stCxn id="14399" idx="2"/>
              <a:endCxn id="14424" idx="6"/>
            </p:cNvCxnSpPr>
            <p:nvPr/>
          </p:nvCxnSpPr>
          <p:spPr>
            <a:xfrm flipV="1">
              <a:off x="565656" y="1065157"/>
              <a:ext cx="211564" cy="265847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45" name="Straight Connector 14444">
              <a:extLst>
                <a:ext uri="{FF2B5EF4-FFF2-40B4-BE49-F238E27FC236}">
                  <a16:creationId xmlns:a16="http://schemas.microsoft.com/office/drawing/2014/main" id="{04081889-A0CB-9A2A-963E-8B381E37D8B7}"/>
                </a:ext>
              </a:extLst>
            </p:cNvPr>
            <p:cNvCxnSpPr>
              <a:cxnSpLocks/>
              <a:stCxn id="14400" idx="2"/>
              <a:endCxn id="14425" idx="6"/>
            </p:cNvCxnSpPr>
            <p:nvPr/>
          </p:nvCxnSpPr>
          <p:spPr>
            <a:xfrm flipV="1">
              <a:off x="565656" y="1331003"/>
              <a:ext cx="211564" cy="24010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46" name="Straight Connector 14445">
              <a:extLst>
                <a:ext uri="{FF2B5EF4-FFF2-40B4-BE49-F238E27FC236}">
                  <a16:creationId xmlns:a16="http://schemas.microsoft.com/office/drawing/2014/main" id="{C692F9D7-4847-41B4-9149-239883355901}"/>
                </a:ext>
              </a:extLst>
            </p:cNvPr>
            <p:cNvCxnSpPr>
              <a:cxnSpLocks/>
              <a:stCxn id="14399" idx="2"/>
              <a:endCxn id="14426" idx="6"/>
            </p:cNvCxnSpPr>
            <p:nvPr/>
          </p:nvCxnSpPr>
          <p:spPr>
            <a:xfrm>
              <a:off x="565656" y="1331004"/>
              <a:ext cx="211564" cy="24009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47" name="Straight Connector 14446">
              <a:extLst>
                <a:ext uri="{FF2B5EF4-FFF2-40B4-BE49-F238E27FC236}">
                  <a16:creationId xmlns:a16="http://schemas.microsoft.com/office/drawing/2014/main" id="{43A19915-DE26-2075-EF38-F722B5D3B251}"/>
                </a:ext>
              </a:extLst>
            </p:cNvPr>
            <p:cNvCxnSpPr>
              <a:cxnSpLocks/>
              <a:stCxn id="14398" idx="2"/>
              <a:endCxn id="14425" idx="7"/>
            </p:cNvCxnSpPr>
            <p:nvPr/>
          </p:nvCxnSpPr>
          <p:spPr>
            <a:xfrm>
              <a:off x="565656" y="1065158"/>
              <a:ext cx="224955" cy="23351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48" name="Straight Connector 14447">
              <a:extLst>
                <a:ext uri="{FF2B5EF4-FFF2-40B4-BE49-F238E27FC236}">
                  <a16:creationId xmlns:a16="http://schemas.microsoft.com/office/drawing/2014/main" id="{06A878CF-9541-4A3B-9FE1-0B86821361DE}"/>
                </a:ext>
              </a:extLst>
            </p:cNvPr>
            <p:cNvCxnSpPr>
              <a:cxnSpLocks/>
              <a:stCxn id="14395" idx="2"/>
              <a:endCxn id="14422" idx="5"/>
            </p:cNvCxnSpPr>
            <p:nvPr/>
          </p:nvCxnSpPr>
          <p:spPr>
            <a:xfrm>
              <a:off x="565656" y="344860"/>
              <a:ext cx="224955" cy="272427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49" name="Straight Connector 14448">
              <a:extLst>
                <a:ext uri="{FF2B5EF4-FFF2-40B4-BE49-F238E27FC236}">
                  <a16:creationId xmlns:a16="http://schemas.microsoft.com/office/drawing/2014/main" id="{D26DA756-2CD4-09B2-E891-32A6A0129D6C}"/>
                </a:ext>
              </a:extLst>
            </p:cNvPr>
            <p:cNvCxnSpPr>
              <a:cxnSpLocks/>
              <a:stCxn id="14421" idx="2"/>
              <a:endCxn id="14371" idx="3"/>
            </p:cNvCxnSpPr>
            <p:nvPr/>
          </p:nvCxnSpPr>
          <p:spPr>
            <a:xfrm>
              <a:off x="868660" y="344859"/>
              <a:ext cx="192551" cy="52175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50" name="Straight Connector 14449">
              <a:extLst>
                <a:ext uri="{FF2B5EF4-FFF2-40B4-BE49-F238E27FC236}">
                  <a16:creationId xmlns:a16="http://schemas.microsoft.com/office/drawing/2014/main" id="{6EE0D4B6-B96C-69A9-B8EC-DBE4C3FC8F87}"/>
                </a:ext>
              </a:extLst>
            </p:cNvPr>
            <p:cNvCxnSpPr>
              <a:cxnSpLocks/>
              <a:stCxn id="14423" idx="2"/>
              <a:endCxn id="14369" idx="1"/>
            </p:cNvCxnSpPr>
            <p:nvPr/>
          </p:nvCxnSpPr>
          <p:spPr>
            <a:xfrm flipV="1">
              <a:off x="868660" y="321753"/>
              <a:ext cx="192551" cy="50330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51" name="Straight Connector 14450">
              <a:extLst>
                <a:ext uri="{FF2B5EF4-FFF2-40B4-BE49-F238E27FC236}">
                  <a16:creationId xmlns:a16="http://schemas.microsoft.com/office/drawing/2014/main" id="{DDF22FA8-C15D-CEA6-F2FF-ACABEC1EEFC5}"/>
                </a:ext>
              </a:extLst>
            </p:cNvPr>
            <p:cNvCxnSpPr>
              <a:cxnSpLocks/>
              <a:stCxn id="14424" idx="2"/>
              <a:endCxn id="14370" idx="2"/>
            </p:cNvCxnSpPr>
            <p:nvPr/>
          </p:nvCxnSpPr>
          <p:spPr>
            <a:xfrm flipV="1">
              <a:off x="868660" y="594181"/>
              <a:ext cx="179160" cy="47097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52" name="Straight Connector 14451">
              <a:extLst>
                <a:ext uri="{FF2B5EF4-FFF2-40B4-BE49-F238E27FC236}">
                  <a16:creationId xmlns:a16="http://schemas.microsoft.com/office/drawing/2014/main" id="{B6CEA8EB-2370-0D98-26DB-3E79ADAA4EB9}"/>
                </a:ext>
              </a:extLst>
            </p:cNvPr>
            <p:cNvCxnSpPr>
              <a:cxnSpLocks/>
              <a:stCxn id="14425" idx="2"/>
              <a:endCxn id="14372" idx="2"/>
            </p:cNvCxnSpPr>
            <p:nvPr/>
          </p:nvCxnSpPr>
          <p:spPr>
            <a:xfrm flipV="1">
              <a:off x="868660" y="1074380"/>
              <a:ext cx="179160" cy="25662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53" name="Straight Connector 14452">
              <a:extLst>
                <a:ext uri="{FF2B5EF4-FFF2-40B4-BE49-F238E27FC236}">
                  <a16:creationId xmlns:a16="http://schemas.microsoft.com/office/drawing/2014/main" id="{71913F45-22C0-8800-CBBB-6DF55B94F735}"/>
                </a:ext>
              </a:extLst>
            </p:cNvPr>
            <p:cNvCxnSpPr>
              <a:cxnSpLocks/>
              <a:stCxn id="14426" idx="2"/>
              <a:endCxn id="14373" idx="2"/>
            </p:cNvCxnSpPr>
            <p:nvPr/>
          </p:nvCxnSpPr>
          <p:spPr>
            <a:xfrm flipV="1">
              <a:off x="868660" y="1340226"/>
              <a:ext cx="179160" cy="230877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54" name="Straight Connector 14453">
              <a:extLst>
                <a:ext uri="{FF2B5EF4-FFF2-40B4-BE49-F238E27FC236}">
                  <a16:creationId xmlns:a16="http://schemas.microsoft.com/office/drawing/2014/main" id="{2CDC93A1-DCE1-5E6E-54BB-5A08AC1037D5}"/>
                </a:ext>
              </a:extLst>
            </p:cNvPr>
            <p:cNvCxnSpPr>
              <a:cxnSpLocks/>
              <a:stCxn id="14425" idx="2"/>
              <a:endCxn id="14374" idx="2"/>
            </p:cNvCxnSpPr>
            <p:nvPr/>
          </p:nvCxnSpPr>
          <p:spPr>
            <a:xfrm>
              <a:off x="868660" y="1331003"/>
              <a:ext cx="179160" cy="24932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55" name="Straight Connector 14454">
              <a:extLst>
                <a:ext uri="{FF2B5EF4-FFF2-40B4-BE49-F238E27FC236}">
                  <a16:creationId xmlns:a16="http://schemas.microsoft.com/office/drawing/2014/main" id="{1B751A83-FF68-B94B-4DF3-08614A70D051}"/>
                </a:ext>
              </a:extLst>
            </p:cNvPr>
            <p:cNvCxnSpPr>
              <a:cxnSpLocks/>
              <a:stCxn id="14424" idx="2"/>
              <a:endCxn id="14373" idx="2"/>
            </p:cNvCxnSpPr>
            <p:nvPr/>
          </p:nvCxnSpPr>
          <p:spPr>
            <a:xfrm>
              <a:off x="868660" y="1065157"/>
              <a:ext cx="179160" cy="27506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56" name="Straight Connector 14455">
              <a:extLst>
                <a:ext uri="{FF2B5EF4-FFF2-40B4-BE49-F238E27FC236}">
                  <a16:creationId xmlns:a16="http://schemas.microsoft.com/office/drawing/2014/main" id="{48E63F02-8BD9-CC94-4251-CB5DA762B559}"/>
                </a:ext>
              </a:extLst>
            </p:cNvPr>
            <p:cNvCxnSpPr>
              <a:cxnSpLocks/>
              <a:stCxn id="14423" idx="2"/>
              <a:endCxn id="14372" idx="3"/>
            </p:cNvCxnSpPr>
            <p:nvPr/>
          </p:nvCxnSpPr>
          <p:spPr>
            <a:xfrm>
              <a:off x="868660" y="825058"/>
              <a:ext cx="192551" cy="28165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57" name="Straight Connector 14456">
              <a:extLst>
                <a:ext uri="{FF2B5EF4-FFF2-40B4-BE49-F238E27FC236}">
                  <a16:creationId xmlns:a16="http://schemas.microsoft.com/office/drawing/2014/main" id="{BEB44B42-9C79-EB2A-B3D1-1B59D88811F8}"/>
                </a:ext>
              </a:extLst>
            </p:cNvPr>
            <p:cNvCxnSpPr>
              <a:cxnSpLocks/>
              <a:stCxn id="14422" idx="2"/>
              <a:endCxn id="14371" idx="2"/>
            </p:cNvCxnSpPr>
            <p:nvPr/>
          </p:nvCxnSpPr>
          <p:spPr>
            <a:xfrm>
              <a:off x="868660" y="584958"/>
              <a:ext cx="179160" cy="24932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58" name="Straight Connector 14457">
              <a:extLst>
                <a:ext uri="{FF2B5EF4-FFF2-40B4-BE49-F238E27FC236}">
                  <a16:creationId xmlns:a16="http://schemas.microsoft.com/office/drawing/2014/main" id="{8E3D6B74-A096-8F77-6465-20E715AF5492}"/>
                </a:ext>
              </a:extLst>
            </p:cNvPr>
            <p:cNvCxnSpPr>
              <a:cxnSpLocks/>
              <a:stCxn id="14422" idx="2"/>
              <a:endCxn id="14372" idx="2"/>
            </p:cNvCxnSpPr>
            <p:nvPr/>
          </p:nvCxnSpPr>
          <p:spPr>
            <a:xfrm>
              <a:off x="868660" y="584958"/>
              <a:ext cx="179160" cy="48942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59" name="Straight Connector 14458">
              <a:extLst>
                <a:ext uri="{FF2B5EF4-FFF2-40B4-BE49-F238E27FC236}">
                  <a16:creationId xmlns:a16="http://schemas.microsoft.com/office/drawing/2014/main" id="{5384AEFE-515D-5D7F-A812-613915F18A45}"/>
                </a:ext>
              </a:extLst>
            </p:cNvPr>
            <p:cNvCxnSpPr>
              <a:cxnSpLocks/>
              <a:stCxn id="14424" idx="2"/>
              <a:endCxn id="14374" idx="2"/>
            </p:cNvCxnSpPr>
            <p:nvPr/>
          </p:nvCxnSpPr>
          <p:spPr>
            <a:xfrm>
              <a:off x="868660" y="1065157"/>
              <a:ext cx="179160" cy="515168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60" name="Straight Connector 14459">
              <a:extLst>
                <a:ext uri="{FF2B5EF4-FFF2-40B4-BE49-F238E27FC236}">
                  <a16:creationId xmlns:a16="http://schemas.microsoft.com/office/drawing/2014/main" id="{44D7F5A0-166B-A80B-71CC-ECB7080EBCD2}"/>
                </a:ext>
              </a:extLst>
            </p:cNvPr>
            <p:cNvCxnSpPr>
              <a:cxnSpLocks/>
              <a:stCxn id="14424" idx="2"/>
              <a:endCxn id="14371" idx="2"/>
            </p:cNvCxnSpPr>
            <p:nvPr/>
          </p:nvCxnSpPr>
          <p:spPr>
            <a:xfrm flipV="1">
              <a:off x="868660" y="834281"/>
              <a:ext cx="179160" cy="23087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61" name="Straight Connector 14460">
              <a:extLst>
                <a:ext uri="{FF2B5EF4-FFF2-40B4-BE49-F238E27FC236}">
                  <a16:creationId xmlns:a16="http://schemas.microsoft.com/office/drawing/2014/main" id="{5E9AEE44-A16B-DD17-CA9D-C3DD06E8DE5E}"/>
                </a:ext>
              </a:extLst>
            </p:cNvPr>
            <p:cNvCxnSpPr>
              <a:cxnSpLocks/>
              <a:stCxn id="14426" idx="2"/>
              <a:endCxn id="14372" idx="2"/>
            </p:cNvCxnSpPr>
            <p:nvPr/>
          </p:nvCxnSpPr>
          <p:spPr>
            <a:xfrm flipV="1">
              <a:off x="868660" y="1074380"/>
              <a:ext cx="179160" cy="49672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62" name="Straight Connector 14461">
              <a:extLst>
                <a:ext uri="{FF2B5EF4-FFF2-40B4-BE49-F238E27FC236}">
                  <a16:creationId xmlns:a16="http://schemas.microsoft.com/office/drawing/2014/main" id="{7E24483A-D1ED-BD66-1139-07176CCE0FA6}"/>
                </a:ext>
              </a:extLst>
            </p:cNvPr>
            <p:cNvCxnSpPr>
              <a:cxnSpLocks/>
              <a:stCxn id="14421" idx="2"/>
              <a:endCxn id="14373" idx="2"/>
            </p:cNvCxnSpPr>
            <p:nvPr/>
          </p:nvCxnSpPr>
          <p:spPr>
            <a:xfrm>
              <a:off x="868660" y="344859"/>
              <a:ext cx="179160" cy="995367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63" name="Straight Connector 14462">
              <a:extLst>
                <a:ext uri="{FF2B5EF4-FFF2-40B4-BE49-F238E27FC236}">
                  <a16:creationId xmlns:a16="http://schemas.microsoft.com/office/drawing/2014/main" id="{B2FA0A21-9B09-9FB8-0413-B61C7142B804}"/>
                </a:ext>
              </a:extLst>
            </p:cNvPr>
            <p:cNvCxnSpPr>
              <a:cxnSpLocks/>
              <a:stCxn id="14421" idx="2"/>
              <a:endCxn id="14374" idx="2"/>
            </p:cNvCxnSpPr>
            <p:nvPr/>
          </p:nvCxnSpPr>
          <p:spPr>
            <a:xfrm>
              <a:off x="868660" y="344859"/>
              <a:ext cx="179160" cy="123546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64" name="Straight Connector 14463">
              <a:extLst>
                <a:ext uri="{FF2B5EF4-FFF2-40B4-BE49-F238E27FC236}">
                  <a16:creationId xmlns:a16="http://schemas.microsoft.com/office/drawing/2014/main" id="{14AB5860-B5C3-59A0-A15D-B2F737E03F11}"/>
                </a:ext>
              </a:extLst>
            </p:cNvPr>
            <p:cNvCxnSpPr>
              <a:cxnSpLocks/>
              <a:stCxn id="14426" idx="2"/>
              <a:endCxn id="14371" idx="2"/>
            </p:cNvCxnSpPr>
            <p:nvPr/>
          </p:nvCxnSpPr>
          <p:spPr>
            <a:xfrm flipV="1">
              <a:off x="868660" y="834281"/>
              <a:ext cx="179160" cy="73682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65" name="Straight Connector 14464">
              <a:extLst>
                <a:ext uri="{FF2B5EF4-FFF2-40B4-BE49-F238E27FC236}">
                  <a16:creationId xmlns:a16="http://schemas.microsoft.com/office/drawing/2014/main" id="{408115E1-885C-EC52-C92C-E2FBE163F87D}"/>
                </a:ext>
              </a:extLst>
            </p:cNvPr>
            <p:cNvCxnSpPr>
              <a:cxnSpLocks/>
              <a:stCxn id="14426" idx="2"/>
              <a:endCxn id="14370" idx="2"/>
            </p:cNvCxnSpPr>
            <p:nvPr/>
          </p:nvCxnSpPr>
          <p:spPr>
            <a:xfrm flipV="1">
              <a:off x="868660" y="594181"/>
              <a:ext cx="179160" cy="97692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66" name="Straight Connector 14465">
              <a:extLst>
                <a:ext uri="{FF2B5EF4-FFF2-40B4-BE49-F238E27FC236}">
                  <a16:creationId xmlns:a16="http://schemas.microsoft.com/office/drawing/2014/main" id="{E63EFE5D-F6F9-C2D5-C808-F54D0753D3A6}"/>
                </a:ext>
              </a:extLst>
            </p:cNvPr>
            <p:cNvCxnSpPr>
              <a:cxnSpLocks/>
              <a:stCxn id="14423" idx="2"/>
              <a:endCxn id="14370" idx="2"/>
            </p:cNvCxnSpPr>
            <p:nvPr/>
          </p:nvCxnSpPr>
          <p:spPr>
            <a:xfrm flipV="1">
              <a:off x="868660" y="594181"/>
              <a:ext cx="179160" cy="230877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67" name="Straight Connector 14466">
              <a:extLst>
                <a:ext uri="{FF2B5EF4-FFF2-40B4-BE49-F238E27FC236}">
                  <a16:creationId xmlns:a16="http://schemas.microsoft.com/office/drawing/2014/main" id="{82D83C0D-0B04-1386-0B22-38FEBE83128B}"/>
                </a:ext>
              </a:extLst>
            </p:cNvPr>
            <p:cNvCxnSpPr>
              <a:cxnSpLocks/>
              <a:stCxn id="14423" idx="2"/>
              <a:endCxn id="14373" idx="2"/>
            </p:cNvCxnSpPr>
            <p:nvPr/>
          </p:nvCxnSpPr>
          <p:spPr>
            <a:xfrm>
              <a:off x="868660" y="825058"/>
              <a:ext cx="179160" cy="515168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68" name="Straight Connector 14467">
              <a:extLst>
                <a:ext uri="{FF2B5EF4-FFF2-40B4-BE49-F238E27FC236}">
                  <a16:creationId xmlns:a16="http://schemas.microsoft.com/office/drawing/2014/main" id="{C698777A-D9CA-C083-DCEE-D0FC58726168}"/>
                </a:ext>
              </a:extLst>
            </p:cNvPr>
            <p:cNvCxnSpPr>
              <a:cxnSpLocks/>
              <a:stCxn id="14423" idx="1"/>
              <a:endCxn id="14374" idx="2"/>
            </p:cNvCxnSpPr>
            <p:nvPr/>
          </p:nvCxnSpPr>
          <p:spPr>
            <a:xfrm>
              <a:off x="855269" y="792729"/>
              <a:ext cx="192551" cy="78759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69" name="Straight Connector 14468">
              <a:extLst>
                <a:ext uri="{FF2B5EF4-FFF2-40B4-BE49-F238E27FC236}">
                  <a16:creationId xmlns:a16="http://schemas.microsoft.com/office/drawing/2014/main" id="{8B37B7BC-671E-F21E-2998-DD256FED5168}"/>
                </a:ext>
              </a:extLst>
            </p:cNvPr>
            <p:cNvCxnSpPr>
              <a:cxnSpLocks/>
              <a:stCxn id="14424" idx="2"/>
              <a:endCxn id="14369" idx="2"/>
            </p:cNvCxnSpPr>
            <p:nvPr/>
          </p:nvCxnSpPr>
          <p:spPr>
            <a:xfrm flipV="1">
              <a:off x="868660" y="354082"/>
              <a:ext cx="179160" cy="71107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70" name="Straight Connector 14469">
              <a:extLst>
                <a:ext uri="{FF2B5EF4-FFF2-40B4-BE49-F238E27FC236}">
                  <a16:creationId xmlns:a16="http://schemas.microsoft.com/office/drawing/2014/main" id="{80A4B31B-E7FC-B22F-01B8-6423F160F7C2}"/>
                </a:ext>
              </a:extLst>
            </p:cNvPr>
            <p:cNvCxnSpPr>
              <a:cxnSpLocks/>
              <a:stCxn id="14370" idx="2"/>
              <a:endCxn id="14421" idx="2"/>
            </p:cNvCxnSpPr>
            <p:nvPr/>
          </p:nvCxnSpPr>
          <p:spPr>
            <a:xfrm flipH="1" flipV="1">
              <a:off x="868660" y="344859"/>
              <a:ext cx="179160" cy="24932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71" name="Straight Connector 14470">
              <a:extLst>
                <a:ext uri="{FF2B5EF4-FFF2-40B4-BE49-F238E27FC236}">
                  <a16:creationId xmlns:a16="http://schemas.microsoft.com/office/drawing/2014/main" id="{54C2DACA-DE3D-E766-ABD2-90BB96413009}"/>
                </a:ext>
              </a:extLst>
            </p:cNvPr>
            <p:cNvCxnSpPr>
              <a:cxnSpLocks/>
              <a:stCxn id="14422" idx="2"/>
              <a:endCxn id="14369" idx="2"/>
            </p:cNvCxnSpPr>
            <p:nvPr/>
          </p:nvCxnSpPr>
          <p:spPr>
            <a:xfrm flipV="1">
              <a:off x="868660" y="354082"/>
              <a:ext cx="179160" cy="23087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72" name="Straight Connector 14471">
              <a:extLst>
                <a:ext uri="{FF2B5EF4-FFF2-40B4-BE49-F238E27FC236}">
                  <a16:creationId xmlns:a16="http://schemas.microsoft.com/office/drawing/2014/main" id="{D7F5C0EF-68D7-764A-EBFF-33DD0EA7BE44}"/>
                </a:ext>
              </a:extLst>
            </p:cNvPr>
            <p:cNvCxnSpPr>
              <a:cxnSpLocks/>
              <a:stCxn id="14425" idx="2"/>
              <a:endCxn id="14369" idx="2"/>
            </p:cNvCxnSpPr>
            <p:nvPr/>
          </p:nvCxnSpPr>
          <p:spPr>
            <a:xfrm flipV="1">
              <a:off x="868660" y="354082"/>
              <a:ext cx="179160" cy="97692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73" name="Straight Connector 14472">
              <a:extLst>
                <a:ext uri="{FF2B5EF4-FFF2-40B4-BE49-F238E27FC236}">
                  <a16:creationId xmlns:a16="http://schemas.microsoft.com/office/drawing/2014/main" id="{1AF552B4-E740-15F8-185F-D7B84213604F}"/>
                </a:ext>
              </a:extLst>
            </p:cNvPr>
            <p:cNvCxnSpPr>
              <a:cxnSpLocks/>
              <a:stCxn id="14397" idx="6"/>
              <a:endCxn id="14402" idx="2"/>
            </p:cNvCxnSpPr>
            <p:nvPr/>
          </p:nvCxnSpPr>
          <p:spPr>
            <a:xfrm flipH="1">
              <a:off x="207610" y="825059"/>
              <a:ext cx="266606" cy="13246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74" name="Straight Connector 14473">
              <a:extLst>
                <a:ext uri="{FF2B5EF4-FFF2-40B4-BE49-F238E27FC236}">
                  <a16:creationId xmlns:a16="http://schemas.microsoft.com/office/drawing/2014/main" id="{224B86FC-D5F3-4748-6641-34E08D216A47}"/>
                </a:ext>
              </a:extLst>
            </p:cNvPr>
            <p:cNvCxnSpPr>
              <a:cxnSpLocks/>
              <a:stCxn id="14376" idx="2"/>
              <a:endCxn id="14371" idx="6"/>
            </p:cNvCxnSpPr>
            <p:nvPr/>
          </p:nvCxnSpPr>
          <p:spPr>
            <a:xfrm flipH="1" flipV="1">
              <a:off x="1139260" y="834281"/>
              <a:ext cx="225331" cy="14516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cxnSp>
        <p:nvCxnSpPr>
          <p:cNvPr id="11376" name="Straight Arrow Connector 11375">
            <a:extLst>
              <a:ext uri="{FF2B5EF4-FFF2-40B4-BE49-F238E27FC236}">
                <a16:creationId xmlns:a16="http://schemas.microsoft.com/office/drawing/2014/main" id="{8ACF2718-56ED-9284-625E-B3022B52EEA5}"/>
              </a:ext>
            </a:extLst>
          </p:cNvPr>
          <p:cNvCxnSpPr>
            <a:cxnSpLocks/>
          </p:cNvCxnSpPr>
          <p:nvPr/>
        </p:nvCxnSpPr>
        <p:spPr>
          <a:xfrm flipH="1">
            <a:off x="4291759" y="2955294"/>
            <a:ext cx="182880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1377" name="Straight Arrow Connector 11376">
            <a:extLst>
              <a:ext uri="{FF2B5EF4-FFF2-40B4-BE49-F238E27FC236}">
                <a16:creationId xmlns:a16="http://schemas.microsoft.com/office/drawing/2014/main" id="{FABE50F6-DAB3-D9A9-9717-212787E1B0BB}"/>
              </a:ext>
            </a:extLst>
          </p:cNvPr>
          <p:cNvCxnSpPr>
            <a:cxnSpLocks/>
            <a:stCxn id="14481" idx="1"/>
            <a:endCxn id="11354" idx="3"/>
          </p:cNvCxnSpPr>
          <p:nvPr/>
        </p:nvCxnSpPr>
        <p:spPr>
          <a:xfrm flipH="1" flipV="1">
            <a:off x="2597913" y="3033035"/>
            <a:ext cx="202969" cy="492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1378" name="Straight Connector 11377">
            <a:extLst>
              <a:ext uri="{FF2B5EF4-FFF2-40B4-BE49-F238E27FC236}">
                <a16:creationId xmlns:a16="http://schemas.microsoft.com/office/drawing/2014/main" id="{B6DA273F-4EA0-AF2D-8D6A-41F39A46D0F4}"/>
              </a:ext>
            </a:extLst>
          </p:cNvPr>
          <p:cNvCxnSpPr>
            <a:cxnSpLocks/>
          </p:cNvCxnSpPr>
          <p:nvPr/>
        </p:nvCxnSpPr>
        <p:spPr>
          <a:xfrm flipH="1" flipV="1">
            <a:off x="3066051" y="3210607"/>
            <a:ext cx="934888" cy="48225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11379" name="Straight Connector 11378">
            <a:extLst>
              <a:ext uri="{FF2B5EF4-FFF2-40B4-BE49-F238E27FC236}">
                <a16:creationId xmlns:a16="http://schemas.microsoft.com/office/drawing/2014/main" id="{5B0637FC-0DFB-8C0C-E4A2-A454C01C7C6E}"/>
              </a:ext>
            </a:extLst>
          </p:cNvPr>
          <p:cNvCxnSpPr>
            <a:cxnSpLocks/>
          </p:cNvCxnSpPr>
          <p:nvPr/>
        </p:nvCxnSpPr>
        <p:spPr>
          <a:xfrm flipH="1">
            <a:off x="3082627" y="2415027"/>
            <a:ext cx="934888" cy="48225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11380" name="Straight Connector 11379">
            <a:extLst>
              <a:ext uri="{FF2B5EF4-FFF2-40B4-BE49-F238E27FC236}">
                <a16:creationId xmlns:a16="http://schemas.microsoft.com/office/drawing/2014/main" id="{D5489139-13BA-EB95-46A0-1C1E1A14BA64}"/>
              </a:ext>
            </a:extLst>
          </p:cNvPr>
          <p:cNvCxnSpPr>
            <a:cxnSpLocks/>
          </p:cNvCxnSpPr>
          <p:nvPr/>
        </p:nvCxnSpPr>
        <p:spPr>
          <a:xfrm flipH="1">
            <a:off x="3126601" y="3076371"/>
            <a:ext cx="799500" cy="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sp>
        <p:nvSpPr>
          <p:cNvPr id="11381" name="TextBox 11380">
            <a:extLst>
              <a:ext uri="{FF2B5EF4-FFF2-40B4-BE49-F238E27FC236}">
                <a16:creationId xmlns:a16="http://schemas.microsoft.com/office/drawing/2014/main" id="{ADC793E3-1171-67A3-3E81-09C30090AECD}"/>
              </a:ext>
            </a:extLst>
          </p:cNvPr>
          <p:cNvSpPr txBox="1"/>
          <p:nvPr/>
        </p:nvSpPr>
        <p:spPr>
          <a:xfrm rot="5400000">
            <a:off x="4605494" y="3273584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…</a:t>
            </a:r>
          </a:p>
        </p:txBody>
      </p:sp>
      <p:sp>
        <p:nvSpPr>
          <p:cNvPr id="11385" name="TextBox 11384">
            <a:extLst>
              <a:ext uri="{FF2B5EF4-FFF2-40B4-BE49-F238E27FC236}">
                <a16:creationId xmlns:a16="http://schemas.microsoft.com/office/drawing/2014/main" id="{D402DB1C-8FA9-41A1-3021-831E32B62C02}"/>
              </a:ext>
            </a:extLst>
          </p:cNvPr>
          <p:cNvSpPr txBox="1"/>
          <p:nvPr/>
        </p:nvSpPr>
        <p:spPr>
          <a:xfrm>
            <a:off x="4578789" y="2217146"/>
            <a:ext cx="1898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Local dataset</a:t>
            </a:r>
          </a:p>
        </p:txBody>
      </p:sp>
      <p:sp>
        <p:nvSpPr>
          <p:cNvPr id="11386" name="TextBox 11385">
            <a:extLst>
              <a:ext uri="{FF2B5EF4-FFF2-40B4-BE49-F238E27FC236}">
                <a16:creationId xmlns:a16="http://schemas.microsoft.com/office/drawing/2014/main" id="{7BB114E5-E982-1B65-946F-AD07D2F03979}"/>
              </a:ext>
            </a:extLst>
          </p:cNvPr>
          <p:cNvSpPr txBox="1"/>
          <p:nvPr/>
        </p:nvSpPr>
        <p:spPr>
          <a:xfrm>
            <a:off x="4578789" y="2817146"/>
            <a:ext cx="1898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Local dataset</a:t>
            </a:r>
          </a:p>
        </p:txBody>
      </p:sp>
      <p:sp>
        <p:nvSpPr>
          <p:cNvPr id="11387" name="TextBox 11386">
            <a:extLst>
              <a:ext uri="{FF2B5EF4-FFF2-40B4-BE49-F238E27FC236}">
                <a16:creationId xmlns:a16="http://schemas.microsoft.com/office/drawing/2014/main" id="{5AFA4306-E599-49BB-4D31-13CCCFBABD7E}"/>
              </a:ext>
            </a:extLst>
          </p:cNvPr>
          <p:cNvSpPr txBox="1"/>
          <p:nvPr/>
        </p:nvSpPr>
        <p:spPr>
          <a:xfrm>
            <a:off x="4578789" y="3645033"/>
            <a:ext cx="1898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Local dataset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2C43A6-EB1E-F46C-4B2E-6FFACAAE98BF}"/>
              </a:ext>
            </a:extLst>
          </p:cNvPr>
          <p:cNvSpPr txBox="1"/>
          <p:nvPr/>
        </p:nvSpPr>
        <p:spPr>
          <a:xfrm>
            <a:off x="6963033" y="2264048"/>
            <a:ext cx="497180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An example procedure: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Step 1: AP broadcasts the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Step 2: Each STA calculates the gradients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Step 3: Each STA transmits the gradients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2">
                    <a:lumMod val="20000"/>
                    <a:lumOff val="80000"/>
                  </a:schemeClr>
                </a:solidFill>
              </a:rPr>
              <a:t>Step 4: AP averages the received gradients and updates the model</a:t>
            </a:r>
          </a:p>
          <a:p>
            <a:pPr algn="ctr"/>
            <a:r>
              <a:rPr lang="en-US">
                <a:solidFill>
                  <a:schemeClr val="bg2">
                    <a:lumMod val="20000"/>
                    <a:lumOff val="80000"/>
                  </a:schemeClr>
                </a:solidFill>
              </a:rPr>
              <a:t>(and go back Step 1)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304" name="TextBox 11303">
                <a:extLst>
                  <a:ext uri="{FF2B5EF4-FFF2-40B4-BE49-F238E27FC236}">
                    <a16:creationId xmlns:a16="http://schemas.microsoft.com/office/drawing/2014/main" id="{1942E4AB-D5B5-D26A-B0D8-FA6238CEEA3D}"/>
                  </a:ext>
                </a:extLst>
              </p:cNvPr>
              <p:cNvSpPr txBox="1"/>
              <p:nvPr/>
            </p:nvSpPr>
            <p:spPr>
              <a:xfrm>
                <a:off x="2725066" y="4722930"/>
                <a:ext cx="4237967" cy="9578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−1)</m:t>
                          </m:r>
                        </m:sup>
                      </m:sSup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00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0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−1)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1304" name="TextBox 11303">
                <a:extLst>
                  <a:ext uri="{FF2B5EF4-FFF2-40B4-BE49-F238E27FC236}">
                    <a16:creationId xmlns:a16="http://schemas.microsoft.com/office/drawing/2014/main" id="{1942E4AB-D5B5-D26A-B0D8-FA6238CEE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066" y="4722930"/>
                <a:ext cx="4237967" cy="95782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05" name="TextBox 11304">
            <a:extLst>
              <a:ext uri="{FF2B5EF4-FFF2-40B4-BE49-F238E27FC236}">
                <a16:creationId xmlns:a16="http://schemas.microsoft.com/office/drawing/2014/main" id="{1A404A96-5680-15D0-4A11-3827EF0603D4}"/>
              </a:ext>
            </a:extLst>
          </p:cNvPr>
          <p:cNvSpPr txBox="1"/>
          <p:nvPr/>
        </p:nvSpPr>
        <p:spPr>
          <a:xfrm>
            <a:off x="595409" y="5024841"/>
            <a:ext cx="2191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solidFill>
                  <a:schemeClr val="tx1"/>
                </a:solidFill>
              </a:rPr>
              <a:t>Model update rule: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306" name="TextBox 11305">
                <a:extLst>
                  <a:ext uri="{FF2B5EF4-FFF2-40B4-BE49-F238E27FC236}">
                    <a16:creationId xmlns:a16="http://schemas.microsoft.com/office/drawing/2014/main" id="{02131032-B417-35C9-DBF2-9F618F741559}"/>
                  </a:ext>
                </a:extLst>
              </p:cNvPr>
              <p:cNvSpPr txBox="1"/>
              <p:nvPr/>
            </p:nvSpPr>
            <p:spPr>
              <a:xfrm>
                <a:off x="2824689" y="2180172"/>
                <a:ext cx="996745" cy="3354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smtClean="0">
                          <a:solidFill>
                            <a:srgbClr val="ED7D3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1400" i="1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400" b="1" i="1">
                                  <a:solidFill>
                                    <a:srgbClr val="ED7D3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1" i="1">
                                  <a:solidFill>
                                    <a:srgbClr val="ED7D3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srgbClr val="ED7D3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solidFill>
                                    <a:srgbClr val="ED7D3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400" i="1">
                                  <a:solidFill>
                                    <a:srgbClr val="ED7D31"/>
                                  </a:solidFill>
                                  <a:latin typeface="Cambria Math" panose="02040503050406030204" pitchFamily="18" charset="0"/>
                                </a:rPr>
                                <m:t>−1)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400">
                  <a:solidFill>
                    <a:srgbClr val="ED7D31"/>
                  </a:solidFill>
                </a:endParaRPr>
              </a:p>
            </p:txBody>
          </p:sp>
        </mc:Choice>
        <mc:Fallback>
          <p:sp>
            <p:nvSpPr>
              <p:cNvPr id="11306" name="TextBox 11305">
                <a:extLst>
                  <a:ext uri="{FF2B5EF4-FFF2-40B4-BE49-F238E27FC236}">
                    <a16:creationId xmlns:a16="http://schemas.microsoft.com/office/drawing/2014/main" id="{02131032-B417-35C9-DBF2-9F618F741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689" y="2180172"/>
                <a:ext cx="996745" cy="335476"/>
              </a:xfrm>
              <a:prstGeom prst="rect">
                <a:avLst/>
              </a:prstGeom>
              <a:blipFill>
                <a:blip r:embed="rId8"/>
                <a:stretch>
                  <a:fillRect r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307" name="TextBox 11306">
                <a:extLst>
                  <a:ext uri="{FF2B5EF4-FFF2-40B4-BE49-F238E27FC236}">
                    <a16:creationId xmlns:a16="http://schemas.microsoft.com/office/drawing/2014/main" id="{DD1E69A4-37D9-B062-225A-46BD0D7C5C98}"/>
                  </a:ext>
                </a:extLst>
              </p:cNvPr>
              <p:cNvSpPr txBox="1"/>
              <p:nvPr/>
            </p:nvSpPr>
            <p:spPr>
              <a:xfrm>
                <a:off x="3103321" y="2769318"/>
                <a:ext cx="996745" cy="3354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1400" i="1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400" b="1" i="1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1" i="1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400" i="1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  <m:t>−1)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400">
                  <a:solidFill>
                    <a:srgbClr val="4472C4"/>
                  </a:solidFill>
                </a:endParaRPr>
              </a:p>
            </p:txBody>
          </p:sp>
        </mc:Choice>
        <mc:Fallback>
          <p:sp>
            <p:nvSpPr>
              <p:cNvPr id="11307" name="TextBox 11306">
                <a:extLst>
                  <a:ext uri="{FF2B5EF4-FFF2-40B4-BE49-F238E27FC236}">
                    <a16:creationId xmlns:a16="http://schemas.microsoft.com/office/drawing/2014/main" id="{DD1E69A4-37D9-B062-225A-46BD0D7C5C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3321" y="2769318"/>
                <a:ext cx="996745" cy="335476"/>
              </a:xfrm>
              <a:prstGeom prst="rect">
                <a:avLst/>
              </a:prstGeom>
              <a:blipFill>
                <a:blip r:embed="rId9"/>
                <a:stretch>
                  <a:fillRect r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308" name="TextBox 11307">
                <a:extLst>
                  <a:ext uri="{FF2B5EF4-FFF2-40B4-BE49-F238E27FC236}">
                    <a16:creationId xmlns:a16="http://schemas.microsoft.com/office/drawing/2014/main" id="{1A97B08B-21BD-2F97-1E22-ECED3464526D}"/>
                  </a:ext>
                </a:extLst>
              </p:cNvPr>
              <p:cNvSpPr txBox="1"/>
              <p:nvPr/>
            </p:nvSpPr>
            <p:spPr>
              <a:xfrm>
                <a:off x="2857319" y="3626943"/>
                <a:ext cx="996745" cy="3354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smtClean="0">
                          <a:solidFill>
                            <a:srgbClr val="70AD47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d>
                        <m:dPr>
                          <m:ctrlPr>
                            <a:rPr lang="en-US" sz="1400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400" b="1" i="1">
                                  <a:solidFill>
                                    <a:srgbClr val="70AD4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1" i="1">
                                  <a:solidFill>
                                    <a:srgbClr val="70AD47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srgbClr val="70AD47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solidFill>
                                    <a:srgbClr val="70AD47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400" i="1">
                                  <a:solidFill>
                                    <a:srgbClr val="70AD47"/>
                                  </a:solidFill>
                                  <a:latin typeface="Cambria Math" panose="02040503050406030204" pitchFamily="18" charset="0"/>
                                </a:rPr>
                                <m:t>−1)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400">
                  <a:solidFill>
                    <a:srgbClr val="70AD47"/>
                  </a:solidFill>
                </a:endParaRPr>
              </a:p>
            </p:txBody>
          </p:sp>
        </mc:Choice>
        <mc:Fallback>
          <p:sp>
            <p:nvSpPr>
              <p:cNvPr id="11308" name="TextBox 11307">
                <a:extLst>
                  <a:ext uri="{FF2B5EF4-FFF2-40B4-BE49-F238E27FC236}">
                    <a16:creationId xmlns:a16="http://schemas.microsoft.com/office/drawing/2014/main" id="{1A97B08B-21BD-2F97-1E22-ECED346452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319" y="3626943"/>
                <a:ext cx="996745" cy="335476"/>
              </a:xfrm>
              <a:prstGeom prst="rect">
                <a:avLst/>
              </a:prstGeom>
              <a:blipFill>
                <a:blip r:embed="rId10"/>
                <a:stretch>
                  <a:fillRect r="-5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53967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914401" y="685801"/>
            <a:ext cx="10361084" cy="1065213"/>
          </a:xfrm>
          <a:ln/>
        </p:spPr>
        <p:txBody>
          <a:bodyPr/>
          <a:lstStyle/>
          <a:p>
            <a:r>
              <a:rPr lang="en-GB"/>
              <a:t>Recap - How Does FL Work over a Wireless Network? [2]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>
          <a:xfrm>
            <a:off x="5793318" y="6475414"/>
            <a:ext cx="704849" cy="363537"/>
          </a:xfrm>
        </p:spPr>
        <p:txBody>
          <a:bodyPr/>
          <a:lstStyle/>
          <a:p>
            <a:r>
              <a:rPr lang="en-GB"/>
              <a:t>Slide </a:t>
            </a:r>
            <a:fld id="{531D307C-65C7-4BB3-B44A-1501D36803F7}" type="slidenum">
              <a:rPr lang="en-GB"/>
              <a:pPr/>
              <a:t>8</a:t>
            </a:fld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>
          <a:xfrm>
            <a:off x="929217" y="333375"/>
            <a:ext cx="2499764" cy="273050"/>
          </a:xfrm>
        </p:spPr>
        <p:txBody>
          <a:bodyPr/>
          <a:lstStyle/>
          <a:p>
            <a:r>
              <a:rPr lang="en-US"/>
              <a:t>March 2025</a:t>
            </a:r>
            <a:endParaRPr lang="en-GB"/>
          </a:p>
        </p:txBody>
      </p:sp>
      <p:sp>
        <p:nvSpPr>
          <p:cNvPr id="11354" name="Rectangle: Rounded Corners 11353">
            <a:extLst>
              <a:ext uri="{FF2B5EF4-FFF2-40B4-BE49-F238E27FC236}">
                <a16:creationId xmlns:a16="http://schemas.microsoft.com/office/drawing/2014/main" id="{20C1B046-E4C4-DBB3-2AC2-C2D5E3F2AAC6}"/>
              </a:ext>
            </a:extLst>
          </p:cNvPr>
          <p:cNvSpPr/>
          <p:nvPr/>
        </p:nvSpPr>
        <p:spPr>
          <a:xfrm>
            <a:off x="1084496" y="2320627"/>
            <a:ext cx="1511300" cy="1413568"/>
          </a:xfrm>
          <a:prstGeom prst="roundRect">
            <a:avLst>
              <a:gd name="adj" fmla="val 3529"/>
            </a:avLst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355" name="TextBox 135">
                <a:extLst>
                  <a:ext uri="{FF2B5EF4-FFF2-40B4-BE49-F238E27FC236}">
                    <a16:creationId xmlns:a16="http://schemas.microsoft.com/office/drawing/2014/main" id="{61598CC8-9246-78E5-44CE-B0647412BA31}"/>
                  </a:ext>
                </a:extLst>
              </p:cNvPr>
              <p:cNvSpPr txBox="1"/>
              <p:nvPr/>
            </p:nvSpPr>
            <p:spPr>
              <a:xfrm>
                <a:off x="3963950" y="2351333"/>
                <a:ext cx="7315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>
                    <a:solidFill>
                      <a:prstClr val="black"/>
                    </a:solidFill>
                    <a:latin typeface="Calibri" panose="020F0502020204030204"/>
                  </a:rPr>
                  <a:t>STA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1355" name="TextBox 135">
                <a:extLst>
                  <a:ext uri="{FF2B5EF4-FFF2-40B4-BE49-F238E27FC236}">
                    <a16:creationId xmlns:a16="http://schemas.microsoft.com/office/drawing/2014/main" id="{61598CC8-9246-78E5-44CE-B0647412B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3950" y="2351333"/>
                <a:ext cx="731520" cy="369332"/>
              </a:xfrm>
              <a:prstGeom prst="rect">
                <a:avLst/>
              </a:prstGeom>
              <a:blipFill>
                <a:blip r:embed="rId3"/>
                <a:stretch>
                  <a:fillRect l="-6667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56" name="Oval 11355">
            <a:extLst>
              <a:ext uri="{FF2B5EF4-FFF2-40B4-BE49-F238E27FC236}">
                <a16:creationId xmlns:a16="http://schemas.microsoft.com/office/drawing/2014/main" id="{3B580FE5-DB77-70A1-27DE-EBFF657830D6}"/>
              </a:ext>
            </a:extLst>
          </p:cNvPr>
          <p:cNvSpPr/>
          <p:nvPr/>
        </p:nvSpPr>
        <p:spPr>
          <a:xfrm>
            <a:off x="4192662" y="2307358"/>
            <a:ext cx="91440" cy="91440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357" name="Graphic 391" descr="Database outline">
            <a:extLst>
              <a:ext uri="{FF2B5EF4-FFF2-40B4-BE49-F238E27FC236}">
                <a16:creationId xmlns:a16="http://schemas.microsoft.com/office/drawing/2014/main" id="{8DEDB72D-B6DD-673D-9E7D-69336F273F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8391" y="2168739"/>
            <a:ext cx="402677" cy="402677"/>
          </a:xfrm>
          <a:prstGeom prst="rect">
            <a:avLst/>
          </a:prstGeom>
        </p:spPr>
      </p:pic>
      <p:cxnSp>
        <p:nvCxnSpPr>
          <p:cNvPr id="11358" name="Straight Arrow Connector 11357">
            <a:extLst>
              <a:ext uri="{FF2B5EF4-FFF2-40B4-BE49-F238E27FC236}">
                <a16:creationId xmlns:a16="http://schemas.microsoft.com/office/drawing/2014/main" id="{B797D766-1EEC-33F7-5E3A-7717EB644A90}"/>
              </a:ext>
            </a:extLst>
          </p:cNvPr>
          <p:cNvCxnSpPr>
            <a:cxnSpLocks/>
          </p:cNvCxnSpPr>
          <p:nvPr/>
        </p:nvCxnSpPr>
        <p:spPr>
          <a:xfrm flipH="1">
            <a:off x="4289642" y="2353078"/>
            <a:ext cx="182880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11359" name="Group 11358">
            <a:extLst>
              <a:ext uri="{FF2B5EF4-FFF2-40B4-BE49-F238E27FC236}">
                <a16:creationId xmlns:a16="http://schemas.microsoft.com/office/drawing/2014/main" id="{56138ED2-0FE7-C217-F459-CD6209CF96D5}"/>
              </a:ext>
            </a:extLst>
          </p:cNvPr>
          <p:cNvGrpSpPr/>
          <p:nvPr/>
        </p:nvGrpSpPr>
        <p:grpSpPr>
          <a:xfrm>
            <a:off x="4058894" y="2142082"/>
            <a:ext cx="130908" cy="213640"/>
            <a:chOff x="3162869" y="1587873"/>
            <a:chExt cx="130908" cy="213640"/>
          </a:xfrm>
        </p:grpSpPr>
        <p:cxnSp>
          <p:nvCxnSpPr>
            <p:cNvPr id="14487" name="Straight Arrow Connector 14486">
              <a:extLst>
                <a:ext uri="{FF2B5EF4-FFF2-40B4-BE49-F238E27FC236}">
                  <a16:creationId xmlns:a16="http://schemas.microsoft.com/office/drawing/2014/main" id="{395C1958-DFC6-352F-2DB8-F93D456277E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25817" y="1587873"/>
              <a:ext cx="720" cy="213640"/>
            </a:xfrm>
            <a:prstGeom prst="straightConnector1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488" name="Straight Connector 14487">
              <a:extLst>
                <a:ext uri="{FF2B5EF4-FFF2-40B4-BE49-F238E27FC236}">
                  <a16:creationId xmlns:a16="http://schemas.microsoft.com/office/drawing/2014/main" id="{D16865A1-99F7-1931-4095-6EE6E8A35CD4}"/>
                </a:ext>
              </a:extLst>
            </p:cNvPr>
            <p:cNvCxnSpPr>
              <a:cxnSpLocks/>
            </p:cNvCxnSpPr>
            <p:nvPr/>
          </p:nvCxnSpPr>
          <p:spPr>
            <a:xfrm>
              <a:off x="3162869" y="1596245"/>
              <a:ext cx="64133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489" name="Straight Connector 14488">
              <a:extLst>
                <a:ext uri="{FF2B5EF4-FFF2-40B4-BE49-F238E27FC236}">
                  <a16:creationId xmlns:a16="http://schemas.microsoft.com/office/drawing/2014/main" id="{C210D5CB-6844-7A9F-7076-82E35F5C25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6830" y="1596245"/>
              <a:ext cx="66947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1360" name="Straight Arrow Connector 11359">
            <a:extLst>
              <a:ext uri="{FF2B5EF4-FFF2-40B4-BE49-F238E27FC236}">
                <a16:creationId xmlns:a16="http://schemas.microsoft.com/office/drawing/2014/main" id="{0F070620-BCCD-0D80-AA85-32A190E02FEF}"/>
              </a:ext>
            </a:extLst>
          </p:cNvPr>
          <p:cNvCxnSpPr>
            <a:cxnSpLocks/>
            <a:stCxn id="11356" idx="2"/>
          </p:cNvCxnSpPr>
          <p:nvPr/>
        </p:nvCxnSpPr>
        <p:spPr>
          <a:xfrm flipH="1">
            <a:off x="4119377" y="2353078"/>
            <a:ext cx="73287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1361" name="TextBox 135">
            <a:extLst>
              <a:ext uri="{FF2B5EF4-FFF2-40B4-BE49-F238E27FC236}">
                <a16:creationId xmlns:a16="http://schemas.microsoft.com/office/drawing/2014/main" id="{57C660D8-80F2-B0AF-CAEB-96E1D5FFD717}"/>
              </a:ext>
            </a:extLst>
          </p:cNvPr>
          <p:cNvSpPr txBox="1"/>
          <p:nvPr/>
        </p:nvSpPr>
        <p:spPr>
          <a:xfrm>
            <a:off x="3963950" y="2992437"/>
            <a:ext cx="73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STA 2</a:t>
            </a:r>
          </a:p>
        </p:txBody>
      </p:sp>
      <p:sp>
        <p:nvSpPr>
          <p:cNvPr id="11362" name="Oval 11361">
            <a:extLst>
              <a:ext uri="{FF2B5EF4-FFF2-40B4-BE49-F238E27FC236}">
                <a16:creationId xmlns:a16="http://schemas.microsoft.com/office/drawing/2014/main" id="{DE9E1529-D073-7D08-78C2-708423CE6F48}"/>
              </a:ext>
            </a:extLst>
          </p:cNvPr>
          <p:cNvSpPr/>
          <p:nvPr/>
        </p:nvSpPr>
        <p:spPr>
          <a:xfrm>
            <a:off x="4223828" y="2905262"/>
            <a:ext cx="91440" cy="91440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363" name="Group 11362">
            <a:extLst>
              <a:ext uri="{FF2B5EF4-FFF2-40B4-BE49-F238E27FC236}">
                <a16:creationId xmlns:a16="http://schemas.microsoft.com/office/drawing/2014/main" id="{E91E8F3F-CD6B-2F48-4F64-5F59F9481C01}"/>
              </a:ext>
            </a:extLst>
          </p:cNvPr>
          <p:cNvGrpSpPr/>
          <p:nvPr/>
        </p:nvGrpSpPr>
        <p:grpSpPr>
          <a:xfrm>
            <a:off x="4090061" y="2739986"/>
            <a:ext cx="130908" cy="213640"/>
            <a:chOff x="3162869" y="1587873"/>
            <a:chExt cx="130908" cy="213640"/>
          </a:xfrm>
        </p:grpSpPr>
        <p:cxnSp>
          <p:nvCxnSpPr>
            <p:cNvPr id="14484" name="Straight Arrow Connector 14483">
              <a:extLst>
                <a:ext uri="{FF2B5EF4-FFF2-40B4-BE49-F238E27FC236}">
                  <a16:creationId xmlns:a16="http://schemas.microsoft.com/office/drawing/2014/main" id="{C80D5D7C-C631-9AD9-0690-7BE852FEDF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25817" y="1587873"/>
              <a:ext cx="720" cy="213640"/>
            </a:xfrm>
            <a:prstGeom prst="straightConnector1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485" name="Straight Connector 14484">
              <a:extLst>
                <a:ext uri="{FF2B5EF4-FFF2-40B4-BE49-F238E27FC236}">
                  <a16:creationId xmlns:a16="http://schemas.microsoft.com/office/drawing/2014/main" id="{7A8FA45E-4307-6AC2-F070-1E17E4FD2F8F}"/>
                </a:ext>
              </a:extLst>
            </p:cNvPr>
            <p:cNvCxnSpPr>
              <a:cxnSpLocks/>
            </p:cNvCxnSpPr>
            <p:nvPr/>
          </p:nvCxnSpPr>
          <p:spPr>
            <a:xfrm>
              <a:off x="3162869" y="1596245"/>
              <a:ext cx="64133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486" name="Straight Connector 14485">
              <a:extLst>
                <a:ext uri="{FF2B5EF4-FFF2-40B4-BE49-F238E27FC236}">
                  <a16:creationId xmlns:a16="http://schemas.microsoft.com/office/drawing/2014/main" id="{0E7911D2-80FE-A874-AEEE-CB8D8D05CD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6830" y="1596245"/>
              <a:ext cx="66947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1364" name="Straight Arrow Connector 11363">
            <a:extLst>
              <a:ext uri="{FF2B5EF4-FFF2-40B4-BE49-F238E27FC236}">
                <a16:creationId xmlns:a16="http://schemas.microsoft.com/office/drawing/2014/main" id="{C1B7EB0D-1236-0602-C4D4-7A0ABF158657}"/>
              </a:ext>
            </a:extLst>
          </p:cNvPr>
          <p:cNvCxnSpPr>
            <a:cxnSpLocks/>
            <a:stCxn id="11362" idx="2"/>
          </p:cNvCxnSpPr>
          <p:nvPr/>
        </p:nvCxnSpPr>
        <p:spPr>
          <a:xfrm flipH="1">
            <a:off x="4150542" y="2950982"/>
            <a:ext cx="73287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11365" name="Group 11364">
            <a:extLst>
              <a:ext uri="{FF2B5EF4-FFF2-40B4-BE49-F238E27FC236}">
                <a16:creationId xmlns:a16="http://schemas.microsoft.com/office/drawing/2014/main" id="{7AD6013A-BEE8-78A3-C8D1-0F91B735516C}"/>
              </a:ext>
            </a:extLst>
          </p:cNvPr>
          <p:cNvGrpSpPr/>
          <p:nvPr/>
        </p:nvGrpSpPr>
        <p:grpSpPr>
          <a:xfrm>
            <a:off x="2782098" y="2771236"/>
            <a:ext cx="130908" cy="302388"/>
            <a:chOff x="3138020" y="3455313"/>
            <a:chExt cx="130908" cy="302388"/>
          </a:xfrm>
        </p:grpSpPr>
        <p:cxnSp>
          <p:nvCxnSpPr>
            <p:cNvPr id="14480" name="Straight Arrow Connector 14479">
              <a:extLst>
                <a:ext uri="{FF2B5EF4-FFF2-40B4-BE49-F238E27FC236}">
                  <a16:creationId xmlns:a16="http://schemas.microsoft.com/office/drawing/2014/main" id="{16F98297-CD42-3F44-8335-B006E4EF4F3D}"/>
                </a:ext>
              </a:extLst>
            </p:cNvPr>
            <p:cNvCxnSpPr/>
            <p:nvPr/>
          </p:nvCxnSpPr>
          <p:spPr>
            <a:xfrm flipV="1">
              <a:off x="3200968" y="3455313"/>
              <a:ext cx="0" cy="198731"/>
            </a:xfrm>
            <a:prstGeom prst="straightConnector1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481" name="Straight Connector 14480">
              <a:extLst>
                <a:ext uri="{FF2B5EF4-FFF2-40B4-BE49-F238E27FC236}">
                  <a16:creationId xmlns:a16="http://schemas.microsoft.com/office/drawing/2014/main" id="{21E5B190-07E8-4A1A-0D6A-BCB42979278E}"/>
                </a:ext>
              </a:extLst>
            </p:cNvPr>
            <p:cNvCxnSpPr>
              <a:cxnSpLocks/>
            </p:cNvCxnSpPr>
            <p:nvPr/>
          </p:nvCxnSpPr>
          <p:spPr>
            <a:xfrm>
              <a:off x="3138020" y="3463686"/>
              <a:ext cx="64133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482" name="Straight Connector 14481">
              <a:extLst>
                <a:ext uri="{FF2B5EF4-FFF2-40B4-BE49-F238E27FC236}">
                  <a16:creationId xmlns:a16="http://schemas.microsoft.com/office/drawing/2014/main" id="{3C48372B-CBCC-D68D-B412-35881AAD2C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1981" y="3463686"/>
              <a:ext cx="66947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4483" name="Rectangle 14482">
              <a:extLst>
                <a:ext uri="{FF2B5EF4-FFF2-40B4-BE49-F238E27FC236}">
                  <a16:creationId xmlns:a16="http://schemas.microsoft.com/office/drawing/2014/main" id="{5CD9D269-07F9-2CC1-FB03-0AC8DD891C3E}"/>
                </a:ext>
              </a:extLst>
            </p:cNvPr>
            <p:cNvSpPr/>
            <p:nvPr/>
          </p:nvSpPr>
          <p:spPr>
            <a:xfrm>
              <a:off x="3154686" y="3666261"/>
              <a:ext cx="91440" cy="91440"/>
            </a:xfrm>
            <a:prstGeom prst="rect">
              <a:avLst/>
            </a:prstGeom>
            <a:solidFill>
              <a:sysClr val="windowText" lastClr="0000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366" name="TextBox 135">
                <a:extLst>
                  <a:ext uri="{FF2B5EF4-FFF2-40B4-BE49-F238E27FC236}">
                    <a16:creationId xmlns:a16="http://schemas.microsoft.com/office/drawing/2014/main" id="{2A87FE78-4BC1-928A-00A2-8173E4B2A516}"/>
                  </a:ext>
                </a:extLst>
              </p:cNvPr>
              <p:cNvSpPr txBox="1"/>
              <p:nvPr/>
            </p:nvSpPr>
            <p:spPr>
              <a:xfrm>
                <a:off x="3963950" y="3831173"/>
                <a:ext cx="8492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>
                    <a:solidFill>
                      <a:prstClr val="black"/>
                    </a:solidFill>
                    <a:latin typeface="Calibri" panose="020F0502020204030204"/>
                  </a:rPr>
                  <a:t>STA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1366" name="TextBox 135">
                <a:extLst>
                  <a:ext uri="{FF2B5EF4-FFF2-40B4-BE49-F238E27FC236}">
                    <a16:creationId xmlns:a16="http://schemas.microsoft.com/office/drawing/2014/main" id="{2A87FE78-4BC1-928A-00A2-8173E4B2A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3950" y="3831173"/>
                <a:ext cx="849260" cy="369332"/>
              </a:xfrm>
              <a:prstGeom prst="rect">
                <a:avLst/>
              </a:prstGeom>
              <a:blipFill>
                <a:blip r:embed="rId6"/>
                <a:stretch>
                  <a:fillRect l="-5714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67" name="Oval 11366">
            <a:extLst>
              <a:ext uri="{FF2B5EF4-FFF2-40B4-BE49-F238E27FC236}">
                <a16:creationId xmlns:a16="http://schemas.microsoft.com/office/drawing/2014/main" id="{87B0984A-A8DB-0D96-2F4F-B562CB9B5293}"/>
              </a:ext>
            </a:extLst>
          </p:cNvPr>
          <p:cNvSpPr/>
          <p:nvPr/>
        </p:nvSpPr>
        <p:spPr>
          <a:xfrm>
            <a:off x="4245695" y="3787198"/>
            <a:ext cx="91440" cy="91440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368" name="Straight Arrow Connector 11367">
            <a:extLst>
              <a:ext uri="{FF2B5EF4-FFF2-40B4-BE49-F238E27FC236}">
                <a16:creationId xmlns:a16="http://schemas.microsoft.com/office/drawing/2014/main" id="{40613928-F445-9CD8-117F-BE47BF3453EA}"/>
              </a:ext>
            </a:extLst>
          </p:cNvPr>
          <p:cNvCxnSpPr>
            <a:cxnSpLocks/>
          </p:cNvCxnSpPr>
          <p:nvPr/>
        </p:nvCxnSpPr>
        <p:spPr>
          <a:xfrm flipH="1">
            <a:off x="4289642" y="3832918"/>
            <a:ext cx="182880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11369" name="Group 11368">
            <a:extLst>
              <a:ext uri="{FF2B5EF4-FFF2-40B4-BE49-F238E27FC236}">
                <a16:creationId xmlns:a16="http://schemas.microsoft.com/office/drawing/2014/main" id="{D2BF0CEB-0062-78A5-0FD4-2466053D6405}"/>
              </a:ext>
            </a:extLst>
          </p:cNvPr>
          <p:cNvGrpSpPr/>
          <p:nvPr/>
        </p:nvGrpSpPr>
        <p:grpSpPr>
          <a:xfrm>
            <a:off x="4111928" y="3621922"/>
            <a:ext cx="130908" cy="213640"/>
            <a:chOff x="3162869" y="1587873"/>
            <a:chExt cx="130908" cy="213640"/>
          </a:xfrm>
        </p:grpSpPr>
        <p:cxnSp>
          <p:nvCxnSpPr>
            <p:cNvPr id="14477" name="Straight Arrow Connector 14476">
              <a:extLst>
                <a:ext uri="{FF2B5EF4-FFF2-40B4-BE49-F238E27FC236}">
                  <a16:creationId xmlns:a16="http://schemas.microsoft.com/office/drawing/2014/main" id="{932BC320-6401-E197-5527-474CFE14B8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25817" y="1587873"/>
              <a:ext cx="720" cy="213640"/>
            </a:xfrm>
            <a:prstGeom prst="straightConnector1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478" name="Straight Connector 14477">
              <a:extLst>
                <a:ext uri="{FF2B5EF4-FFF2-40B4-BE49-F238E27FC236}">
                  <a16:creationId xmlns:a16="http://schemas.microsoft.com/office/drawing/2014/main" id="{ECE7BC33-1BF6-72F2-1965-21163B08376E}"/>
                </a:ext>
              </a:extLst>
            </p:cNvPr>
            <p:cNvCxnSpPr>
              <a:cxnSpLocks/>
            </p:cNvCxnSpPr>
            <p:nvPr/>
          </p:nvCxnSpPr>
          <p:spPr>
            <a:xfrm>
              <a:off x="3162869" y="1596245"/>
              <a:ext cx="64133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479" name="Straight Connector 14478">
              <a:extLst>
                <a:ext uri="{FF2B5EF4-FFF2-40B4-BE49-F238E27FC236}">
                  <a16:creationId xmlns:a16="http://schemas.microsoft.com/office/drawing/2014/main" id="{35EF6E76-4384-2819-CC33-566C93C198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6830" y="1596245"/>
              <a:ext cx="66947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1370" name="Straight Arrow Connector 11369">
            <a:extLst>
              <a:ext uri="{FF2B5EF4-FFF2-40B4-BE49-F238E27FC236}">
                <a16:creationId xmlns:a16="http://schemas.microsoft.com/office/drawing/2014/main" id="{45B3493C-9D44-B406-6A39-3A61C6F1FC96}"/>
              </a:ext>
            </a:extLst>
          </p:cNvPr>
          <p:cNvCxnSpPr>
            <a:cxnSpLocks/>
            <a:stCxn id="11367" idx="2"/>
          </p:cNvCxnSpPr>
          <p:nvPr/>
        </p:nvCxnSpPr>
        <p:spPr>
          <a:xfrm flipH="1">
            <a:off x="4172409" y="3832918"/>
            <a:ext cx="73287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pic>
        <p:nvPicPr>
          <p:cNvPr id="11371" name="Graphic 391" descr="Database outline">
            <a:extLst>
              <a:ext uri="{FF2B5EF4-FFF2-40B4-BE49-F238E27FC236}">
                <a16:creationId xmlns:a16="http://schemas.microsoft.com/office/drawing/2014/main" id="{7F5A5630-EEC4-CD77-C477-1E3E0D5D8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8391" y="3629835"/>
            <a:ext cx="402677" cy="437321"/>
          </a:xfrm>
          <a:prstGeom prst="rect">
            <a:avLst/>
          </a:prstGeom>
        </p:spPr>
      </p:pic>
      <p:pic>
        <p:nvPicPr>
          <p:cNvPr id="11372" name="Graphic 391" descr="Database outline">
            <a:extLst>
              <a:ext uri="{FF2B5EF4-FFF2-40B4-BE49-F238E27FC236}">
                <a16:creationId xmlns:a16="http://schemas.microsoft.com/office/drawing/2014/main" id="{801B4C1D-FAEB-22E2-BF37-1E725DCC19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8391" y="2802083"/>
            <a:ext cx="402677" cy="402677"/>
          </a:xfrm>
          <a:prstGeom prst="rect">
            <a:avLst/>
          </a:prstGeom>
        </p:spPr>
      </p:pic>
      <p:sp>
        <p:nvSpPr>
          <p:cNvPr id="11373" name="Rectangle 11372">
            <a:extLst>
              <a:ext uri="{FF2B5EF4-FFF2-40B4-BE49-F238E27FC236}">
                <a16:creationId xmlns:a16="http://schemas.microsoft.com/office/drawing/2014/main" id="{4949E49E-A66B-906E-A952-4D21AAF635D2}"/>
              </a:ext>
            </a:extLst>
          </p:cNvPr>
          <p:cNvSpPr/>
          <p:nvPr/>
        </p:nvSpPr>
        <p:spPr>
          <a:xfrm>
            <a:off x="2634410" y="3032174"/>
            <a:ext cx="4667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  <a:ea typeface="+mn-ea"/>
              </a:rPr>
              <a:t>AP</a:t>
            </a:r>
          </a:p>
        </p:txBody>
      </p:sp>
      <p:sp>
        <p:nvSpPr>
          <p:cNvPr id="11374" name="TextBox 11373">
            <a:extLst>
              <a:ext uri="{FF2B5EF4-FFF2-40B4-BE49-F238E27FC236}">
                <a16:creationId xmlns:a16="http://schemas.microsoft.com/office/drawing/2014/main" id="{A53692CC-33E6-9B10-7908-8E3AA8DF5A34}"/>
              </a:ext>
            </a:extLst>
          </p:cNvPr>
          <p:cNvSpPr txBox="1"/>
          <p:nvPr/>
        </p:nvSpPr>
        <p:spPr>
          <a:xfrm rot="5400000">
            <a:off x="4130931" y="3278919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…</a:t>
            </a:r>
          </a:p>
        </p:txBody>
      </p:sp>
      <p:grpSp>
        <p:nvGrpSpPr>
          <p:cNvPr id="11375" name="Group 11374">
            <a:extLst>
              <a:ext uri="{FF2B5EF4-FFF2-40B4-BE49-F238E27FC236}">
                <a16:creationId xmlns:a16="http://schemas.microsoft.com/office/drawing/2014/main" id="{E9C9E505-781D-CD25-EC9D-BF6C6B5E7E8B}"/>
              </a:ext>
            </a:extLst>
          </p:cNvPr>
          <p:cNvGrpSpPr/>
          <p:nvPr/>
        </p:nvGrpSpPr>
        <p:grpSpPr>
          <a:xfrm>
            <a:off x="1162566" y="2356518"/>
            <a:ext cx="1339861" cy="1326907"/>
            <a:chOff x="116170" y="299139"/>
            <a:chExt cx="1339861" cy="1326906"/>
          </a:xfrm>
        </p:grpSpPr>
        <p:sp>
          <p:nvSpPr>
            <p:cNvPr id="14371" name="Oval 14370">
              <a:extLst>
                <a:ext uri="{FF2B5EF4-FFF2-40B4-BE49-F238E27FC236}">
                  <a16:creationId xmlns:a16="http://schemas.microsoft.com/office/drawing/2014/main" id="{0D4612C9-D202-9E5F-56AF-DC87750F2026}"/>
                </a:ext>
              </a:extLst>
            </p:cNvPr>
            <p:cNvSpPr/>
            <p:nvPr/>
          </p:nvSpPr>
          <p:spPr>
            <a:xfrm>
              <a:off x="1047820" y="308362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72" name="Oval 14371">
              <a:extLst>
                <a:ext uri="{FF2B5EF4-FFF2-40B4-BE49-F238E27FC236}">
                  <a16:creationId xmlns:a16="http://schemas.microsoft.com/office/drawing/2014/main" id="{E6978594-20A6-4432-BFDB-A0BC6AF18703}"/>
                </a:ext>
              </a:extLst>
            </p:cNvPr>
            <p:cNvSpPr/>
            <p:nvPr/>
          </p:nvSpPr>
          <p:spPr>
            <a:xfrm>
              <a:off x="1047820" y="548461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73" name="Oval 14372">
              <a:extLst>
                <a:ext uri="{FF2B5EF4-FFF2-40B4-BE49-F238E27FC236}">
                  <a16:creationId xmlns:a16="http://schemas.microsoft.com/office/drawing/2014/main" id="{AD9A7CBE-8C9D-5EB6-CC3F-3F059B5745EA}"/>
                </a:ext>
              </a:extLst>
            </p:cNvPr>
            <p:cNvSpPr/>
            <p:nvPr/>
          </p:nvSpPr>
          <p:spPr>
            <a:xfrm>
              <a:off x="1047820" y="788561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74" name="Oval 14373">
              <a:extLst>
                <a:ext uri="{FF2B5EF4-FFF2-40B4-BE49-F238E27FC236}">
                  <a16:creationId xmlns:a16="http://schemas.microsoft.com/office/drawing/2014/main" id="{18DEFC14-E385-2E6D-438E-509EC31698A7}"/>
                </a:ext>
              </a:extLst>
            </p:cNvPr>
            <p:cNvSpPr/>
            <p:nvPr/>
          </p:nvSpPr>
          <p:spPr>
            <a:xfrm>
              <a:off x="1047820" y="1028660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75" name="Oval 14374">
              <a:extLst>
                <a:ext uri="{FF2B5EF4-FFF2-40B4-BE49-F238E27FC236}">
                  <a16:creationId xmlns:a16="http://schemas.microsoft.com/office/drawing/2014/main" id="{81DFC65A-BC0D-CDB7-499D-D8CE1FFD2A67}"/>
                </a:ext>
              </a:extLst>
            </p:cNvPr>
            <p:cNvSpPr/>
            <p:nvPr/>
          </p:nvSpPr>
          <p:spPr>
            <a:xfrm>
              <a:off x="1047820" y="1294506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76" name="Oval 14375">
              <a:extLst>
                <a:ext uri="{FF2B5EF4-FFF2-40B4-BE49-F238E27FC236}">
                  <a16:creationId xmlns:a16="http://schemas.microsoft.com/office/drawing/2014/main" id="{8B3C4002-19CE-03E0-BE3A-5CA3920C129C}"/>
                </a:ext>
              </a:extLst>
            </p:cNvPr>
            <p:cNvSpPr/>
            <p:nvPr/>
          </p:nvSpPr>
          <p:spPr>
            <a:xfrm>
              <a:off x="1047820" y="1534605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77" name="Oval 14376">
              <a:extLst>
                <a:ext uri="{FF2B5EF4-FFF2-40B4-BE49-F238E27FC236}">
                  <a16:creationId xmlns:a16="http://schemas.microsoft.com/office/drawing/2014/main" id="{11FB3958-6C4C-19CB-F6E9-17FFA1347269}"/>
                </a:ext>
              </a:extLst>
            </p:cNvPr>
            <p:cNvSpPr/>
            <p:nvPr/>
          </p:nvSpPr>
          <p:spPr>
            <a:xfrm>
              <a:off x="1364591" y="693626"/>
              <a:ext cx="91440" cy="91440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78" name="Oval 14377">
              <a:extLst>
                <a:ext uri="{FF2B5EF4-FFF2-40B4-BE49-F238E27FC236}">
                  <a16:creationId xmlns:a16="http://schemas.microsoft.com/office/drawing/2014/main" id="{C26C5584-F084-181B-CAA2-B996D24E5BF3}"/>
                </a:ext>
              </a:extLst>
            </p:cNvPr>
            <p:cNvSpPr/>
            <p:nvPr/>
          </p:nvSpPr>
          <p:spPr>
            <a:xfrm>
              <a:off x="1364591" y="933725"/>
              <a:ext cx="91440" cy="91440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79" name="Oval 14378">
              <a:extLst>
                <a:ext uri="{FF2B5EF4-FFF2-40B4-BE49-F238E27FC236}">
                  <a16:creationId xmlns:a16="http://schemas.microsoft.com/office/drawing/2014/main" id="{EDA00E3C-4D11-D7C1-178B-F9214D68E431}"/>
                </a:ext>
              </a:extLst>
            </p:cNvPr>
            <p:cNvSpPr/>
            <p:nvPr/>
          </p:nvSpPr>
          <p:spPr>
            <a:xfrm>
              <a:off x="1364591" y="1173825"/>
              <a:ext cx="91440" cy="91440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380" name="Straight Connector 14379">
              <a:extLst>
                <a:ext uri="{FF2B5EF4-FFF2-40B4-BE49-F238E27FC236}">
                  <a16:creationId xmlns:a16="http://schemas.microsoft.com/office/drawing/2014/main" id="{4A91405E-631A-E4AC-EDD0-3A6EB6D3ED39}"/>
                </a:ext>
              </a:extLst>
            </p:cNvPr>
            <p:cNvCxnSpPr>
              <a:cxnSpLocks/>
              <a:stCxn id="14375" idx="6"/>
              <a:endCxn id="14379" idx="2"/>
            </p:cNvCxnSpPr>
            <p:nvPr/>
          </p:nvCxnSpPr>
          <p:spPr>
            <a:xfrm flipV="1">
              <a:off x="1139260" y="1219545"/>
              <a:ext cx="225331" cy="12068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81" name="Straight Connector 14380">
              <a:extLst>
                <a:ext uri="{FF2B5EF4-FFF2-40B4-BE49-F238E27FC236}">
                  <a16:creationId xmlns:a16="http://schemas.microsoft.com/office/drawing/2014/main" id="{9283F0A1-0AC7-ECEE-CA05-90BC368B1CF2}"/>
                </a:ext>
              </a:extLst>
            </p:cNvPr>
            <p:cNvCxnSpPr>
              <a:cxnSpLocks/>
              <a:stCxn id="14376" idx="6"/>
              <a:endCxn id="14379" idx="2"/>
            </p:cNvCxnSpPr>
            <p:nvPr/>
          </p:nvCxnSpPr>
          <p:spPr>
            <a:xfrm flipV="1">
              <a:off x="1139260" y="1219545"/>
              <a:ext cx="225331" cy="36078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82" name="Straight Connector 14381">
              <a:extLst>
                <a:ext uri="{FF2B5EF4-FFF2-40B4-BE49-F238E27FC236}">
                  <a16:creationId xmlns:a16="http://schemas.microsoft.com/office/drawing/2014/main" id="{02F78838-FE57-1181-FFD2-153E6D6CFA3E}"/>
                </a:ext>
              </a:extLst>
            </p:cNvPr>
            <p:cNvCxnSpPr>
              <a:cxnSpLocks/>
              <a:stCxn id="14376" idx="6"/>
              <a:endCxn id="14378" idx="2"/>
            </p:cNvCxnSpPr>
            <p:nvPr/>
          </p:nvCxnSpPr>
          <p:spPr>
            <a:xfrm flipV="1">
              <a:off x="1139260" y="979445"/>
              <a:ext cx="225331" cy="60088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83" name="Straight Connector 14382">
              <a:extLst>
                <a:ext uri="{FF2B5EF4-FFF2-40B4-BE49-F238E27FC236}">
                  <a16:creationId xmlns:a16="http://schemas.microsoft.com/office/drawing/2014/main" id="{2D332028-96D3-4CD1-AEAB-4AFFC5E37013}"/>
                </a:ext>
              </a:extLst>
            </p:cNvPr>
            <p:cNvCxnSpPr>
              <a:cxnSpLocks/>
              <a:stCxn id="14376" idx="6"/>
              <a:endCxn id="14377" idx="1"/>
            </p:cNvCxnSpPr>
            <p:nvPr/>
          </p:nvCxnSpPr>
          <p:spPr>
            <a:xfrm flipV="1">
              <a:off x="1139260" y="707017"/>
              <a:ext cx="238722" cy="873308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84" name="Straight Connector 14383">
              <a:extLst>
                <a:ext uri="{FF2B5EF4-FFF2-40B4-BE49-F238E27FC236}">
                  <a16:creationId xmlns:a16="http://schemas.microsoft.com/office/drawing/2014/main" id="{E03839E5-6FF5-15B7-5BA9-62679F019CDF}"/>
                </a:ext>
              </a:extLst>
            </p:cNvPr>
            <p:cNvCxnSpPr>
              <a:cxnSpLocks/>
              <a:stCxn id="14371" idx="6"/>
              <a:endCxn id="14377" idx="2"/>
            </p:cNvCxnSpPr>
            <p:nvPr/>
          </p:nvCxnSpPr>
          <p:spPr>
            <a:xfrm>
              <a:off x="1139260" y="354082"/>
              <a:ext cx="225331" cy="38526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85" name="Straight Connector 14384">
              <a:extLst>
                <a:ext uri="{FF2B5EF4-FFF2-40B4-BE49-F238E27FC236}">
                  <a16:creationId xmlns:a16="http://schemas.microsoft.com/office/drawing/2014/main" id="{884E63CF-273C-C0D9-F8D3-7256253B4BEB}"/>
                </a:ext>
              </a:extLst>
            </p:cNvPr>
            <p:cNvCxnSpPr>
              <a:cxnSpLocks/>
              <a:stCxn id="14371" idx="6"/>
              <a:endCxn id="14378" idx="2"/>
            </p:cNvCxnSpPr>
            <p:nvPr/>
          </p:nvCxnSpPr>
          <p:spPr>
            <a:xfrm>
              <a:off x="1139260" y="354082"/>
              <a:ext cx="225331" cy="62536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86" name="Straight Connector 14385">
              <a:extLst>
                <a:ext uri="{FF2B5EF4-FFF2-40B4-BE49-F238E27FC236}">
                  <a16:creationId xmlns:a16="http://schemas.microsoft.com/office/drawing/2014/main" id="{E1553841-0862-BA10-DEB6-C76CFF7D5983}"/>
                </a:ext>
              </a:extLst>
            </p:cNvPr>
            <p:cNvCxnSpPr>
              <a:cxnSpLocks/>
              <a:stCxn id="14371" idx="6"/>
              <a:endCxn id="14379" idx="2"/>
            </p:cNvCxnSpPr>
            <p:nvPr/>
          </p:nvCxnSpPr>
          <p:spPr>
            <a:xfrm>
              <a:off x="1139260" y="354082"/>
              <a:ext cx="225331" cy="86546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87" name="Straight Connector 14386">
              <a:extLst>
                <a:ext uri="{FF2B5EF4-FFF2-40B4-BE49-F238E27FC236}">
                  <a16:creationId xmlns:a16="http://schemas.microsoft.com/office/drawing/2014/main" id="{FA20F0B2-D889-D5A9-6CC8-A8B77E2A200E}"/>
                </a:ext>
              </a:extLst>
            </p:cNvPr>
            <p:cNvCxnSpPr>
              <a:cxnSpLocks/>
              <a:stCxn id="14372" idx="6"/>
              <a:endCxn id="14377" idx="2"/>
            </p:cNvCxnSpPr>
            <p:nvPr/>
          </p:nvCxnSpPr>
          <p:spPr>
            <a:xfrm>
              <a:off x="1139260" y="594181"/>
              <a:ext cx="225331" cy="14516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88" name="Straight Connector 14387">
              <a:extLst>
                <a:ext uri="{FF2B5EF4-FFF2-40B4-BE49-F238E27FC236}">
                  <a16:creationId xmlns:a16="http://schemas.microsoft.com/office/drawing/2014/main" id="{76870449-C45D-CC3E-EFE7-79EAA4285D30}"/>
                </a:ext>
              </a:extLst>
            </p:cNvPr>
            <p:cNvCxnSpPr>
              <a:cxnSpLocks/>
              <a:stCxn id="14373" idx="6"/>
              <a:endCxn id="14377" idx="2"/>
            </p:cNvCxnSpPr>
            <p:nvPr/>
          </p:nvCxnSpPr>
          <p:spPr>
            <a:xfrm flipV="1">
              <a:off x="1139260" y="739346"/>
              <a:ext cx="225331" cy="9493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89" name="Straight Connector 14388">
              <a:extLst>
                <a:ext uri="{FF2B5EF4-FFF2-40B4-BE49-F238E27FC236}">
                  <a16:creationId xmlns:a16="http://schemas.microsoft.com/office/drawing/2014/main" id="{C99E73EB-51AF-515F-7CCE-684E4279499E}"/>
                </a:ext>
              </a:extLst>
            </p:cNvPr>
            <p:cNvCxnSpPr>
              <a:cxnSpLocks/>
              <a:stCxn id="14372" idx="6"/>
              <a:endCxn id="14378" idx="2"/>
            </p:cNvCxnSpPr>
            <p:nvPr/>
          </p:nvCxnSpPr>
          <p:spPr>
            <a:xfrm>
              <a:off x="1139260" y="594181"/>
              <a:ext cx="225331" cy="38526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90" name="Straight Connector 14389">
              <a:extLst>
                <a:ext uri="{FF2B5EF4-FFF2-40B4-BE49-F238E27FC236}">
                  <a16:creationId xmlns:a16="http://schemas.microsoft.com/office/drawing/2014/main" id="{58FBAC3F-B315-496D-C3DE-D38DD42A8F16}"/>
                </a:ext>
              </a:extLst>
            </p:cNvPr>
            <p:cNvCxnSpPr>
              <a:cxnSpLocks/>
              <a:stCxn id="14373" idx="7"/>
              <a:endCxn id="14379" idx="2"/>
            </p:cNvCxnSpPr>
            <p:nvPr/>
          </p:nvCxnSpPr>
          <p:spPr>
            <a:xfrm>
              <a:off x="1125869" y="801952"/>
              <a:ext cx="238722" cy="41759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91" name="Straight Connector 14390">
              <a:extLst>
                <a:ext uri="{FF2B5EF4-FFF2-40B4-BE49-F238E27FC236}">
                  <a16:creationId xmlns:a16="http://schemas.microsoft.com/office/drawing/2014/main" id="{2A34C17D-BD85-C947-0A20-302BA2A268FE}"/>
                </a:ext>
              </a:extLst>
            </p:cNvPr>
            <p:cNvCxnSpPr>
              <a:cxnSpLocks/>
              <a:stCxn id="14374" idx="6"/>
              <a:endCxn id="14378" idx="2"/>
            </p:cNvCxnSpPr>
            <p:nvPr/>
          </p:nvCxnSpPr>
          <p:spPr>
            <a:xfrm flipV="1">
              <a:off x="1139260" y="979445"/>
              <a:ext cx="225331" cy="9493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92" name="Straight Connector 14391">
              <a:extLst>
                <a:ext uri="{FF2B5EF4-FFF2-40B4-BE49-F238E27FC236}">
                  <a16:creationId xmlns:a16="http://schemas.microsoft.com/office/drawing/2014/main" id="{C4CB73EB-3F27-29D2-9A5D-E169D6F2F772}"/>
                </a:ext>
              </a:extLst>
            </p:cNvPr>
            <p:cNvCxnSpPr>
              <a:cxnSpLocks/>
              <a:stCxn id="14375" idx="6"/>
              <a:endCxn id="14378" idx="2"/>
            </p:cNvCxnSpPr>
            <p:nvPr/>
          </p:nvCxnSpPr>
          <p:spPr>
            <a:xfrm flipV="1">
              <a:off x="1139260" y="979445"/>
              <a:ext cx="225331" cy="36078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93" name="Straight Connector 14392">
              <a:extLst>
                <a:ext uri="{FF2B5EF4-FFF2-40B4-BE49-F238E27FC236}">
                  <a16:creationId xmlns:a16="http://schemas.microsoft.com/office/drawing/2014/main" id="{D58466B7-BE80-1988-F837-E76051E7394F}"/>
                </a:ext>
              </a:extLst>
            </p:cNvPr>
            <p:cNvCxnSpPr>
              <a:cxnSpLocks/>
              <a:stCxn id="14375" idx="6"/>
              <a:endCxn id="14377" idx="2"/>
            </p:cNvCxnSpPr>
            <p:nvPr/>
          </p:nvCxnSpPr>
          <p:spPr>
            <a:xfrm flipV="1">
              <a:off x="1139260" y="739346"/>
              <a:ext cx="225331" cy="60088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94" name="Straight Connector 14393">
              <a:extLst>
                <a:ext uri="{FF2B5EF4-FFF2-40B4-BE49-F238E27FC236}">
                  <a16:creationId xmlns:a16="http://schemas.microsoft.com/office/drawing/2014/main" id="{6DBD9FC0-0D81-171B-66E9-188A6E5A2B82}"/>
                </a:ext>
              </a:extLst>
            </p:cNvPr>
            <p:cNvCxnSpPr>
              <a:cxnSpLocks/>
              <a:stCxn id="14374" idx="6"/>
              <a:endCxn id="14379" idx="2"/>
            </p:cNvCxnSpPr>
            <p:nvPr/>
          </p:nvCxnSpPr>
          <p:spPr>
            <a:xfrm>
              <a:off x="1139260" y="1074380"/>
              <a:ext cx="225331" cy="14516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95" name="Straight Connector 14394">
              <a:extLst>
                <a:ext uri="{FF2B5EF4-FFF2-40B4-BE49-F238E27FC236}">
                  <a16:creationId xmlns:a16="http://schemas.microsoft.com/office/drawing/2014/main" id="{1B787AF3-8423-560E-EAC7-184449811C69}"/>
                </a:ext>
              </a:extLst>
            </p:cNvPr>
            <p:cNvCxnSpPr>
              <a:cxnSpLocks/>
              <a:stCxn id="14372" idx="6"/>
              <a:endCxn id="14379" idx="2"/>
            </p:cNvCxnSpPr>
            <p:nvPr/>
          </p:nvCxnSpPr>
          <p:spPr>
            <a:xfrm>
              <a:off x="1139260" y="594181"/>
              <a:ext cx="225331" cy="62536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96" name="Straight Connector 14395">
              <a:extLst>
                <a:ext uri="{FF2B5EF4-FFF2-40B4-BE49-F238E27FC236}">
                  <a16:creationId xmlns:a16="http://schemas.microsoft.com/office/drawing/2014/main" id="{8986F907-4AB3-C16C-907A-5C6595FD2DE1}"/>
                </a:ext>
              </a:extLst>
            </p:cNvPr>
            <p:cNvCxnSpPr>
              <a:cxnSpLocks/>
              <a:stCxn id="14374" idx="6"/>
              <a:endCxn id="14377" idx="2"/>
            </p:cNvCxnSpPr>
            <p:nvPr/>
          </p:nvCxnSpPr>
          <p:spPr>
            <a:xfrm flipV="1">
              <a:off x="1139260" y="739346"/>
              <a:ext cx="225331" cy="33503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4397" name="Oval 14396">
              <a:extLst>
                <a:ext uri="{FF2B5EF4-FFF2-40B4-BE49-F238E27FC236}">
                  <a16:creationId xmlns:a16="http://schemas.microsoft.com/office/drawing/2014/main" id="{8F10C26A-6E21-0182-4A55-B2C0ED6583B7}"/>
                </a:ext>
              </a:extLst>
            </p:cNvPr>
            <p:cNvSpPr/>
            <p:nvPr/>
          </p:nvSpPr>
          <p:spPr>
            <a:xfrm flipH="1">
              <a:off x="474216" y="299140"/>
              <a:ext cx="91440" cy="9144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98" name="Oval 14397">
              <a:extLst>
                <a:ext uri="{FF2B5EF4-FFF2-40B4-BE49-F238E27FC236}">
                  <a16:creationId xmlns:a16="http://schemas.microsoft.com/office/drawing/2014/main" id="{F6ECA053-2736-47BC-5097-15789367C8B7}"/>
                </a:ext>
              </a:extLst>
            </p:cNvPr>
            <p:cNvSpPr/>
            <p:nvPr/>
          </p:nvSpPr>
          <p:spPr>
            <a:xfrm flipH="1">
              <a:off x="474216" y="539239"/>
              <a:ext cx="91440" cy="9144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99" name="Oval 14398">
              <a:extLst>
                <a:ext uri="{FF2B5EF4-FFF2-40B4-BE49-F238E27FC236}">
                  <a16:creationId xmlns:a16="http://schemas.microsoft.com/office/drawing/2014/main" id="{0A6035D7-BE58-75F3-07CF-FCA4B35EA709}"/>
                </a:ext>
              </a:extLst>
            </p:cNvPr>
            <p:cNvSpPr/>
            <p:nvPr/>
          </p:nvSpPr>
          <p:spPr>
            <a:xfrm flipH="1">
              <a:off x="474216" y="779339"/>
              <a:ext cx="91440" cy="9144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00" name="Oval 14399">
              <a:extLst>
                <a:ext uri="{FF2B5EF4-FFF2-40B4-BE49-F238E27FC236}">
                  <a16:creationId xmlns:a16="http://schemas.microsoft.com/office/drawing/2014/main" id="{AB711B11-9427-B208-C3BB-E0DDB1B19C83}"/>
                </a:ext>
              </a:extLst>
            </p:cNvPr>
            <p:cNvSpPr/>
            <p:nvPr/>
          </p:nvSpPr>
          <p:spPr>
            <a:xfrm flipH="1">
              <a:off x="474216" y="1019438"/>
              <a:ext cx="91440" cy="9144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01" name="Oval 14400">
              <a:extLst>
                <a:ext uri="{FF2B5EF4-FFF2-40B4-BE49-F238E27FC236}">
                  <a16:creationId xmlns:a16="http://schemas.microsoft.com/office/drawing/2014/main" id="{036440EB-10F4-AD71-0B36-C424A2D23DEA}"/>
                </a:ext>
              </a:extLst>
            </p:cNvPr>
            <p:cNvSpPr/>
            <p:nvPr/>
          </p:nvSpPr>
          <p:spPr>
            <a:xfrm flipH="1">
              <a:off x="474216" y="1285284"/>
              <a:ext cx="91440" cy="9144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02" name="Oval 14401">
              <a:extLst>
                <a:ext uri="{FF2B5EF4-FFF2-40B4-BE49-F238E27FC236}">
                  <a16:creationId xmlns:a16="http://schemas.microsoft.com/office/drawing/2014/main" id="{DE165EFA-9E3C-CD2F-53F8-AAA33605B1FC}"/>
                </a:ext>
              </a:extLst>
            </p:cNvPr>
            <p:cNvSpPr/>
            <p:nvPr/>
          </p:nvSpPr>
          <p:spPr>
            <a:xfrm flipH="1">
              <a:off x="474216" y="1525384"/>
              <a:ext cx="91440" cy="9144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03" name="Oval 14402">
              <a:extLst>
                <a:ext uri="{FF2B5EF4-FFF2-40B4-BE49-F238E27FC236}">
                  <a16:creationId xmlns:a16="http://schemas.microsoft.com/office/drawing/2014/main" id="{01C41D6B-CECB-E830-A236-F5AC11A21AE1}"/>
                </a:ext>
              </a:extLst>
            </p:cNvPr>
            <p:cNvSpPr/>
            <p:nvPr/>
          </p:nvSpPr>
          <p:spPr>
            <a:xfrm flipH="1">
              <a:off x="116170" y="671704"/>
              <a:ext cx="91440" cy="9144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04" name="Oval 14403">
              <a:extLst>
                <a:ext uri="{FF2B5EF4-FFF2-40B4-BE49-F238E27FC236}">
                  <a16:creationId xmlns:a16="http://schemas.microsoft.com/office/drawing/2014/main" id="{910F51E5-BF69-7B2A-E4EE-414D4355EAD1}"/>
                </a:ext>
              </a:extLst>
            </p:cNvPr>
            <p:cNvSpPr/>
            <p:nvPr/>
          </p:nvSpPr>
          <p:spPr>
            <a:xfrm flipH="1">
              <a:off x="116170" y="911804"/>
              <a:ext cx="91440" cy="9144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05" name="Oval 14404">
              <a:extLst>
                <a:ext uri="{FF2B5EF4-FFF2-40B4-BE49-F238E27FC236}">
                  <a16:creationId xmlns:a16="http://schemas.microsoft.com/office/drawing/2014/main" id="{2F43F885-8B5A-3CB9-A13E-755C507BAED1}"/>
                </a:ext>
              </a:extLst>
            </p:cNvPr>
            <p:cNvSpPr/>
            <p:nvPr/>
          </p:nvSpPr>
          <p:spPr>
            <a:xfrm flipH="1">
              <a:off x="116170" y="1151903"/>
              <a:ext cx="91440" cy="9144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406" name="Straight Connector 14405">
              <a:extLst>
                <a:ext uri="{FF2B5EF4-FFF2-40B4-BE49-F238E27FC236}">
                  <a16:creationId xmlns:a16="http://schemas.microsoft.com/office/drawing/2014/main" id="{14757EAB-B9E9-D2C5-902E-AF472CDB1F0C}"/>
                </a:ext>
              </a:extLst>
            </p:cNvPr>
            <p:cNvCxnSpPr>
              <a:cxnSpLocks/>
              <a:stCxn id="14401" idx="6"/>
              <a:endCxn id="14405" idx="2"/>
            </p:cNvCxnSpPr>
            <p:nvPr/>
          </p:nvCxnSpPr>
          <p:spPr>
            <a:xfrm flipH="1" flipV="1">
              <a:off x="207610" y="1197623"/>
              <a:ext cx="266606" cy="13338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07" name="Straight Connector 14406">
              <a:extLst>
                <a:ext uri="{FF2B5EF4-FFF2-40B4-BE49-F238E27FC236}">
                  <a16:creationId xmlns:a16="http://schemas.microsoft.com/office/drawing/2014/main" id="{E60686F9-8568-70DA-468A-3DEA81B062EB}"/>
                </a:ext>
              </a:extLst>
            </p:cNvPr>
            <p:cNvCxnSpPr>
              <a:cxnSpLocks/>
              <a:stCxn id="14402" idx="6"/>
              <a:endCxn id="14405" idx="2"/>
            </p:cNvCxnSpPr>
            <p:nvPr/>
          </p:nvCxnSpPr>
          <p:spPr>
            <a:xfrm flipH="1" flipV="1">
              <a:off x="207610" y="1197623"/>
              <a:ext cx="266606" cy="37348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08" name="Straight Connector 14407">
              <a:extLst>
                <a:ext uri="{FF2B5EF4-FFF2-40B4-BE49-F238E27FC236}">
                  <a16:creationId xmlns:a16="http://schemas.microsoft.com/office/drawing/2014/main" id="{9074C7F0-5BFB-D5FB-2F2B-4985C605057E}"/>
                </a:ext>
              </a:extLst>
            </p:cNvPr>
            <p:cNvCxnSpPr>
              <a:cxnSpLocks/>
              <a:stCxn id="14402" idx="6"/>
              <a:endCxn id="14404" idx="2"/>
            </p:cNvCxnSpPr>
            <p:nvPr/>
          </p:nvCxnSpPr>
          <p:spPr>
            <a:xfrm flipH="1" flipV="1">
              <a:off x="207610" y="957524"/>
              <a:ext cx="266606" cy="61358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09" name="Straight Connector 14408">
              <a:extLst>
                <a:ext uri="{FF2B5EF4-FFF2-40B4-BE49-F238E27FC236}">
                  <a16:creationId xmlns:a16="http://schemas.microsoft.com/office/drawing/2014/main" id="{FF897F2B-837E-6392-9116-B0D9D0B1F519}"/>
                </a:ext>
              </a:extLst>
            </p:cNvPr>
            <p:cNvCxnSpPr>
              <a:cxnSpLocks/>
              <a:stCxn id="14402" idx="6"/>
              <a:endCxn id="14403" idx="1"/>
            </p:cNvCxnSpPr>
            <p:nvPr/>
          </p:nvCxnSpPr>
          <p:spPr>
            <a:xfrm flipH="1" flipV="1">
              <a:off x="194219" y="685095"/>
              <a:ext cx="279997" cy="88600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10" name="Straight Connector 14409">
              <a:extLst>
                <a:ext uri="{FF2B5EF4-FFF2-40B4-BE49-F238E27FC236}">
                  <a16:creationId xmlns:a16="http://schemas.microsoft.com/office/drawing/2014/main" id="{B50ADC16-85B0-75B8-3703-FD26A098FCBE}"/>
                </a:ext>
              </a:extLst>
            </p:cNvPr>
            <p:cNvCxnSpPr>
              <a:cxnSpLocks/>
              <a:stCxn id="14397" idx="6"/>
              <a:endCxn id="14403" idx="2"/>
            </p:cNvCxnSpPr>
            <p:nvPr/>
          </p:nvCxnSpPr>
          <p:spPr>
            <a:xfrm flipH="1">
              <a:off x="207610" y="344860"/>
              <a:ext cx="266606" cy="37256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11" name="Straight Connector 14410">
              <a:extLst>
                <a:ext uri="{FF2B5EF4-FFF2-40B4-BE49-F238E27FC236}">
                  <a16:creationId xmlns:a16="http://schemas.microsoft.com/office/drawing/2014/main" id="{6239F6AD-4EB4-A2FD-B42C-519F1CDFF2E6}"/>
                </a:ext>
              </a:extLst>
            </p:cNvPr>
            <p:cNvCxnSpPr>
              <a:cxnSpLocks/>
              <a:stCxn id="14397" idx="6"/>
              <a:endCxn id="14404" idx="2"/>
            </p:cNvCxnSpPr>
            <p:nvPr/>
          </p:nvCxnSpPr>
          <p:spPr>
            <a:xfrm flipH="1">
              <a:off x="207610" y="344860"/>
              <a:ext cx="266606" cy="61266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12" name="Straight Connector 14411">
              <a:extLst>
                <a:ext uri="{FF2B5EF4-FFF2-40B4-BE49-F238E27FC236}">
                  <a16:creationId xmlns:a16="http://schemas.microsoft.com/office/drawing/2014/main" id="{0D2E53EA-5D12-5343-E577-15B35280B1F0}"/>
                </a:ext>
              </a:extLst>
            </p:cNvPr>
            <p:cNvCxnSpPr>
              <a:cxnSpLocks/>
              <a:stCxn id="14397" idx="6"/>
              <a:endCxn id="14405" idx="2"/>
            </p:cNvCxnSpPr>
            <p:nvPr/>
          </p:nvCxnSpPr>
          <p:spPr>
            <a:xfrm flipH="1">
              <a:off x="207610" y="344860"/>
              <a:ext cx="266606" cy="85276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13" name="Straight Connector 14412">
              <a:extLst>
                <a:ext uri="{FF2B5EF4-FFF2-40B4-BE49-F238E27FC236}">
                  <a16:creationId xmlns:a16="http://schemas.microsoft.com/office/drawing/2014/main" id="{9F01582A-D3AE-2267-7BF2-AE493B12E36D}"/>
                </a:ext>
              </a:extLst>
            </p:cNvPr>
            <p:cNvCxnSpPr>
              <a:cxnSpLocks/>
              <a:stCxn id="14398" idx="6"/>
              <a:endCxn id="14403" idx="2"/>
            </p:cNvCxnSpPr>
            <p:nvPr/>
          </p:nvCxnSpPr>
          <p:spPr>
            <a:xfrm flipH="1">
              <a:off x="207610" y="584959"/>
              <a:ext cx="266606" cy="13246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14" name="Straight Connector 14413">
              <a:extLst>
                <a:ext uri="{FF2B5EF4-FFF2-40B4-BE49-F238E27FC236}">
                  <a16:creationId xmlns:a16="http://schemas.microsoft.com/office/drawing/2014/main" id="{AEDB9976-8DEB-5A59-FBCF-EEA01010D623}"/>
                </a:ext>
              </a:extLst>
            </p:cNvPr>
            <p:cNvCxnSpPr>
              <a:cxnSpLocks/>
              <a:stCxn id="14399" idx="6"/>
              <a:endCxn id="14403" idx="2"/>
            </p:cNvCxnSpPr>
            <p:nvPr/>
          </p:nvCxnSpPr>
          <p:spPr>
            <a:xfrm flipH="1" flipV="1">
              <a:off x="207610" y="717424"/>
              <a:ext cx="266606" cy="10763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15" name="Straight Connector 14414">
              <a:extLst>
                <a:ext uri="{FF2B5EF4-FFF2-40B4-BE49-F238E27FC236}">
                  <a16:creationId xmlns:a16="http://schemas.microsoft.com/office/drawing/2014/main" id="{08E129B7-DD4D-F9F6-EA73-F806F159385C}"/>
                </a:ext>
              </a:extLst>
            </p:cNvPr>
            <p:cNvCxnSpPr>
              <a:cxnSpLocks/>
              <a:stCxn id="14398" idx="6"/>
              <a:endCxn id="14404" idx="2"/>
            </p:cNvCxnSpPr>
            <p:nvPr/>
          </p:nvCxnSpPr>
          <p:spPr>
            <a:xfrm flipH="1">
              <a:off x="207610" y="584959"/>
              <a:ext cx="266606" cy="37256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16" name="Straight Connector 14415">
              <a:extLst>
                <a:ext uri="{FF2B5EF4-FFF2-40B4-BE49-F238E27FC236}">
                  <a16:creationId xmlns:a16="http://schemas.microsoft.com/office/drawing/2014/main" id="{613D889E-B3FF-5E5C-F5C8-B2ECBE986651}"/>
                </a:ext>
              </a:extLst>
            </p:cNvPr>
            <p:cNvCxnSpPr>
              <a:cxnSpLocks/>
              <a:stCxn id="14399" idx="7"/>
              <a:endCxn id="14405" idx="2"/>
            </p:cNvCxnSpPr>
            <p:nvPr/>
          </p:nvCxnSpPr>
          <p:spPr>
            <a:xfrm flipH="1">
              <a:off x="207610" y="792730"/>
              <a:ext cx="279997" cy="40489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17" name="Straight Connector 14416">
              <a:extLst>
                <a:ext uri="{FF2B5EF4-FFF2-40B4-BE49-F238E27FC236}">
                  <a16:creationId xmlns:a16="http://schemas.microsoft.com/office/drawing/2014/main" id="{EF57CB56-2529-B204-882F-8408D38AB5B6}"/>
                </a:ext>
              </a:extLst>
            </p:cNvPr>
            <p:cNvCxnSpPr>
              <a:cxnSpLocks/>
              <a:stCxn id="14400" idx="6"/>
              <a:endCxn id="14404" idx="2"/>
            </p:cNvCxnSpPr>
            <p:nvPr/>
          </p:nvCxnSpPr>
          <p:spPr>
            <a:xfrm flipH="1" flipV="1">
              <a:off x="207610" y="957524"/>
              <a:ext cx="266606" cy="10763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18" name="Straight Connector 14417">
              <a:extLst>
                <a:ext uri="{FF2B5EF4-FFF2-40B4-BE49-F238E27FC236}">
                  <a16:creationId xmlns:a16="http://schemas.microsoft.com/office/drawing/2014/main" id="{01AEFFB0-8316-A2BA-6085-2C16FD9AEECE}"/>
                </a:ext>
              </a:extLst>
            </p:cNvPr>
            <p:cNvCxnSpPr>
              <a:cxnSpLocks/>
              <a:stCxn id="14401" idx="6"/>
              <a:endCxn id="14404" idx="2"/>
            </p:cNvCxnSpPr>
            <p:nvPr/>
          </p:nvCxnSpPr>
          <p:spPr>
            <a:xfrm flipH="1" flipV="1">
              <a:off x="207610" y="957524"/>
              <a:ext cx="266606" cy="37348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19" name="Straight Connector 14418">
              <a:extLst>
                <a:ext uri="{FF2B5EF4-FFF2-40B4-BE49-F238E27FC236}">
                  <a16:creationId xmlns:a16="http://schemas.microsoft.com/office/drawing/2014/main" id="{D6041BDE-9F2B-236B-8D44-108335316B5C}"/>
                </a:ext>
              </a:extLst>
            </p:cNvPr>
            <p:cNvCxnSpPr>
              <a:cxnSpLocks/>
              <a:stCxn id="14401" idx="6"/>
              <a:endCxn id="14403" idx="2"/>
            </p:cNvCxnSpPr>
            <p:nvPr/>
          </p:nvCxnSpPr>
          <p:spPr>
            <a:xfrm flipH="1" flipV="1">
              <a:off x="207610" y="717424"/>
              <a:ext cx="266606" cy="61358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20" name="Straight Connector 14419">
              <a:extLst>
                <a:ext uri="{FF2B5EF4-FFF2-40B4-BE49-F238E27FC236}">
                  <a16:creationId xmlns:a16="http://schemas.microsoft.com/office/drawing/2014/main" id="{E61B74D5-0586-2A38-B23B-A66417D4BBCC}"/>
                </a:ext>
              </a:extLst>
            </p:cNvPr>
            <p:cNvCxnSpPr>
              <a:cxnSpLocks/>
              <a:stCxn id="14400" idx="6"/>
              <a:endCxn id="14405" idx="2"/>
            </p:cNvCxnSpPr>
            <p:nvPr/>
          </p:nvCxnSpPr>
          <p:spPr>
            <a:xfrm flipH="1">
              <a:off x="207610" y="1065158"/>
              <a:ext cx="266606" cy="13246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21" name="Straight Connector 14420">
              <a:extLst>
                <a:ext uri="{FF2B5EF4-FFF2-40B4-BE49-F238E27FC236}">
                  <a16:creationId xmlns:a16="http://schemas.microsoft.com/office/drawing/2014/main" id="{DDBDE48C-897E-3ED2-20EE-E48C222B9B18}"/>
                </a:ext>
              </a:extLst>
            </p:cNvPr>
            <p:cNvCxnSpPr>
              <a:cxnSpLocks/>
              <a:stCxn id="14398" idx="6"/>
              <a:endCxn id="14405" idx="2"/>
            </p:cNvCxnSpPr>
            <p:nvPr/>
          </p:nvCxnSpPr>
          <p:spPr>
            <a:xfrm flipH="1">
              <a:off x="207610" y="584959"/>
              <a:ext cx="266606" cy="61266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22" name="Straight Connector 14421">
              <a:extLst>
                <a:ext uri="{FF2B5EF4-FFF2-40B4-BE49-F238E27FC236}">
                  <a16:creationId xmlns:a16="http://schemas.microsoft.com/office/drawing/2014/main" id="{A7327AE0-2640-B5F0-24B3-358D03AC7EAD}"/>
                </a:ext>
              </a:extLst>
            </p:cNvPr>
            <p:cNvCxnSpPr>
              <a:cxnSpLocks/>
              <a:stCxn id="14400" idx="6"/>
              <a:endCxn id="14403" idx="2"/>
            </p:cNvCxnSpPr>
            <p:nvPr/>
          </p:nvCxnSpPr>
          <p:spPr>
            <a:xfrm flipH="1" flipV="1">
              <a:off x="207610" y="717424"/>
              <a:ext cx="266606" cy="34773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4423" name="Oval 14422">
              <a:extLst>
                <a:ext uri="{FF2B5EF4-FFF2-40B4-BE49-F238E27FC236}">
                  <a16:creationId xmlns:a16="http://schemas.microsoft.com/office/drawing/2014/main" id="{D5BD642E-EEF8-BA1C-DA56-EE2C782C9C3D}"/>
                </a:ext>
              </a:extLst>
            </p:cNvPr>
            <p:cNvSpPr/>
            <p:nvPr/>
          </p:nvSpPr>
          <p:spPr>
            <a:xfrm flipH="1">
              <a:off x="777220" y="299139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24" name="Oval 14423">
              <a:extLst>
                <a:ext uri="{FF2B5EF4-FFF2-40B4-BE49-F238E27FC236}">
                  <a16:creationId xmlns:a16="http://schemas.microsoft.com/office/drawing/2014/main" id="{DDCA4906-EB0F-873A-B243-33B6E54E9FCA}"/>
                </a:ext>
              </a:extLst>
            </p:cNvPr>
            <p:cNvSpPr/>
            <p:nvPr/>
          </p:nvSpPr>
          <p:spPr>
            <a:xfrm flipH="1">
              <a:off x="777220" y="539238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25" name="Oval 14424">
              <a:extLst>
                <a:ext uri="{FF2B5EF4-FFF2-40B4-BE49-F238E27FC236}">
                  <a16:creationId xmlns:a16="http://schemas.microsoft.com/office/drawing/2014/main" id="{ED75AA81-0217-816A-9DDF-EA50D9FC747C}"/>
                </a:ext>
              </a:extLst>
            </p:cNvPr>
            <p:cNvSpPr/>
            <p:nvPr/>
          </p:nvSpPr>
          <p:spPr>
            <a:xfrm flipH="1">
              <a:off x="777220" y="779338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26" name="Oval 14425">
              <a:extLst>
                <a:ext uri="{FF2B5EF4-FFF2-40B4-BE49-F238E27FC236}">
                  <a16:creationId xmlns:a16="http://schemas.microsoft.com/office/drawing/2014/main" id="{3C2F9C12-C51B-D4D8-06C3-CB18E60465CD}"/>
                </a:ext>
              </a:extLst>
            </p:cNvPr>
            <p:cNvSpPr/>
            <p:nvPr/>
          </p:nvSpPr>
          <p:spPr>
            <a:xfrm flipH="1">
              <a:off x="777220" y="1019437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27" name="Oval 14426">
              <a:extLst>
                <a:ext uri="{FF2B5EF4-FFF2-40B4-BE49-F238E27FC236}">
                  <a16:creationId xmlns:a16="http://schemas.microsoft.com/office/drawing/2014/main" id="{DE1E6167-1F01-A8CC-011D-61E6A695C615}"/>
                </a:ext>
              </a:extLst>
            </p:cNvPr>
            <p:cNvSpPr/>
            <p:nvPr/>
          </p:nvSpPr>
          <p:spPr>
            <a:xfrm flipH="1">
              <a:off x="777220" y="1285283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28" name="Oval 14427">
              <a:extLst>
                <a:ext uri="{FF2B5EF4-FFF2-40B4-BE49-F238E27FC236}">
                  <a16:creationId xmlns:a16="http://schemas.microsoft.com/office/drawing/2014/main" id="{9B963239-C9B3-9522-79B6-ED8BDBCAA412}"/>
                </a:ext>
              </a:extLst>
            </p:cNvPr>
            <p:cNvSpPr/>
            <p:nvPr/>
          </p:nvSpPr>
          <p:spPr>
            <a:xfrm flipH="1">
              <a:off x="777220" y="1525383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429" name="Straight Connector 14428">
              <a:extLst>
                <a:ext uri="{FF2B5EF4-FFF2-40B4-BE49-F238E27FC236}">
                  <a16:creationId xmlns:a16="http://schemas.microsoft.com/office/drawing/2014/main" id="{B5750699-8561-D052-52AF-35F9641F558A}"/>
                </a:ext>
              </a:extLst>
            </p:cNvPr>
            <p:cNvCxnSpPr>
              <a:cxnSpLocks/>
              <a:stCxn id="14397" idx="2"/>
              <a:endCxn id="14423" idx="6"/>
            </p:cNvCxnSpPr>
            <p:nvPr/>
          </p:nvCxnSpPr>
          <p:spPr>
            <a:xfrm flipV="1">
              <a:off x="565656" y="344859"/>
              <a:ext cx="211564" cy="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30" name="Straight Connector 14429">
              <a:extLst>
                <a:ext uri="{FF2B5EF4-FFF2-40B4-BE49-F238E27FC236}">
                  <a16:creationId xmlns:a16="http://schemas.microsoft.com/office/drawing/2014/main" id="{0554D33F-58B3-9DD0-CA82-55626342EB07}"/>
                </a:ext>
              </a:extLst>
            </p:cNvPr>
            <p:cNvCxnSpPr>
              <a:cxnSpLocks/>
              <a:stCxn id="14398" idx="2"/>
              <a:endCxn id="14423" idx="6"/>
            </p:cNvCxnSpPr>
            <p:nvPr/>
          </p:nvCxnSpPr>
          <p:spPr>
            <a:xfrm flipV="1">
              <a:off x="565656" y="344859"/>
              <a:ext cx="211564" cy="24010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31" name="Straight Connector 14430">
              <a:extLst>
                <a:ext uri="{FF2B5EF4-FFF2-40B4-BE49-F238E27FC236}">
                  <a16:creationId xmlns:a16="http://schemas.microsoft.com/office/drawing/2014/main" id="{48C3B37A-BFBB-2DEC-061A-9637ABDFCE8D}"/>
                </a:ext>
              </a:extLst>
            </p:cNvPr>
            <p:cNvCxnSpPr>
              <a:cxnSpLocks/>
              <a:stCxn id="14398" idx="2"/>
              <a:endCxn id="14425" idx="7"/>
            </p:cNvCxnSpPr>
            <p:nvPr/>
          </p:nvCxnSpPr>
          <p:spPr>
            <a:xfrm>
              <a:off x="565656" y="584959"/>
              <a:ext cx="224955" cy="20777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32" name="Straight Connector 14431">
              <a:extLst>
                <a:ext uri="{FF2B5EF4-FFF2-40B4-BE49-F238E27FC236}">
                  <a16:creationId xmlns:a16="http://schemas.microsoft.com/office/drawing/2014/main" id="{239AE7CA-CC06-1361-9B2E-DE3F3D06978E}"/>
                </a:ext>
              </a:extLst>
            </p:cNvPr>
            <p:cNvCxnSpPr>
              <a:cxnSpLocks/>
              <a:stCxn id="14399" idx="2"/>
              <a:endCxn id="14425" idx="6"/>
            </p:cNvCxnSpPr>
            <p:nvPr/>
          </p:nvCxnSpPr>
          <p:spPr>
            <a:xfrm flipV="1">
              <a:off x="565656" y="825058"/>
              <a:ext cx="211564" cy="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33" name="Straight Connector 14432">
              <a:extLst>
                <a:ext uri="{FF2B5EF4-FFF2-40B4-BE49-F238E27FC236}">
                  <a16:creationId xmlns:a16="http://schemas.microsoft.com/office/drawing/2014/main" id="{5E49899F-2ABA-7BEB-A58F-85DB310C4552}"/>
                </a:ext>
              </a:extLst>
            </p:cNvPr>
            <p:cNvCxnSpPr>
              <a:cxnSpLocks/>
              <a:stCxn id="14400" idx="2"/>
              <a:endCxn id="14426" idx="6"/>
            </p:cNvCxnSpPr>
            <p:nvPr/>
          </p:nvCxnSpPr>
          <p:spPr>
            <a:xfrm flipV="1">
              <a:off x="565656" y="1065157"/>
              <a:ext cx="211564" cy="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34" name="Straight Connector 14433">
              <a:extLst>
                <a:ext uri="{FF2B5EF4-FFF2-40B4-BE49-F238E27FC236}">
                  <a16:creationId xmlns:a16="http://schemas.microsoft.com/office/drawing/2014/main" id="{EA9A569F-3400-C9C4-8E90-CA6AE59ACAE5}"/>
                </a:ext>
              </a:extLst>
            </p:cNvPr>
            <p:cNvCxnSpPr>
              <a:cxnSpLocks/>
              <a:stCxn id="14401" idx="2"/>
              <a:endCxn id="14427" idx="6"/>
            </p:cNvCxnSpPr>
            <p:nvPr/>
          </p:nvCxnSpPr>
          <p:spPr>
            <a:xfrm flipV="1">
              <a:off x="565656" y="1331003"/>
              <a:ext cx="211564" cy="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35" name="Straight Connector 14434">
              <a:extLst>
                <a:ext uri="{FF2B5EF4-FFF2-40B4-BE49-F238E27FC236}">
                  <a16:creationId xmlns:a16="http://schemas.microsoft.com/office/drawing/2014/main" id="{3872A6F3-FAE1-CA4B-2BFB-F2B70D56ECBD}"/>
                </a:ext>
              </a:extLst>
            </p:cNvPr>
            <p:cNvCxnSpPr>
              <a:cxnSpLocks/>
              <a:stCxn id="14402" idx="2"/>
              <a:endCxn id="14428" idx="6"/>
            </p:cNvCxnSpPr>
            <p:nvPr/>
          </p:nvCxnSpPr>
          <p:spPr>
            <a:xfrm flipV="1">
              <a:off x="565656" y="1571103"/>
              <a:ext cx="211564" cy="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36" name="Straight Connector 14435">
              <a:extLst>
                <a:ext uri="{FF2B5EF4-FFF2-40B4-BE49-F238E27FC236}">
                  <a16:creationId xmlns:a16="http://schemas.microsoft.com/office/drawing/2014/main" id="{ABE399D2-D591-02D6-6020-07B803AEB33D}"/>
                </a:ext>
              </a:extLst>
            </p:cNvPr>
            <p:cNvCxnSpPr>
              <a:cxnSpLocks/>
              <a:stCxn id="14428" idx="2"/>
              <a:endCxn id="14376" idx="2"/>
            </p:cNvCxnSpPr>
            <p:nvPr/>
          </p:nvCxnSpPr>
          <p:spPr>
            <a:xfrm>
              <a:off x="868660" y="1571103"/>
              <a:ext cx="179160" cy="922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37" name="Straight Connector 14436">
              <a:extLst>
                <a:ext uri="{FF2B5EF4-FFF2-40B4-BE49-F238E27FC236}">
                  <a16:creationId xmlns:a16="http://schemas.microsoft.com/office/drawing/2014/main" id="{A2A70D3C-E498-9885-11C0-6243889F2E31}"/>
                </a:ext>
              </a:extLst>
            </p:cNvPr>
            <p:cNvCxnSpPr>
              <a:cxnSpLocks/>
              <a:stCxn id="14427" idx="2"/>
              <a:endCxn id="14375" idx="2"/>
            </p:cNvCxnSpPr>
            <p:nvPr/>
          </p:nvCxnSpPr>
          <p:spPr>
            <a:xfrm>
              <a:off x="868660" y="1331003"/>
              <a:ext cx="179160" cy="922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38" name="Straight Connector 14437">
              <a:extLst>
                <a:ext uri="{FF2B5EF4-FFF2-40B4-BE49-F238E27FC236}">
                  <a16:creationId xmlns:a16="http://schemas.microsoft.com/office/drawing/2014/main" id="{70B63CD3-6456-9008-EA19-C9E6C48F4AE5}"/>
                </a:ext>
              </a:extLst>
            </p:cNvPr>
            <p:cNvCxnSpPr>
              <a:cxnSpLocks/>
              <a:stCxn id="14426" idx="2"/>
              <a:endCxn id="14374" idx="2"/>
            </p:cNvCxnSpPr>
            <p:nvPr/>
          </p:nvCxnSpPr>
          <p:spPr>
            <a:xfrm>
              <a:off x="868660" y="1065157"/>
              <a:ext cx="179160" cy="922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39" name="Straight Connector 14438">
              <a:extLst>
                <a:ext uri="{FF2B5EF4-FFF2-40B4-BE49-F238E27FC236}">
                  <a16:creationId xmlns:a16="http://schemas.microsoft.com/office/drawing/2014/main" id="{264F8829-EAE4-228C-94BE-6F97BF1D9B65}"/>
                </a:ext>
              </a:extLst>
            </p:cNvPr>
            <p:cNvCxnSpPr>
              <a:cxnSpLocks/>
              <a:stCxn id="14425" idx="2"/>
              <a:endCxn id="14373" idx="2"/>
            </p:cNvCxnSpPr>
            <p:nvPr/>
          </p:nvCxnSpPr>
          <p:spPr>
            <a:xfrm>
              <a:off x="868660" y="825058"/>
              <a:ext cx="179160" cy="922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40" name="Straight Connector 14439">
              <a:extLst>
                <a:ext uri="{FF2B5EF4-FFF2-40B4-BE49-F238E27FC236}">
                  <a16:creationId xmlns:a16="http://schemas.microsoft.com/office/drawing/2014/main" id="{F8AE9B76-1DA8-E654-CE00-EA19DAD322C4}"/>
                </a:ext>
              </a:extLst>
            </p:cNvPr>
            <p:cNvCxnSpPr>
              <a:cxnSpLocks/>
              <a:stCxn id="14424" idx="2"/>
              <a:endCxn id="14372" idx="2"/>
            </p:cNvCxnSpPr>
            <p:nvPr/>
          </p:nvCxnSpPr>
          <p:spPr>
            <a:xfrm>
              <a:off x="868660" y="584958"/>
              <a:ext cx="179160" cy="922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41" name="Straight Connector 14440">
              <a:extLst>
                <a:ext uri="{FF2B5EF4-FFF2-40B4-BE49-F238E27FC236}">
                  <a16:creationId xmlns:a16="http://schemas.microsoft.com/office/drawing/2014/main" id="{B2596BA4-F02B-0740-779E-0FC45C0D1B2B}"/>
                </a:ext>
              </a:extLst>
            </p:cNvPr>
            <p:cNvCxnSpPr>
              <a:cxnSpLocks/>
              <a:stCxn id="14423" idx="2"/>
              <a:endCxn id="14371" idx="2"/>
            </p:cNvCxnSpPr>
            <p:nvPr/>
          </p:nvCxnSpPr>
          <p:spPr>
            <a:xfrm>
              <a:off x="868660" y="344859"/>
              <a:ext cx="179160" cy="922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42" name="Straight Connector 14441">
              <a:extLst>
                <a:ext uri="{FF2B5EF4-FFF2-40B4-BE49-F238E27FC236}">
                  <a16:creationId xmlns:a16="http://schemas.microsoft.com/office/drawing/2014/main" id="{09AF5922-9A74-D88F-81F4-FA2319E359A0}"/>
                </a:ext>
              </a:extLst>
            </p:cNvPr>
            <p:cNvCxnSpPr>
              <a:cxnSpLocks/>
              <a:stCxn id="14398" idx="2"/>
              <a:endCxn id="14424" idx="6"/>
            </p:cNvCxnSpPr>
            <p:nvPr/>
          </p:nvCxnSpPr>
          <p:spPr>
            <a:xfrm flipV="1">
              <a:off x="565656" y="584958"/>
              <a:ext cx="211564" cy="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43" name="Straight Connector 14442">
              <a:extLst>
                <a:ext uri="{FF2B5EF4-FFF2-40B4-BE49-F238E27FC236}">
                  <a16:creationId xmlns:a16="http://schemas.microsoft.com/office/drawing/2014/main" id="{2DB526AF-93E0-5319-2745-4BFD1BD56BEF}"/>
                </a:ext>
              </a:extLst>
            </p:cNvPr>
            <p:cNvCxnSpPr>
              <a:cxnSpLocks/>
              <a:stCxn id="14399" idx="2"/>
              <a:endCxn id="14424" idx="5"/>
            </p:cNvCxnSpPr>
            <p:nvPr/>
          </p:nvCxnSpPr>
          <p:spPr>
            <a:xfrm flipV="1">
              <a:off x="565656" y="617287"/>
              <a:ext cx="224955" cy="20777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44" name="Straight Connector 14443">
              <a:extLst>
                <a:ext uri="{FF2B5EF4-FFF2-40B4-BE49-F238E27FC236}">
                  <a16:creationId xmlns:a16="http://schemas.microsoft.com/office/drawing/2014/main" id="{AD330902-EC9D-E604-38AE-020EF73CA984}"/>
                </a:ext>
              </a:extLst>
            </p:cNvPr>
            <p:cNvCxnSpPr>
              <a:cxnSpLocks/>
              <a:stCxn id="14399" idx="2"/>
              <a:endCxn id="14426" idx="6"/>
            </p:cNvCxnSpPr>
            <p:nvPr/>
          </p:nvCxnSpPr>
          <p:spPr>
            <a:xfrm>
              <a:off x="565656" y="825059"/>
              <a:ext cx="211564" cy="240098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45" name="Straight Connector 14444">
              <a:extLst>
                <a:ext uri="{FF2B5EF4-FFF2-40B4-BE49-F238E27FC236}">
                  <a16:creationId xmlns:a16="http://schemas.microsoft.com/office/drawing/2014/main" id="{B02484A3-6989-9EC9-E361-B559C20112E7}"/>
                </a:ext>
              </a:extLst>
            </p:cNvPr>
            <p:cNvCxnSpPr>
              <a:cxnSpLocks/>
              <a:stCxn id="14400" idx="2"/>
              <a:endCxn id="14425" idx="6"/>
            </p:cNvCxnSpPr>
            <p:nvPr/>
          </p:nvCxnSpPr>
          <p:spPr>
            <a:xfrm flipV="1">
              <a:off x="565656" y="825058"/>
              <a:ext cx="211564" cy="24010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46" name="Straight Connector 14445">
              <a:extLst>
                <a:ext uri="{FF2B5EF4-FFF2-40B4-BE49-F238E27FC236}">
                  <a16:creationId xmlns:a16="http://schemas.microsoft.com/office/drawing/2014/main" id="{DA75D614-8BAD-826F-F120-8E16531BA20C}"/>
                </a:ext>
              </a:extLst>
            </p:cNvPr>
            <p:cNvCxnSpPr>
              <a:cxnSpLocks/>
              <a:stCxn id="14401" idx="2"/>
              <a:endCxn id="14426" idx="6"/>
            </p:cNvCxnSpPr>
            <p:nvPr/>
          </p:nvCxnSpPr>
          <p:spPr>
            <a:xfrm flipV="1">
              <a:off x="565656" y="1065157"/>
              <a:ext cx="211564" cy="265847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47" name="Straight Connector 14446">
              <a:extLst>
                <a:ext uri="{FF2B5EF4-FFF2-40B4-BE49-F238E27FC236}">
                  <a16:creationId xmlns:a16="http://schemas.microsoft.com/office/drawing/2014/main" id="{CE1814A9-5A71-5E70-F099-625A2AC45EC5}"/>
                </a:ext>
              </a:extLst>
            </p:cNvPr>
            <p:cNvCxnSpPr>
              <a:cxnSpLocks/>
              <a:stCxn id="14402" idx="2"/>
              <a:endCxn id="14427" idx="6"/>
            </p:cNvCxnSpPr>
            <p:nvPr/>
          </p:nvCxnSpPr>
          <p:spPr>
            <a:xfrm flipV="1">
              <a:off x="565656" y="1331003"/>
              <a:ext cx="211564" cy="24010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48" name="Straight Connector 14447">
              <a:extLst>
                <a:ext uri="{FF2B5EF4-FFF2-40B4-BE49-F238E27FC236}">
                  <a16:creationId xmlns:a16="http://schemas.microsoft.com/office/drawing/2014/main" id="{B3ABFB17-0805-2F1B-160C-66BDB4DCA447}"/>
                </a:ext>
              </a:extLst>
            </p:cNvPr>
            <p:cNvCxnSpPr>
              <a:cxnSpLocks/>
              <a:stCxn id="14401" idx="2"/>
              <a:endCxn id="14428" idx="6"/>
            </p:cNvCxnSpPr>
            <p:nvPr/>
          </p:nvCxnSpPr>
          <p:spPr>
            <a:xfrm>
              <a:off x="565656" y="1331004"/>
              <a:ext cx="211564" cy="24009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49" name="Straight Connector 14448">
              <a:extLst>
                <a:ext uri="{FF2B5EF4-FFF2-40B4-BE49-F238E27FC236}">
                  <a16:creationId xmlns:a16="http://schemas.microsoft.com/office/drawing/2014/main" id="{189B2833-C2F5-0CFF-414F-2C12EC7E59F4}"/>
                </a:ext>
              </a:extLst>
            </p:cNvPr>
            <p:cNvCxnSpPr>
              <a:cxnSpLocks/>
              <a:stCxn id="14400" idx="2"/>
              <a:endCxn id="14427" idx="7"/>
            </p:cNvCxnSpPr>
            <p:nvPr/>
          </p:nvCxnSpPr>
          <p:spPr>
            <a:xfrm>
              <a:off x="565656" y="1065158"/>
              <a:ext cx="224955" cy="23351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50" name="Straight Connector 14449">
              <a:extLst>
                <a:ext uri="{FF2B5EF4-FFF2-40B4-BE49-F238E27FC236}">
                  <a16:creationId xmlns:a16="http://schemas.microsoft.com/office/drawing/2014/main" id="{F8DE599C-6715-FA9B-A414-70DFB5B4CEFF}"/>
                </a:ext>
              </a:extLst>
            </p:cNvPr>
            <p:cNvCxnSpPr>
              <a:cxnSpLocks/>
              <a:stCxn id="14397" idx="2"/>
              <a:endCxn id="14424" idx="5"/>
            </p:cNvCxnSpPr>
            <p:nvPr/>
          </p:nvCxnSpPr>
          <p:spPr>
            <a:xfrm>
              <a:off x="565656" y="344860"/>
              <a:ext cx="224955" cy="272427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51" name="Straight Connector 14450">
              <a:extLst>
                <a:ext uri="{FF2B5EF4-FFF2-40B4-BE49-F238E27FC236}">
                  <a16:creationId xmlns:a16="http://schemas.microsoft.com/office/drawing/2014/main" id="{02814FCF-FA0F-EBAD-8462-DCDF091E497D}"/>
                </a:ext>
              </a:extLst>
            </p:cNvPr>
            <p:cNvCxnSpPr>
              <a:cxnSpLocks/>
              <a:stCxn id="14423" idx="2"/>
              <a:endCxn id="14373" idx="3"/>
            </p:cNvCxnSpPr>
            <p:nvPr/>
          </p:nvCxnSpPr>
          <p:spPr>
            <a:xfrm>
              <a:off x="868660" y="344859"/>
              <a:ext cx="192551" cy="52175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52" name="Straight Connector 14451">
              <a:extLst>
                <a:ext uri="{FF2B5EF4-FFF2-40B4-BE49-F238E27FC236}">
                  <a16:creationId xmlns:a16="http://schemas.microsoft.com/office/drawing/2014/main" id="{BCC4ACAA-20FB-1E38-04BB-A3E861A9540F}"/>
                </a:ext>
              </a:extLst>
            </p:cNvPr>
            <p:cNvCxnSpPr>
              <a:cxnSpLocks/>
              <a:stCxn id="14425" idx="2"/>
              <a:endCxn id="14371" idx="1"/>
            </p:cNvCxnSpPr>
            <p:nvPr/>
          </p:nvCxnSpPr>
          <p:spPr>
            <a:xfrm flipV="1">
              <a:off x="868660" y="321753"/>
              <a:ext cx="192551" cy="50330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53" name="Straight Connector 14452">
              <a:extLst>
                <a:ext uri="{FF2B5EF4-FFF2-40B4-BE49-F238E27FC236}">
                  <a16:creationId xmlns:a16="http://schemas.microsoft.com/office/drawing/2014/main" id="{D64933AF-FC5A-4A88-82BD-C3CCD1AB024A}"/>
                </a:ext>
              </a:extLst>
            </p:cNvPr>
            <p:cNvCxnSpPr>
              <a:cxnSpLocks/>
              <a:stCxn id="14426" idx="2"/>
              <a:endCxn id="14372" idx="2"/>
            </p:cNvCxnSpPr>
            <p:nvPr/>
          </p:nvCxnSpPr>
          <p:spPr>
            <a:xfrm flipV="1">
              <a:off x="868660" y="594181"/>
              <a:ext cx="179160" cy="47097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54" name="Straight Connector 14453">
              <a:extLst>
                <a:ext uri="{FF2B5EF4-FFF2-40B4-BE49-F238E27FC236}">
                  <a16:creationId xmlns:a16="http://schemas.microsoft.com/office/drawing/2014/main" id="{36D2E1F0-BC56-A2A4-272F-1ACCE9AC38B0}"/>
                </a:ext>
              </a:extLst>
            </p:cNvPr>
            <p:cNvCxnSpPr>
              <a:cxnSpLocks/>
              <a:stCxn id="14427" idx="2"/>
              <a:endCxn id="14374" idx="2"/>
            </p:cNvCxnSpPr>
            <p:nvPr/>
          </p:nvCxnSpPr>
          <p:spPr>
            <a:xfrm flipV="1">
              <a:off x="868660" y="1074380"/>
              <a:ext cx="179160" cy="25662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55" name="Straight Connector 14454">
              <a:extLst>
                <a:ext uri="{FF2B5EF4-FFF2-40B4-BE49-F238E27FC236}">
                  <a16:creationId xmlns:a16="http://schemas.microsoft.com/office/drawing/2014/main" id="{50FABF02-1511-359F-C264-57D1569BF126}"/>
                </a:ext>
              </a:extLst>
            </p:cNvPr>
            <p:cNvCxnSpPr>
              <a:cxnSpLocks/>
              <a:stCxn id="14428" idx="2"/>
              <a:endCxn id="14375" idx="2"/>
            </p:cNvCxnSpPr>
            <p:nvPr/>
          </p:nvCxnSpPr>
          <p:spPr>
            <a:xfrm flipV="1">
              <a:off x="868660" y="1340226"/>
              <a:ext cx="179160" cy="230877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56" name="Straight Connector 14455">
              <a:extLst>
                <a:ext uri="{FF2B5EF4-FFF2-40B4-BE49-F238E27FC236}">
                  <a16:creationId xmlns:a16="http://schemas.microsoft.com/office/drawing/2014/main" id="{08EF089E-7D2B-AB8D-3AC4-A25EBAD3844F}"/>
                </a:ext>
              </a:extLst>
            </p:cNvPr>
            <p:cNvCxnSpPr>
              <a:cxnSpLocks/>
              <a:stCxn id="14427" idx="2"/>
              <a:endCxn id="14376" idx="2"/>
            </p:cNvCxnSpPr>
            <p:nvPr/>
          </p:nvCxnSpPr>
          <p:spPr>
            <a:xfrm>
              <a:off x="868660" y="1331003"/>
              <a:ext cx="179160" cy="24932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57" name="Straight Connector 14456">
              <a:extLst>
                <a:ext uri="{FF2B5EF4-FFF2-40B4-BE49-F238E27FC236}">
                  <a16:creationId xmlns:a16="http://schemas.microsoft.com/office/drawing/2014/main" id="{126F32ED-71CC-BEE7-1A69-D75069F53D4E}"/>
                </a:ext>
              </a:extLst>
            </p:cNvPr>
            <p:cNvCxnSpPr>
              <a:cxnSpLocks/>
              <a:stCxn id="14426" idx="2"/>
              <a:endCxn id="14375" idx="2"/>
            </p:cNvCxnSpPr>
            <p:nvPr/>
          </p:nvCxnSpPr>
          <p:spPr>
            <a:xfrm>
              <a:off x="868660" y="1065157"/>
              <a:ext cx="179160" cy="27506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58" name="Straight Connector 14457">
              <a:extLst>
                <a:ext uri="{FF2B5EF4-FFF2-40B4-BE49-F238E27FC236}">
                  <a16:creationId xmlns:a16="http://schemas.microsoft.com/office/drawing/2014/main" id="{38620B8D-F82E-E34E-D663-BE5A8667304F}"/>
                </a:ext>
              </a:extLst>
            </p:cNvPr>
            <p:cNvCxnSpPr>
              <a:cxnSpLocks/>
              <a:stCxn id="14425" idx="2"/>
              <a:endCxn id="14374" idx="3"/>
            </p:cNvCxnSpPr>
            <p:nvPr/>
          </p:nvCxnSpPr>
          <p:spPr>
            <a:xfrm>
              <a:off x="868660" y="825058"/>
              <a:ext cx="192551" cy="28165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59" name="Straight Connector 14458">
              <a:extLst>
                <a:ext uri="{FF2B5EF4-FFF2-40B4-BE49-F238E27FC236}">
                  <a16:creationId xmlns:a16="http://schemas.microsoft.com/office/drawing/2014/main" id="{DE9D29F9-B19B-2892-E6C9-5031CC959A06}"/>
                </a:ext>
              </a:extLst>
            </p:cNvPr>
            <p:cNvCxnSpPr>
              <a:cxnSpLocks/>
              <a:stCxn id="14424" idx="2"/>
              <a:endCxn id="14373" idx="2"/>
            </p:cNvCxnSpPr>
            <p:nvPr/>
          </p:nvCxnSpPr>
          <p:spPr>
            <a:xfrm>
              <a:off x="868660" y="584958"/>
              <a:ext cx="179160" cy="24932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60" name="Straight Connector 14459">
              <a:extLst>
                <a:ext uri="{FF2B5EF4-FFF2-40B4-BE49-F238E27FC236}">
                  <a16:creationId xmlns:a16="http://schemas.microsoft.com/office/drawing/2014/main" id="{A8970F6F-B7E4-1B02-E972-3114833059BB}"/>
                </a:ext>
              </a:extLst>
            </p:cNvPr>
            <p:cNvCxnSpPr>
              <a:cxnSpLocks/>
              <a:stCxn id="14424" idx="2"/>
              <a:endCxn id="14374" idx="2"/>
            </p:cNvCxnSpPr>
            <p:nvPr/>
          </p:nvCxnSpPr>
          <p:spPr>
            <a:xfrm>
              <a:off x="868660" y="584958"/>
              <a:ext cx="179160" cy="48942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61" name="Straight Connector 14460">
              <a:extLst>
                <a:ext uri="{FF2B5EF4-FFF2-40B4-BE49-F238E27FC236}">
                  <a16:creationId xmlns:a16="http://schemas.microsoft.com/office/drawing/2014/main" id="{5E361C3D-F541-55E3-18F3-17EAA432EDAA}"/>
                </a:ext>
              </a:extLst>
            </p:cNvPr>
            <p:cNvCxnSpPr>
              <a:cxnSpLocks/>
              <a:stCxn id="14426" idx="2"/>
              <a:endCxn id="14376" idx="2"/>
            </p:cNvCxnSpPr>
            <p:nvPr/>
          </p:nvCxnSpPr>
          <p:spPr>
            <a:xfrm>
              <a:off x="868660" y="1065157"/>
              <a:ext cx="179160" cy="515168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62" name="Straight Connector 14461">
              <a:extLst>
                <a:ext uri="{FF2B5EF4-FFF2-40B4-BE49-F238E27FC236}">
                  <a16:creationId xmlns:a16="http://schemas.microsoft.com/office/drawing/2014/main" id="{E344C65C-1A49-950D-E638-4C2F4E5EAF89}"/>
                </a:ext>
              </a:extLst>
            </p:cNvPr>
            <p:cNvCxnSpPr>
              <a:cxnSpLocks/>
              <a:stCxn id="14426" idx="2"/>
              <a:endCxn id="14373" idx="2"/>
            </p:cNvCxnSpPr>
            <p:nvPr/>
          </p:nvCxnSpPr>
          <p:spPr>
            <a:xfrm flipV="1">
              <a:off x="868660" y="834281"/>
              <a:ext cx="179160" cy="23087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63" name="Straight Connector 14462">
              <a:extLst>
                <a:ext uri="{FF2B5EF4-FFF2-40B4-BE49-F238E27FC236}">
                  <a16:creationId xmlns:a16="http://schemas.microsoft.com/office/drawing/2014/main" id="{8139F039-8FE3-888A-06DA-19CB50ECB473}"/>
                </a:ext>
              </a:extLst>
            </p:cNvPr>
            <p:cNvCxnSpPr>
              <a:cxnSpLocks/>
              <a:stCxn id="14428" idx="2"/>
              <a:endCxn id="14374" idx="2"/>
            </p:cNvCxnSpPr>
            <p:nvPr/>
          </p:nvCxnSpPr>
          <p:spPr>
            <a:xfrm flipV="1">
              <a:off x="868660" y="1074380"/>
              <a:ext cx="179160" cy="49672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64" name="Straight Connector 14463">
              <a:extLst>
                <a:ext uri="{FF2B5EF4-FFF2-40B4-BE49-F238E27FC236}">
                  <a16:creationId xmlns:a16="http://schemas.microsoft.com/office/drawing/2014/main" id="{C61784E4-01A3-8F88-3026-F5AE55795D51}"/>
                </a:ext>
              </a:extLst>
            </p:cNvPr>
            <p:cNvCxnSpPr>
              <a:cxnSpLocks/>
              <a:stCxn id="14423" idx="2"/>
              <a:endCxn id="14375" idx="2"/>
            </p:cNvCxnSpPr>
            <p:nvPr/>
          </p:nvCxnSpPr>
          <p:spPr>
            <a:xfrm>
              <a:off x="868660" y="344859"/>
              <a:ext cx="179160" cy="995367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65" name="Straight Connector 14464">
              <a:extLst>
                <a:ext uri="{FF2B5EF4-FFF2-40B4-BE49-F238E27FC236}">
                  <a16:creationId xmlns:a16="http://schemas.microsoft.com/office/drawing/2014/main" id="{C1251615-23E5-4FB9-A8AF-5D79DBD68580}"/>
                </a:ext>
              </a:extLst>
            </p:cNvPr>
            <p:cNvCxnSpPr>
              <a:cxnSpLocks/>
              <a:stCxn id="14423" idx="2"/>
              <a:endCxn id="14376" idx="2"/>
            </p:cNvCxnSpPr>
            <p:nvPr/>
          </p:nvCxnSpPr>
          <p:spPr>
            <a:xfrm>
              <a:off x="868660" y="344859"/>
              <a:ext cx="179160" cy="123546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66" name="Straight Connector 14465">
              <a:extLst>
                <a:ext uri="{FF2B5EF4-FFF2-40B4-BE49-F238E27FC236}">
                  <a16:creationId xmlns:a16="http://schemas.microsoft.com/office/drawing/2014/main" id="{718EA025-3A37-290F-AE0C-04B3B32EC253}"/>
                </a:ext>
              </a:extLst>
            </p:cNvPr>
            <p:cNvCxnSpPr>
              <a:cxnSpLocks/>
              <a:stCxn id="14428" idx="2"/>
              <a:endCxn id="14373" idx="2"/>
            </p:cNvCxnSpPr>
            <p:nvPr/>
          </p:nvCxnSpPr>
          <p:spPr>
            <a:xfrm flipV="1">
              <a:off x="868660" y="834281"/>
              <a:ext cx="179160" cy="73682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67" name="Straight Connector 14466">
              <a:extLst>
                <a:ext uri="{FF2B5EF4-FFF2-40B4-BE49-F238E27FC236}">
                  <a16:creationId xmlns:a16="http://schemas.microsoft.com/office/drawing/2014/main" id="{B0622162-74C6-7F34-C163-78D4C63F8A6D}"/>
                </a:ext>
              </a:extLst>
            </p:cNvPr>
            <p:cNvCxnSpPr>
              <a:cxnSpLocks/>
              <a:stCxn id="14428" idx="2"/>
              <a:endCxn id="14372" idx="2"/>
            </p:cNvCxnSpPr>
            <p:nvPr/>
          </p:nvCxnSpPr>
          <p:spPr>
            <a:xfrm flipV="1">
              <a:off x="868660" y="594181"/>
              <a:ext cx="179160" cy="97692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68" name="Straight Connector 14467">
              <a:extLst>
                <a:ext uri="{FF2B5EF4-FFF2-40B4-BE49-F238E27FC236}">
                  <a16:creationId xmlns:a16="http://schemas.microsoft.com/office/drawing/2014/main" id="{25D4D4B4-FE21-9B09-605F-65DB07ACD33E}"/>
                </a:ext>
              </a:extLst>
            </p:cNvPr>
            <p:cNvCxnSpPr>
              <a:cxnSpLocks/>
              <a:stCxn id="14425" idx="2"/>
              <a:endCxn id="14372" idx="2"/>
            </p:cNvCxnSpPr>
            <p:nvPr/>
          </p:nvCxnSpPr>
          <p:spPr>
            <a:xfrm flipV="1">
              <a:off x="868660" y="594181"/>
              <a:ext cx="179160" cy="230877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69" name="Straight Connector 14468">
              <a:extLst>
                <a:ext uri="{FF2B5EF4-FFF2-40B4-BE49-F238E27FC236}">
                  <a16:creationId xmlns:a16="http://schemas.microsoft.com/office/drawing/2014/main" id="{84C76ED0-14C8-E1B4-2219-A6D1EECEAB5A}"/>
                </a:ext>
              </a:extLst>
            </p:cNvPr>
            <p:cNvCxnSpPr>
              <a:cxnSpLocks/>
              <a:stCxn id="14425" idx="2"/>
              <a:endCxn id="14375" idx="2"/>
            </p:cNvCxnSpPr>
            <p:nvPr/>
          </p:nvCxnSpPr>
          <p:spPr>
            <a:xfrm>
              <a:off x="868660" y="825058"/>
              <a:ext cx="179160" cy="515168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70" name="Straight Connector 14469">
              <a:extLst>
                <a:ext uri="{FF2B5EF4-FFF2-40B4-BE49-F238E27FC236}">
                  <a16:creationId xmlns:a16="http://schemas.microsoft.com/office/drawing/2014/main" id="{37DEA3C0-7B66-D649-F6F1-37B81CD03AA2}"/>
                </a:ext>
              </a:extLst>
            </p:cNvPr>
            <p:cNvCxnSpPr>
              <a:cxnSpLocks/>
              <a:stCxn id="14425" idx="1"/>
              <a:endCxn id="14376" idx="2"/>
            </p:cNvCxnSpPr>
            <p:nvPr/>
          </p:nvCxnSpPr>
          <p:spPr>
            <a:xfrm>
              <a:off x="855269" y="792729"/>
              <a:ext cx="192551" cy="78759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71" name="Straight Connector 14470">
              <a:extLst>
                <a:ext uri="{FF2B5EF4-FFF2-40B4-BE49-F238E27FC236}">
                  <a16:creationId xmlns:a16="http://schemas.microsoft.com/office/drawing/2014/main" id="{02B99091-7958-C1BB-BAAB-25F432637E86}"/>
                </a:ext>
              </a:extLst>
            </p:cNvPr>
            <p:cNvCxnSpPr>
              <a:cxnSpLocks/>
              <a:stCxn id="14426" idx="2"/>
              <a:endCxn id="14371" idx="2"/>
            </p:cNvCxnSpPr>
            <p:nvPr/>
          </p:nvCxnSpPr>
          <p:spPr>
            <a:xfrm flipV="1">
              <a:off x="868660" y="354082"/>
              <a:ext cx="179160" cy="71107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72" name="Straight Connector 14471">
              <a:extLst>
                <a:ext uri="{FF2B5EF4-FFF2-40B4-BE49-F238E27FC236}">
                  <a16:creationId xmlns:a16="http://schemas.microsoft.com/office/drawing/2014/main" id="{FAB56096-DD28-CC79-4885-59B51443503E}"/>
                </a:ext>
              </a:extLst>
            </p:cNvPr>
            <p:cNvCxnSpPr>
              <a:cxnSpLocks/>
              <a:stCxn id="14372" idx="2"/>
              <a:endCxn id="14423" idx="2"/>
            </p:cNvCxnSpPr>
            <p:nvPr/>
          </p:nvCxnSpPr>
          <p:spPr>
            <a:xfrm flipH="1" flipV="1">
              <a:off x="868660" y="344859"/>
              <a:ext cx="179160" cy="24932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73" name="Straight Connector 14472">
              <a:extLst>
                <a:ext uri="{FF2B5EF4-FFF2-40B4-BE49-F238E27FC236}">
                  <a16:creationId xmlns:a16="http://schemas.microsoft.com/office/drawing/2014/main" id="{F95EBB4C-7D87-5A39-6D1D-5E18BB4880C3}"/>
                </a:ext>
              </a:extLst>
            </p:cNvPr>
            <p:cNvCxnSpPr>
              <a:cxnSpLocks/>
              <a:stCxn id="14424" idx="2"/>
              <a:endCxn id="14371" idx="2"/>
            </p:cNvCxnSpPr>
            <p:nvPr/>
          </p:nvCxnSpPr>
          <p:spPr>
            <a:xfrm flipV="1">
              <a:off x="868660" y="354082"/>
              <a:ext cx="179160" cy="23087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74" name="Straight Connector 14473">
              <a:extLst>
                <a:ext uri="{FF2B5EF4-FFF2-40B4-BE49-F238E27FC236}">
                  <a16:creationId xmlns:a16="http://schemas.microsoft.com/office/drawing/2014/main" id="{808E03FB-AC89-BB87-A3FB-63E766CD922A}"/>
                </a:ext>
              </a:extLst>
            </p:cNvPr>
            <p:cNvCxnSpPr>
              <a:cxnSpLocks/>
              <a:stCxn id="14427" idx="2"/>
              <a:endCxn id="14371" idx="2"/>
            </p:cNvCxnSpPr>
            <p:nvPr/>
          </p:nvCxnSpPr>
          <p:spPr>
            <a:xfrm flipV="1">
              <a:off x="868660" y="354082"/>
              <a:ext cx="179160" cy="97692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75" name="Straight Connector 14474">
              <a:extLst>
                <a:ext uri="{FF2B5EF4-FFF2-40B4-BE49-F238E27FC236}">
                  <a16:creationId xmlns:a16="http://schemas.microsoft.com/office/drawing/2014/main" id="{E1840190-6352-A5B1-6168-69A4D86F5575}"/>
                </a:ext>
              </a:extLst>
            </p:cNvPr>
            <p:cNvCxnSpPr>
              <a:cxnSpLocks/>
              <a:stCxn id="14399" idx="6"/>
              <a:endCxn id="14404" idx="2"/>
            </p:cNvCxnSpPr>
            <p:nvPr/>
          </p:nvCxnSpPr>
          <p:spPr>
            <a:xfrm flipH="1">
              <a:off x="207610" y="825059"/>
              <a:ext cx="266606" cy="13246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76" name="Straight Connector 14475">
              <a:extLst>
                <a:ext uri="{FF2B5EF4-FFF2-40B4-BE49-F238E27FC236}">
                  <a16:creationId xmlns:a16="http://schemas.microsoft.com/office/drawing/2014/main" id="{A36A3630-099E-456D-6444-C33FA4AA50DE}"/>
                </a:ext>
              </a:extLst>
            </p:cNvPr>
            <p:cNvCxnSpPr>
              <a:cxnSpLocks/>
              <a:stCxn id="14378" idx="2"/>
              <a:endCxn id="14373" idx="6"/>
            </p:cNvCxnSpPr>
            <p:nvPr/>
          </p:nvCxnSpPr>
          <p:spPr>
            <a:xfrm flipH="1" flipV="1">
              <a:off x="1139260" y="834281"/>
              <a:ext cx="225331" cy="14516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cxnSp>
        <p:nvCxnSpPr>
          <p:cNvPr id="11376" name="Straight Arrow Connector 11375">
            <a:extLst>
              <a:ext uri="{FF2B5EF4-FFF2-40B4-BE49-F238E27FC236}">
                <a16:creationId xmlns:a16="http://schemas.microsoft.com/office/drawing/2014/main" id="{BCC6EEAA-0274-C415-7A1A-B426970AA11D}"/>
              </a:ext>
            </a:extLst>
          </p:cNvPr>
          <p:cNvCxnSpPr>
            <a:cxnSpLocks/>
          </p:cNvCxnSpPr>
          <p:nvPr/>
        </p:nvCxnSpPr>
        <p:spPr>
          <a:xfrm flipH="1">
            <a:off x="4289642" y="2949671"/>
            <a:ext cx="182880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1377" name="Straight Arrow Connector 11376">
            <a:extLst>
              <a:ext uri="{FF2B5EF4-FFF2-40B4-BE49-F238E27FC236}">
                <a16:creationId xmlns:a16="http://schemas.microsoft.com/office/drawing/2014/main" id="{81BCA966-E0EC-F2F5-AA8B-5734B607B1CE}"/>
              </a:ext>
            </a:extLst>
          </p:cNvPr>
          <p:cNvCxnSpPr>
            <a:cxnSpLocks/>
            <a:stCxn id="14483" idx="1"/>
            <a:endCxn id="11354" idx="3"/>
          </p:cNvCxnSpPr>
          <p:nvPr/>
        </p:nvCxnSpPr>
        <p:spPr>
          <a:xfrm flipH="1" flipV="1">
            <a:off x="2595796" y="3027412"/>
            <a:ext cx="202969" cy="492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1378" name="TextBox 11377">
            <a:extLst>
              <a:ext uri="{FF2B5EF4-FFF2-40B4-BE49-F238E27FC236}">
                <a16:creationId xmlns:a16="http://schemas.microsoft.com/office/drawing/2014/main" id="{1EE1CEE7-6225-C598-64B1-884DE5A8A9DD}"/>
              </a:ext>
            </a:extLst>
          </p:cNvPr>
          <p:cNvSpPr txBox="1"/>
          <p:nvPr/>
        </p:nvSpPr>
        <p:spPr>
          <a:xfrm rot="5400000">
            <a:off x="4603377" y="3267961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…</a:t>
            </a:r>
          </a:p>
        </p:txBody>
      </p:sp>
      <p:sp>
        <p:nvSpPr>
          <p:cNvPr id="11380" name="TextBox 11379">
            <a:extLst>
              <a:ext uri="{FF2B5EF4-FFF2-40B4-BE49-F238E27FC236}">
                <a16:creationId xmlns:a16="http://schemas.microsoft.com/office/drawing/2014/main" id="{BD5EBD7E-3E8B-A00C-602B-C4BBFB69C477}"/>
              </a:ext>
            </a:extLst>
          </p:cNvPr>
          <p:cNvSpPr txBox="1"/>
          <p:nvPr/>
        </p:nvSpPr>
        <p:spPr>
          <a:xfrm>
            <a:off x="4576672" y="2211523"/>
            <a:ext cx="1898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Local dataset</a:t>
            </a:r>
          </a:p>
        </p:txBody>
      </p:sp>
      <p:sp>
        <p:nvSpPr>
          <p:cNvPr id="11381" name="TextBox 11380">
            <a:extLst>
              <a:ext uri="{FF2B5EF4-FFF2-40B4-BE49-F238E27FC236}">
                <a16:creationId xmlns:a16="http://schemas.microsoft.com/office/drawing/2014/main" id="{6F1E7176-92D6-0003-5726-B36F318B6987}"/>
              </a:ext>
            </a:extLst>
          </p:cNvPr>
          <p:cNvSpPr txBox="1"/>
          <p:nvPr/>
        </p:nvSpPr>
        <p:spPr>
          <a:xfrm>
            <a:off x="4576672" y="2811523"/>
            <a:ext cx="1898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Local dataset</a:t>
            </a:r>
          </a:p>
        </p:txBody>
      </p:sp>
      <p:sp>
        <p:nvSpPr>
          <p:cNvPr id="11382" name="TextBox 11381">
            <a:extLst>
              <a:ext uri="{FF2B5EF4-FFF2-40B4-BE49-F238E27FC236}">
                <a16:creationId xmlns:a16="http://schemas.microsoft.com/office/drawing/2014/main" id="{5376395A-6CB1-E208-F9BC-3449F9CBD1EF}"/>
              </a:ext>
            </a:extLst>
          </p:cNvPr>
          <p:cNvSpPr txBox="1"/>
          <p:nvPr/>
        </p:nvSpPr>
        <p:spPr>
          <a:xfrm>
            <a:off x="4576672" y="3639410"/>
            <a:ext cx="1898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Local dataset</a:t>
            </a:r>
          </a:p>
        </p:txBody>
      </p:sp>
      <p:cxnSp>
        <p:nvCxnSpPr>
          <p:cNvPr id="11383" name="Straight Arrow Connector 11382">
            <a:extLst>
              <a:ext uri="{FF2B5EF4-FFF2-40B4-BE49-F238E27FC236}">
                <a16:creationId xmlns:a16="http://schemas.microsoft.com/office/drawing/2014/main" id="{09E74F88-29F4-918D-4815-CBBC352205A9}"/>
              </a:ext>
            </a:extLst>
          </p:cNvPr>
          <p:cNvCxnSpPr>
            <a:cxnSpLocks/>
          </p:cNvCxnSpPr>
          <p:nvPr/>
        </p:nvCxnSpPr>
        <p:spPr>
          <a:xfrm>
            <a:off x="2839232" y="3422759"/>
            <a:ext cx="0" cy="55757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59E67DF-2ADF-3C6A-9B81-D38D536C5294}"/>
              </a:ext>
            </a:extLst>
          </p:cNvPr>
          <p:cNvSpPr txBox="1"/>
          <p:nvPr/>
        </p:nvSpPr>
        <p:spPr>
          <a:xfrm>
            <a:off x="676170" y="4396976"/>
            <a:ext cx="355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srgbClr val="00B0F0"/>
                </a:solidFill>
                <a:latin typeface="Calibri" panose="020F0502020204030204"/>
                <a:ea typeface="+mn-ea"/>
              </a:rPr>
              <a:t>Averaging &amp; model update</a:t>
            </a: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EE8FF9F8-2F10-E999-498B-7C2CFE3A3133}"/>
              </a:ext>
            </a:extLst>
          </p:cNvPr>
          <p:cNvSpPr/>
          <p:nvPr/>
        </p:nvSpPr>
        <p:spPr>
          <a:xfrm rot="5400000">
            <a:off x="2311687" y="2829158"/>
            <a:ext cx="82342" cy="3101302"/>
          </a:xfrm>
          <a:prstGeom prst="rightBrac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6CBACC5-D34D-420B-9DD9-6DF15390DEE6}"/>
              </a:ext>
            </a:extLst>
          </p:cNvPr>
          <p:cNvSpPr txBox="1"/>
          <p:nvPr/>
        </p:nvSpPr>
        <p:spPr>
          <a:xfrm>
            <a:off x="6963033" y="2264048"/>
            <a:ext cx="497180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An example procedure: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Step 1: AP broadcasts the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Step 2: Each STA calculates the gradients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Step 3: Each STA transmits the gradients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Step 4: AP averages the received gradients and updates the model 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(and go back Step 1)</a:t>
            </a:r>
          </a:p>
        </p:txBody>
      </p: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341AD41C-FBFF-2426-BAB3-946B490B30E4}"/>
              </a:ext>
            </a:extLst>
          </p:cNvPr>
          <p:cNvCxnSpPr>
            <a:cxnSpLocks/>
            <a:stCxn id="11312" idx="0"/>
            <a:endCxn id="11354" idx="2"/>
          </p:cNvCxnSpPr>
          <p:nvPr/>
        </p:nvCxnSpPr>
        <p:spPr bwMode="auto">
          <a:xfrm rot="16200000" flipV="1">
            <a:off x="1963473" y="3610869"/>
            <a:ext cx="257975" cy="504627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312" name="TextBox 11311">
                <a:extLst>
                  <a:ext uri="{FF2B5EF4-FFF2-40B4-BE49-F238E27FC236}">
                    <a16:creationId xmlns:a16="http://schemas.microsoft.com/office/drawing/2014/main" id="{2E976826-AFDF-8BFD-86EB-36B6C988800E}"/>
                  </a:ext>
                </a:extLst>
              </p:cNvPr>
              <p:cNvSpPr txBox="1"/>
              <p:nvPr/>
            </p:nvSpPr>
            <p:spPr>
              <a:xfrm>
                <a:off x="803250" y="3992170"/>
                <a:ext cx="3083046" cy="3007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 smtClean="0">
                          <a:solidFill>
                            <a:srgbClr val="ED7D3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1200" i="1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200" b="1" i="1">
                                  <a:solidFill>
                                    <a:srgbClr val="ED7D3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1" i="1">
                                  <a:solidFill>
                                    <a:srgbClr val="ED7D3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p>
                              <m:r>
                                <a:rPr lang="en-US" sz="1200" i="1">
                                  <a:solidFill>
                                    <a:srgbClr val="ED7D3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200" i="1">
                                  <a:solidFill>
                                    <a:srgbClr val="ED7D3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200" i="1">
                                  <a:solidFill>
                                    <a:srgbClr val="ED7D31"/>
                                  </a:solidFill>
                                  <a:latin typeface="Cambria Math" panose="02040503050406030204" pitchFamily="18" charset="0"/>
                                </a:rPr>
                                <m:t>−1)</m:t>
                              </m:r>
                            </m:sup>
                          </m:sSup>
                        </m:e>
                      </m:d>
                      <m:r>
                        <a:rPr lang="en-US" sz="1200" b="1" i="1" smtClean="0">
                          <a:solidFill>
                            <a:srgbClr val="ED7D3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120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1200" i="1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200" b="1" i="1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1" i="1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p>
                              <m:r>
                                <a:rPr lang="en-US" sz="1200" i="1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200" i="1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200" i="1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  <m:t>−1)</m:t>
                              </m:r>
                            </m:sup>
                          </m:sSup>
                        </m:e>
                      </m:d>
                      <m:r>
                        <a:rPr lang="en-US" sz="1200" b="1" i="1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,…,</m:t>
                      </m:r>
                      <m:r>
                        <m:rPr>
                          <m:sty m:val="p"/>
                        </m:rPr>
                        <a:rPr lang="en-US" sz="1200">
                          <a:solidFill>
                            <a:srgbClr val="70AD47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d>
                        <m:dPr>
                          <m:ctrlPr>
                            <a:rPr lang="en-US" sz="1200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200" b="1" i="1">
                                  <a:solidFill>
                                    <a:srgbClr val="70AD4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1" i="1">
                                  <a:solidFill>
                                    <a:srgbClr val="70AD47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p>
                              <m:r>
                                <a:rPr lang="en-US" sz="1200" i="1">
                                  <a:solidFill>
                                    <a:srgbClr val="70AD47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200" i="1">
                                  <a:solidFill>
                                    <a:srgbClr val="70AD47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200" i="1">
                                  <a:solidFill>
                                    <a:srgbClr val="70AD47"/>
                                  </a:solidFill>
                                  <a:latin typeface="Cambria Math" panose="02040503050406030204" pitchFamily="18" charset="0"/>
                                </a:rPr>
                                <m:t>−1)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600">
                  <a:solidFill>
                    <a:srgbClr val="ED7D31"/>
                  </a:solidFill>
                </a:endParaRPr>
              </a:p>
            </p:txBody>
          </p:sp>
        </mc:Choice>
        <mc:Fallback>
          <p:sp>
            <p:nvSpPr>
              <p:cNvPr id="11312" name="TextBox 11311">
                <a:extLst>
                  <a:ext uri="{FF2B5EF4-FFF2-40B4-BE49-F238E27FC236}">
                    <a16:creationId xmlns:a16="http://schemas.microsoft.com/office/drawing/2014/main" id="{2E976826-AFDF-8BFD-86EB-36B6C98880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250" y="3992170"/>
                <a:ext cx="3083046" cy="30078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210715B-890B-519F-D42A-A9A12B9CE561}"/>
                  </a:ext>
                </a:extLst>
              </p:cNvPr>
              <p:cNvSpPr txBox="1"/>
              <p:nvPr/>
            </p:nvSpPr>
            <p:spPr>
              <a:xfrm>
                <a:off x="2725066" y="4722930"/>
                <a:ext cx="4237967" cy="9578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−1)</m:t>
                          </m:r>
                        </m:sup>
                      </m:sSup>
                      <m:r>
                        <a:rPr lang="en-US" sz="2000" b="1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00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0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−1)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210715B-890B-519F-D42A-A9A12B9CE5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066" y="4722930"/>
                <a:ext cx="4237967" cy="95782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E8FB8614-2669-660D-F216-60758D2FD884}"/>
              </a:ext>
            </a:extLst>
          </p:cNvPr>
          <p:cNvSpPr txBox="1"/>
          <p:nvPr/>
        </p:nvSpPr>
        <p:spPr>
          <a:xfrm>
            <a:off x="595409" y="5024841"/>
            <a:ext cx="2191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solidFill>
                  <a:schemeClr val="tx1"/>
                </a:solidFill>
              </a:rPr>
              <a:t>Model update rule:</a:t>
            </a:r>
          </a:p>
        </p:txBody>
      </p:sp>
    </p:spTree>
    <p:extLst>
      <p:ext uri="{BB962C8B-B14F-4D97-AF65-F5344CB8AC3E}">
        <p14:creationId xmlns:p14="http://schemas.microsoft.com/office/powerpoint/2010/main" val="21218154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BEE5A-E787-4631-60DC-0E804EC21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205004DC-AF5D-4BD0-4EF1-0C29A219C5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05841" y="686293"/>
            <a:ext cx="10361084" cy="106521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Communication Bottleneck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7D767-9D7F-5D95-EB5E-F3CDF6874D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531D307C-65C7-4BB3-B44A-1501D36803F7}" type="slidenum">
              <a:rPr lang="en-GB"/>
              <a:pPr/>
              <a:t>9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A6583-3A0F-9EF6-AF1D-F8A0F4678050}"/>
              </a:ext>
            </a:extLst>
          </p:cNvPr>
          <p:cNvSpPr>
            <a:spLocks noGrp="1"/>
          </p:cNvSpPr>
          <p:nvPr>
            <p:ph type="dt" idx="15"/>
          </p:nvPr>
        </p:nvSpPr>
        <p:spPr>
          <a:xfrm>
            <a:off x="929217" y="333375"/>
            <a:ext cx="2499764" cy="273050"/>
          </a:xfrm>
        </p:spPr>
        <p:txBody>
          <a:bodyPr/>
          <a:lstStyle/>
          <a:p>
            <a:r>
              <a:rPr lang="en-US"/>
              <a:t>March 2025</a:t>
            </a:r>
            <a:endParaRPr lang="en-GB"/>
          </a:p>
        </p:txBody>
      </p:sp>
      <p:sp>
        <p:nvSpPr>
          <p:cNvPr id="11354" name="Rectangle: Rounded Corners 11353">
            <a:extLst>
              <a:ext uri="{FF2B5EF4-FFF2-40B4-BE49-F238E27FC236}">
                <a16:creationId xmlns:a16="http://schemas.microsoft.com/office/drawing/2014/main" id="{E0144A02-45D1-11BE-E6BC-BF6BD81E33D8}"/>
              </a:ext>
            </a:extLst>
          </p:cNvPr>
          <p:cNvSpPr/>
          <p:nvPr/>
        </p:nvSpPr>
        <p:spPr>
          <a:xfrm>
            <a:off x="624388" y="2433038"/>
            <a:ext cx="1511300" cy="1413568"/>
          </a:xfrm>
          <a:prstGeom prst="roundRect">
            <a:avLst>
              <a:gd name="adj" fmla="val 3529"/>
            </a:avLst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355" name="TextBox 135">
                <a:extLst>
                  <a:ext uri="{FF2B5EF4-FFF2-40B4-BE49-F238E27FC236}">
                    <a16:creationId xmlns:a16="http://schemas.microsoft.com/office/drawing/2014/main" id="{6E6662CC-9600-02B0-667C-DB789FA58B15}"/>
                  </a:ext>
                </a:extLst>
              </p:cNvPr>
              <p:cNvSpPr txBox="1"/>
              <p:nvPr/>
            </p:nvSpPr>
            <p:spPr>
              <a:xfrm>
                <a:off x="4327807" y="2463744"/>
                <a:ext cx="7315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>
                    <a:solidFill>
                      <a:prstClr val="black"/>
                    </a:solidFill>
                    <a:latin typeface="Calibri" panose="020F0502020204030204"/>
                  </a:rPr>
                  <a:t>STA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1355" name="TextBox 135">
                <a:extLst>
                  <a:ext uri="{FF2B5EF4-FFF2-40B4-BE49-F238E27FC236}">
                    <a16:creationId xmlns:a16="http://schemas.microsoft.com/office/drawing/2014/main" id="{6E6662CC-9600-02B0-667C-DB789FA58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7807" y="2463744"/>
                <a:ext cx="731520" cy="369332"/>
              </a:xfrm>
              <a:prstGeom prst="rect">
                <a:avLst/>
              </a:prstGeom>
              <a:blipFill>
                <a:blip r:embed="rId3"/>
                <a:stretch>
                  <a:fillRect l="-750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56" name="Oval 11355">
            <a:extLst>
              <a:ext uri="{FF2B5EF4-FFF2-40B4-BE49-F238E27FC236}">
                <a16:creationId xmlns:a16="http://schemas.microsoft.com/office/drawing/2014/main" id="{6FA35087-0A75-7DC1-43F9-2132EB02573B}"/>
              </a:ext>
            </a:extLst>
          </p:cNvPr>
          <p:cNvSpPr/>
          <p:nvPr/>
        </p:nvSpPr>
        <p:spPr>
          <a:xfrm>
            <a:off x="4556519" y="2419769"/>
            <a:ext cx="91440" cy="91440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357" name="Graphic 391" descr="Database outline">
            <a:extLst>
              <a:ext uri="{FF2B5EF4-FFF2-40B4-BE49-F238E27FC236}">
                <a16:creationId xmlns:a16="http://schemas.microsoft.com/office/drawing/2014/main" id="{EF64EAE0-023A-ED9F-A70E-46E5BC78F7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92248" y="2281150"/>
            <a:ext cx="402677" cy="402677"/>
          </a:xfrm>
          <a:prstGeom prst="rect">
            <a:avLst/>
          </a:prstGeom>
        </p:spPr>
      </p:pic>
      <p:cxnSp>
        <p:nvCxnSpPr>
          <p:cNvPr id="11358" name="Straight Arrow Connector 11357">
            <a:extLst>
              <a:ext uri="{FF2B5EF4-FFF2-40B4-BE49-F238E27FC236}">
                <a16:creationId xmlns:a16="http://schemas.microsoft.com/office/drawing/2014/main" id="{ECC93DC7-4BF4-559A-C372-732CCF5BC333}"/>
              </a:ext>
            </a:extLst>
          </p:cNvPr>
          <p:cNvCxnSpPr>
            <a:cxnSpLocks/>
          </p:cNvCxnSpPr>
          <p:nvPr/>
        </p:nvCxnSpPr>
        <p:spPr>
          <a:xfrm flipH="1">
            <a:off x="4653499" y="2465489"/>
            <a:ext cx="182880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11359" name="Group 11358">
            <a:extLst>
              <a:ext uri="{FF2B5EF4-FFF2-40B4-BE49-F238E27FC236}">
                <a16:creationId xmlns:a16="http://schemas.microsoft.com/office/drawing/2014/main" id="{DA31205B-19A0-C8CD-A25B-772470BD513E}"/>
              </a:ext>
            </a:extLst>
          </p:cNvPr>
          <p:cNvGrpSpPr/>
          <p:nvPr/>
        </p:nvGrpSpPr>
        <p:grpSpPr>
          <a:xfrm>
            <a:off x="4422751" y="2254493"/>
            <a:ext cx="130908" cy="213640"/>
            <a:chOff x="3162869" y="1587873"/>
            <a:chExt cx="130908" cy="213640"/>
          </a:xfrm>
        </p:grpSpPr>
        <p:cxnSp>
          <p:nvCxnSpPr>
            <p:cNvPr id="14485" name="Straight Arrow Connector 14484">
              <a:extLst>
                <a:ext uri="{FF2B5EF4-FFF2-40B4-BE49-F238E27FC236}">
                  <a16:creationId xmlns:a16="http://schemas.microsoft.com/office/drawing/2014/main" id="{2333BE28-92AC-AA15-4609-860530BD6E2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25817" y="1587873"/>
              <a:ext cx="720" cy="213640"/>
            </a:xfrm>
            <a:prstGeom prst="straightConnector1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486" name="Straight Connector 14485">
              <a:extLst>
                <a:ext uri="{FF2B5EF4-FFF2-40B4-BE49-F238E27FC236}">
                  <a16:creationId xmlns:a16="http://schemas.microsoft.com/office/drawing/2014/main" id="{6632F2C5-4D7E-8AE7-2F61-F86B42267A00}"/>
                </a:ext>
              </a:extLst>
            </p:cNvPr>
            <p:cNvCxnSpPr>
              <a:cxnSpLocks/>
            </p:cNvCxnSpPr>
            <p:nvPr/>
          </p:nvCxnSpPr>
          <p:spPr>
            <a:xfrm>
              <a:off x="3162869" y="1596245"/>
              <a:ext cx="64133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487" name="Straight Connector 14486">
              <a:extLst>
                <a:ext uri="{FF2B5EF4-FFF2-40B4-BE49-F238E27FC236}">
                  <a16:creationId xmlns:a16="http://schemas.microsoft.com/office/drawing/2014/main" id="{29388571-F743-2D86-B0DA-14D711B10B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6830" y="1596245"/>
              <a:ext cx="66947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1360" name="Straight Arrow Connector 11359">
            <a:extLst>
              <a:ext uri="{FF2B5EF4-FFF2-40B4-BE49-F238E27FC236}">
                <a16:creationId xmlns:a16="http://schemas.microsoft.com/office/drawing/2014/main" id="{7937575C-D168-17D5-6180-BC7BCCCDEEFA}"/>
              </a:ext>
            </a:extLst>
          </p:cNvPr>
          <p:cNvCxnSpPr>
            <a:cxnSpLocks/>
            <a:stCxn id="11356" idx="2"/>
          </p:cNvCxnSpPr>
          <p:nvPr/>
        </p:nvCxnSpPr>
        <p:spPr>
          <a:xfrm flipH="1">
            <a:off x="4483234" y="2465489"/>
            <a:ext cx="73287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1361" name="TextBox 135">
            <a:extLst>
              <a:ext uri="{FF2B5EF4-FFF2-40B4-BE49-F238E27FC236}">
                <a16:creationId xmlns:a16="http://schemas.microsoft.com/office/drawing/2014/main" id="{B0B06D4F-AE9F-D593-C60B-6E550C784BAD}"/>
              </a:ext>
            </a:extLst>
          </p:cNvPr>
          <p:cNvSpPr txBox="1"/>
          <p:nvPr/>
        </p:nvSpPr>
        <p:spPr>
          <a:xfrm>
            <a:off x="4327807" y="3104848"/>
            <a:ext cx="73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STA 2</a:t>
            </a:r>
          </a:p>
        </p:txBody>
      </p:sp>
      <p:sp>
        <p:nvSpPr>
          <p:cNvPr id="11362" name="Oval 11361">
            <a:extLst>
              <a:ext uri="{FF2B5EF4-FFF2-40B4-BE49-F238E27FC236}">
                <a16:creationId xmlns:a16="http://schemas.microsoft.com/office/drawing/2014/main" id="{2BB21F13-F3FB-2068-2ADB-EAA830222D85}"/>
              </a:ext>
            </a:extLst>
          </p:cNvPr>
          <p:cNvSpPr/>
          <p:nvPr/>
        </p:nvSpPr>
        <p:spPr>
          <a:xfrm>
            <a:off x="4587685" y="3017673"/>
            <a:ext cx="91440" cy="91440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363" name="Group 11362">
            <a:extLst>
              <a:ext uri="{FF2B5EF4-FFF2-40B4-BE49-F238E27FC236}">
                <a16:creationId xmlns:a16="http://schemas.microsoft.com/office/drawing/2014/main" id="{B8987CC7-F3CD-7472-A182-07667DA77F69}"/>
              </a:ext>
            </a:extLst>
          </p:cNvPr>
          <p:cNvGrpSpPr/>
          <p:nvPr/>
        </p:nvGrpSpPr>
        <p:grpSpPr>
          <a:xfrm>
            <a:off x="4453918" y="2852397"/>
            <a:ext cx="130908" cy="213640"/>
            <a:chOff x="3162869" y="1587873"/>
            <a:chExt cx="130908" cy="213640"/>
          </a:xfrm>
        </p:grpSpPr>
        <p:cxnSp>
          <p:nvCxnSpPr>
            <p:cNvPr id="14482" name="Straight Arrow Connector 14481">
              <a:extLst>
                <a:ext uri="{FF2B5EF4-FFF2-40B4-BE49-F238E27FC236}">
                  <a16:creationId xmlns:a16="http://schemas.microsoft.com/office/drawing/2014/main" id="{25AD49B5-0E57-6E4B-9300-B969C84A90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25817" y="1587873"/>
              <a:ext cx="720" cy="213640"/>
            </a:xfrm>
            <a:prstGeom prst="straightConnector1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483" name="Straight Connector 14482">
              <a:extLst>
                <a:ext uri="{FF2B5EF4-FFF2-40B4-BE49-F238E27FC236}">
                  <a16:creationId xmlns:a16="http://schemas.microsoft.com/office/drawing/2014/main" id="{872ABFAE-34B6-0275-7D6C-955997B4AF5C}"/>
                </a:ext>
              </a:extLst>
            </p:cNvPr>
            <p:cNvCxnSpPr>
              <a:cxnSpLocks/>
            </p:cNvCxnSpPr>
            <p:nvPr/>
          </p:nvCxnSpPr>
          <p:spPr>
            <a:xfrm>
              <a:off x="3162869" y="1596245"/>
              <a:ext cx="64133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484" name="Straight Connector 14483">
              <a:extLst>
                <a:ext uri="{FF2B5EF4-FFF2-40B4-BE49-F238E27FC236}">
                  <a16:creationId xmlns:a16="http://schemas.microsoft.com/office/drawing/2014/main" id="{7D948BDA-BC83-C78C-64AE-EB0E4238EC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6830" y="1596245"/>
              <a:ext cx="66947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1364" name="Straight Arrow Connector 11363">
            <a:extLst>
              <a:ext uri="{FF2B5EF4-FFF2-40B4-BE49-F238E27FC236}">
                <a16:creationId xmlns:a16="http://schemas.microsoft.com/office/drawing/2014/main" id="{B21E383B-58BD-42E5-4C38-766DA0C1DA37}"/>
              </a:ext>
            </a:extLst>
          </p:cNvPr>
          <p:cNvCxnSpPr>
            <a:cxnSpLocks/>
            <a:stCxn id="11362" idx="2"/>
          </p:cNvCxnSpPr>
          <p:nvPr/>
        </p:nvCxnSpPr>
        <p:spPr>
          <a:xfrm flipH="1">
            <a:off x="4514399" y="3063393"/>
            <a:ext cx="73287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11365" name="Group 11364">
            <a:extLst>
              <a:ext uri="{FF2B5EF4-FFF2-40B4-BE49-F238E27FC236}">
                <a16:creationId xmlns:a16="http://schemas.microsoft.com/office/drawing/2014/main" id="{268A9120-3180-B18D-1699-AB43DDF9375E}"/>
              </a:ext>
            </a:extLst>
          </p:cNvPr>
          <p:cNvGrpSpPr/>
          <p:nvPr/>
        </p:nvGrpSpPr>
        <p:grpSpPr>
          <a:xfrm>
            <a:off x="2321990" y="2883647"/>
            <a:ext cx="130908" cy="302388"/>
            <a:chOff x="3138020" y="3455313"/>
            <a:chExt cx="130908" cy="302388"/>
          </a:xfrm>
        </p:grpSpPr>
        <p:cxnSp>
          <p:nvCxnSpPr>
            <p:cNvPr id="14478" name="Straight Arrow Connector 14477">
              <a:extLst>
                <a:ext uri="{FF2B5EF4-FFF2-40B4-BE49-F238E27FC236}">
                  <a16:creationId xmlns:a16="http://schemas.microsoft.com/office/drawing/2014/main" id="{5988F2C8-ADED-B5EC-3AD5-B7A5B7A8EB32}"/>
                </a:ext>
              </a:extLst>
            </p:cNvPr>
            <p:cNvCxnSpPr/>
            <p:nvPr/>
          </p:nvCxnSpPr>
          <p:spPr>
            <a:xfrm flipV="1">
              <a:off x="3200968" y="3455313"/>
              <a:ext cx="0" cy="198731"/>
            </a:xfrm>
            <a:prstGeom prst="straightConnector1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479" name="Straight Connector 14478">
              <a:extLst>
                <a:ext uri="{FF2B5EF4-FFF2-40B4-BE49-F238E27FC236}">
                  <a16:creationId xmlns:a16="http://schemas.microsoft.com/office/drawing/2014/main" id="{9C2A4C5C-CC4D-D0E8-789E-3A82E1254184}"/>
                </a:ext>
              </a:extLst>
            </p:cNvPr>
            <p:cNvCxnSpPr>
              <a:cxnSpLocks/>
            </p:cNvCxnSpPr>
            <p:nvPr/>
          </p:nvCxnSpPr>
          <p:spPr>
            <a:xfrm>
              <a:off x="3138020" y="3463686"/>
              <a:ext cx="64133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480" name="Straight Connector 14479">
              <a:extLst>
                <a:ext uri="{FF2B5EF4-FFF2-40B4-BE49-F238E27FC236}">
                  <a16:creationId xmlns:a16="http://schemas.microsoft.com/office/drawing/2014/main" id="{EAA2B59B-5E09-A8CC-92D2-11ECC3F8BB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1981" y="3463686"/>
              <a:ext cx="66947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4481" name="Rectangle 14480">
              <a:extLst>
                <a:ext uri="{FF2B5EF4-FFF2-40B4-BE49-F238E27FC236}">
                  <a16:creationId xmlns:a16="http://schemas.microsoft.com/office/drawing/2014/main" id="{EF38A66F-09CC-23C7-C761-4F70D9C00730}"/>
                </a:ext>
              </a:extLst>
            </p:cNvPr>
            <p:cNvSpPr/>
            <p:nvPr/>
          </p:nvSpPr>
          <p:spPr>
            <a:xfrm>
              <a:off x="3154686" y="3666261"/>
              <a:ext cx="91440" cy="91440"/>
            </a:xfrm>
            <a:prstGeom prst="rect">
              <a:avLst/>
            </a:prstGeom>
            <a:solidFill>
              <a:sysClr val="windowText" lastClr="0000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366" name="TextBox 135">
                <a:extLst>
                  <a:ext uri="{FF2B5EF4-FFF2-40B4-BE49-F238E27FC236}">
                    <a16:creationId xmlns:a16="http://schemas.microsoft.com/office/drawing/2014/main" id="{E1D148F4-9013-3978-DB7A-7A997F6647CB}"/>
                  </a:ext>
                </a:extLst>
              </p:cNvPr>
              <p:cNvSpPr txBox="1"/>
              <p:nvPr/>
            </p:nvSpPr>
            <p:spPr>
              <a:xfrm>
                <a:off x="4327807" y="3943584"/>
                <a:ext cx="781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>
                    <a:solidFill>
                      <a:prstClr val="black"/>
                    </a:solidFill>
                    <a:latin typeface="Calibri" panose="020F0502020204030204"/>
                  </a:rPr>
                  <a:t>STA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1366" name="TextBox 135">
                <a:extLst>
                  <a:ext uri="{FF2B5EF4-FFF2-40B4-BE49-F238E27FC236}">
                    <a16:creationId xmlns:a16="http://schemas.microsoft.com/office/drawing/2014/main" id="{E1D148F4-9013-3978-DB7A-7A997F664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7807" y="3943584"/>
                <a:ext cx="781890" cy="369332"/>
              </a:xfrm>
              <a:prstGeom prst="rect">
                <a:avLst/>
              </a:prstGeom>
              <a:blipFill>
                <a:blip r:embed="rId6"/>
                <a:stretch>
                  <a:fillRect l="-7031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67" name="Oval 11366">
            <a:extLst>
              <a:ext uri="{FF2B5EF4-FFF2-40B4-BE49-F238E27FC236}">
                <a16:creationId xmlns:a16="http://schemas.microsoft.com/office/drawing/2014/main" id="{B66C3A54-74F7-CDF7-1090-8F000487FFEC}"/>
              </a:ext>
            </a:extLst>
          </p:cNvPr>
          <p:cNvSpPr/>
          <p:nvPr/>
        </p:nvSpPr>
        <p:spPr>
          <a:xfrm>
            <a:off x="4609552" y="3899609"/>
            <a:ext cx="91440" cy="91440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368" name="Straight Arrow Connector 11367">
            <a:extLst>
              <a:ext uri="{FF2B5EF4-FFF2-40B4-BE49-F238E27FC236}">
                <a16:creationId xmlns:a16="http://schemas.microsoft.com/office/drawing/2014/main" id="{89CC1174-90A0-6368-73BA-0CCCC684639A}"/>
              </a:ext>
            </a:extLst>
          </p:cNvPr>
          <p:cNvCxnSpPr>
            <a:cxnSpLocks/>
          </p:cNvCxnSpPr>
          <p:nvPr/>
        </p:nvCxnSpPr>
        <p:spPr>
          <a:xfrm flipH="1">
            <a:off x="4653499" y="3945329"/>
            <a:ext cx="182880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11369" name="Group 11368">
            <a:extLst>
              <a:ext uri="{FF2B5EF4-FFF2-40B4-BE49-F238E27FC236}">
                <a16:creationId xmlns:a16="http://schemas.microsoft.com/office/drawing/2014/main" id="{199CBF15-FA56-5C56-5EAA-921AAE59DB36}"/>
              </a:ext>
            </a:extLst>
          </p:cNvPr>
          <p:cNvGrpSpPr/>
          <p:nvPr/>
        </p:nvGrpSpPr>
        <p:grpSpPr>
          <a:xfrm>
            <a:off x="4475785" y="3734333"/>
            <a:ext cx="130908" cy="213640"/>
            <a:chOff x="3162869" y="1587873"/>
            <a:chExt cx="130908" cy="213640"/>
          </a:xfrm>
        </p:grpSpPr>
        <p:cxnSp>
          <p:nvCxnSpPr>
            <p:cNvPr id="14475" name="Straight Arrow Connector 14474">
              <a:extLst>
                <a:ext uri="{FF2B5EF4-FFF2-40B4-BE49-F238E27FC236}">
                  <a16:creationId xmlns:a16="http://schemas.microsoft.com/office/drawing/2014/main" id="{198BB69D-D57D-DAFB-AF70-FB41ACDF73A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25817" y="1587873"/>
              <a:ext cx="720" cy="213640"/>
            </a:xfrm>
            <a:prstGeom prst="straightConnector1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476" name="Straight Connector 14475">
              <a:extLst>
                <a:ext uri="{FF2B5EF4-FFF2-40B4-BE49-F238E27FC236}">
                  <a16:creationId xmlns:a16="http://schemas.microsoft.com/office/drawing/2014/main" id="{BC055955-53B9-55D6-D157-B00AA8DBCEA2}"/>
                </a:ext>
              </a:extLst>
            </p:cNvPr>
            <p:cNvCxnSpPr>
              <a:cxnSpLocks/>
            </p:cNvCxnSpPr>
            <p:nvPr/>
          </p:nvCxnSpPr>
          <p:spPr>
            <a:xfrm>
              <a:off x="3162869" y="1596245"/>
              <a:ext cx="64133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477" name="Straight Connector 14476">
              <a:extLst>
                <a:ext uri="{FF2B5EF4-FFF2-40B4-BE49-F238E27FC236}">
                  <a16:creationId xmlns:a16="http://schemas.microsoft.com/office/drawing/2014/main" id="{216BA44D-0223-C33D-9733-1AC8233256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6830" y="1596245"/>
              <a:ext cx="66947" cy="648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1370" name="Straight Arrow Connector 11369">
            <a:extLst>
              <a:ext uri="{FF2B5EF4-FFF2-40B4-BE49-F238E27FC236}">
                <a16:creationId xmlns:a16="http://schemas.microsoft.com/office/drawing/2014/main" id="{69141C36-1591-D750-F6A9-D20C08178E06}"/>
              </a:ext>
            </a:extLst>
          </p:cNvPr>
          <p:cNvCxnSpPr>
            <a:cxnSpLocks/>
            <a:stCxn id="11367" idx="2"/>
          </p:cNvCxnSpPr>
          <p:nvPr/>
        </p:nvCxnSpPr>
        <p:spPr>
          <a:xfrm flipH="1">
            <a:off x="4536266" y="3945329"/>
            <a:ext cx="73287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pic>
        <p:nvPicPr>
          <p:cNvPr id="11371" name="Graphic 391" descr="Database outline">
            <a:extLst>
              <a:ext uri="{FF2B5EF4-FFF2-40B4-BE49-F238E27FC236}">
                <a16:creationId xmlns:a16="http://schemas.microsoft.com/office/drawing/2014/main" id="{47C6B844-2083-80FA-73F6-4D70840516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92248" y="3742246"/>
            <a:ext cx="402677" cy="437321"/>
          </a:xfrm>
          <a:prstGeom prst="rect">
            <a:avLst/>
          </a:prstGeom>
        </p:spPr>
      </p:pic>
      <p:pic>
        <p:nvPicPr>
          <p:cNvPr id="11372" name="Graphic 391" descr="Database outline">
            <a:extLst>
              <a:ext uri="{FF2B5EF4-FFF2-40B4-BE49-F238E27FC236}">
                <a16:creationId xmlns:a16="http://schemas.microsoft.com/office/drawing/2014/main" id="{3899EFF0-1BEC-873A-B4D5-6F9E1BDD0E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92248" y="2914494"/>
            <a:ext cx="402677" cy="402677"/>
          </a:xfrm>
          <a:prstGeom prst="rect">
            <a:avLst/>
          </a:prstGeom>
        </p:spPr>
      </p:pic>
      <p:sp>
        <p:nvSpPr>
          <p:cNvPr id="11373" name="Rectangle 11372">
            <a:extLst>
              <a:ext uri="{FF2B5EF4-FFF2-40B4-BE49-F238E27FC236}">
                <a16:creationId xmlns:a16="http://schemas.microsoft.com/office/drawing/2014/main" id="{4EC7FDF7-C35F-9C6D-0D3B-2EAB1B5D0712}"/>
              </a:ext>
            </a:extLst>
          </p:cNvPr>
          <p:cNvSpPr/>
          <p:nvPr/>
        </p:nvSpPr>
        <p:spPr>
          <a:xfrm>
            <a:off x="2174302" y="3144585"/>
            <a:ext cx="4667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  <a:ea typeface="+mn-ea"/>
              </a:rPr>
              <a:t>AP</a:t>
            </a:r>
          </a:p>
        </p:txBody>
      </p:sp>
      <p:sp>
        <p:nvSpPr>
          <p:cNvPr id="11374" name="TextBox 11373">
            <a:extLst>
              <a:ext uri="{FF2B5EF4-FFF2-40B4-BE49-F238E27FC236}">
                <a16:creationId xmlns:a16="http://schemas.microsoft.com/office/drawing/2014/main" id="{59D3F862-2071-137C-D18B-2F711B02AAA3}"/>
              </a:ext>
            </a:extLst>
          </p:cNvPr>
          <p:cNvSpPr txBox="1"/>
          <p:nvPr/>
        </p:nvSpPr>
        <p:spPr>
          <a:xfrm rot="5400000">
            <a:off x="4494788" y="3391330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…</a:t>
            </a:r>
          </a:p>
        </p:txBody>
      </p:sp>
      <p:grpSp>
        <p:nvGrpSpPr>
          <p:cNvPr id="11375" name="Group 11374">
            <a:extLst>
              <a:ext uri="{FF2B5EF4-FFF2-40B4-BE49-F238E27FC236}">
                <a16:creationId xmlns:a16="http://schemas.microsoft.com/office/drawing/2014/main" id="{F6EB2F0E-1A4B-5F65-4485-16879A3F17C1}"/>
              </a:ext>
            </a:extLst>
          </p:cNvPr>
          <p:cNvGrpSpPr/>
          <p:nvPr/>
        </p:nvGrpSpPr>
        <p:grpSpPr>
          <a:xfrm>
            <a:off x="702458" y="2468929"/>
            <a:ext cx="1339861" cy="1326907"/>
            <a:chOff x="116170" y="299139"/>
            <a:chExt cx="1339861" cy="1326906"/>
          </a:xfrm>
        </p:grpSpPr>
        <p:sp>
          <p:nvSpPr>
            <p:cNvPr id="14369" name="Oval 14368">
              <a:extLst>
                <a:ext uri="{FF2B5EF4-FFF2-40B4-BE49-F238E27FC236}">
                  <a16:creationId xmlns:a16="http://schemas.microsoft.com/office/drawing/2014/main" id="{98C2561E-E9C7-C61E-5C3C-A3BC25F74ADB}"/>
                </a:ext>
              </a:extLst>
            </p:cNvPr>
            <p:cNvSpPr/>
            <p:nvPr/>
          </p:nvSpPr>
          <p:spPr>
            <a:xfrm>
              <a:off x="1047820" y="308362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70" name="Oval 14369">
              <a:extLst>
                <a:ext uri="{FF2B5EF4-FFF2-40B4-BE49-F238E27FC236}">
                  <a16:creationId xmlns:a16="http://schemas.microsoft.com/office/drawing/2014/main" id="{4A036580-86DA-E62C-04E8-59930F3E5E3D}"/>
                </a:ext>
              </a:extLst>
            </p:cNvPr>
            <p:cNvSpPr/>
            <p:nvPr/>
          </p:nvSpPr>
          <p:spPr>
            <a:xfrm>
              <a:off x="1047820" y="548461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71" name="Oval 14370">
              <a:extLst>
                <a:ext uri="{FF2B5EF4-FFF2-40B4-BE49-F238E27FC236}">
                  <a16:creationId xmlns:a16="http://schemas.microsoft.com/office/drawing/2014/main" id="{FFE2FC4E-A8C3-8CFA-39B1-3F8DECC06A50}"/>
                </a:ext>
              </a:extLst>
            </p:cNvPr>
            <p:cNvSpPr/>
            <p:nvPr/>
          </p:nvSpPr>
          <p:spPr>
            <a:xfrm>
              <a:off x="1047820" y="788561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72" name="Oval 14371">
              <a:extLst>
                <a:ext uri="{FF2B5EF4-FFF2-40B4-BE49-F238E27FC236}">
                  <a16:creationId xmlns:a16="http://schemas.microsoft.com/office/drawing/2014/main" id="{BF195BD0-BE8D-CD4F-62CF-7EEB67401897}"/>
                </a:ext>
              </a:extLst>
            </p:cNvPr>
            <p:cNvSpPr/>
            <p:nvPr/>
          </p:nvSpPr>
          <p:spPr>
            <a:xfrm>
              <a:off x="1047820" y="1028660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73" name="Oval 14372">
              <a:extLst>
                <a:ext uri="{FF2B5EF4-FFF2-40B4-BE49-F238E27FC236}">
                  <a16:creationId xmlns:a16="http://schemas.microsoft.com/office/drawing/2014/main" id="{86D9978F-C340-66F4-9BF6-C5FFFEB6A358}"/>
                </a:ext>
              </a:extLst>
            </p:cNvPr>
            <p:cNvSpPr/>
            <p:nvPr/>
          </p:nvSpPr>
          <p:spPr>
            <a:xfrm>
              <a:off x="1047820" y="1294506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74" name="Oval 14373">
              <a:extLst>
                <a:ext uri="{FF2B5EF4-FFF2-40B4-BE49-F238E27FC236}">
                  <a16:creationId xmlns:a16="http://schemas.microsoft.com/office/drawing/2014/main" id="{FCD35A9D-984E-D436-BA18-AD3974CD9AFC}"/>
                </a:ext>
              </a:extLst>
            </p:cNvPr>
            <p:cNvSpPr/>
            <p:nvPr/>
          </p:nvSpPr>
          <p:spPr>
            <a:xfrm>
              <a:off x="1047820" y="1534605"/>
              <a:ext cx="91440" cy="91440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75" name="Oval 14374">
              <a:extLst>
                <a:ext uri="{FF2B5EF4-FFF2-40B4-BE49-F238E27FC236}">
                  <a16:creationId xmlns:a16="http://schemas.microsoft.com/office/drawing/2014/main" id="{59CFA483-B049-FFC7-5D08-BE8E77F4C277}"/>
                </a:ext>
              </a:extLst>
            </p:cNvPr>
            <p:cNvSpPr/>
            <p:nvPr/>
          </p:nvSpPr>
          <p:spPr>
            <a:xfrm>
              <a:off x="1364591" y="693626"/>
              <a:ext cx="91440" cy="91440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76" name="Oval 14375">
              <a:extLst>
                <a:ext uri="{FF2B5EF4-FFF2-40B4-BE49-F238E27FC236}">
                  <a16:creationId xmlns:a16="http://schemas.microsoft.com/office/drawing/2014/main" id="{4E6C27E3-B842-12E9-3FD5-6E28E8E19A46}"/>
                </a:ext>
              </a:extLst>
            </p:cNvPr>
            <p:cNvSpPr/>
            <p:nvPr/>
          </p:nvSpPr>
          <p:spPr>
            <a:xfrm>
              <a:off x="1364591" y="933725"/>
              <a:ext cx="91440" cy="91440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77" name="Oval 14376">
              <a:extLst>
                <a:ext uri="{FF2B5EF4-FFF2-40B4-BE49-F238E27FC236}">
                  <a16:creationId xmlns:a16="http://schemas.microsoft.com/office/drawing/2014/main" id="{9EBC6E69-DE89-3766-92B5-90957B295A47}"/>
                </a:ext>
              </a:extLst>
            </p:cNvPr>
            <p:cNvSpPr/>
            <p:nvPr/>
          </p:nvSpPr>
          <p:spPr>
            <a:xfrm>
              <a:off x="1364591" y="1173825"/>
              <a:ext cx="91440" cy="91440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378" name="Straight Connector 14377">
              <a:extLst>
                <a:ext uri="{FF2B5EF4-FFF2-40B4-BE49-F238E27FC236}">
                  <a16:creationId xmlns:a16="http://schemas.microsoft.com/office/drawing/2014/main" id="{8E903A07-E29C-840B-3215-3EC7D3A1FB02}"/>
                </a:ext>
              </a:extLst>
            </p:cNvPr>
            <p:cNvCxnSpPr>
              <a:cxnSpLocks/>
              <a:stCxn id="14373" idx="6"/>
              <a:endCxn id="14377" idx="2"/>
            </p:cNvCxnSpPr>
            <p:nvPr/>
          </p:nvCxnSpPr>
          <p:spPr>
            <a:xfrm flipV="1">
              <a:off x="1139260" y="1219545"/>
              <a:ext cx="225331" cy="12068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79" name="Straight Connector 14378">
              <a:extLst>
                <a:ext uri="{FF2B5EF4-FFF2-40B4-BE49-F238E27FC236}">
                  <a16:creationId xmlns:a16="http://schemas.microsoft.com/office/drawing/2014/main" id="{9AE01D8A-8FD6-8954-DAA7-CBAC44A6EFD0}"/>
                </a:ext>
              </a:extLst>
            </p:cNvPr>
            <p:cNvCxnSpPr>
              <a:cxnSpLocks/>
              <a:stCxn id="14374" idx="6"/>
              <a:endCxn id="14377" idx="2"/>
            </p:cNvCxnSpPr>
            <p:nvPr/>
          </p:nvCxnSpPr>
          <p:spPr>
            <a:xfrm flipV="1">
              <a:off x="1139260" y="1219545"/>
              <a:ext cx="225331" cy="36078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80" name="Straight Connector 14379">
              <a:extLst>
                <a:ext uri="{FF2B5EF4-FFF2-40B4-BE49-F238E27FC236}">
                  <a16:creationId xmlns:a16="http://schemas.microsoft.com/office/drawing/2014/main" id="{52B325BC-4E77-A8FD-6CFD-80322C58C689}"/>
                </a:ext>
              </a:extLst>
            </p:cNvPr>
            <p:cNvCxnSpPr>
              <a:cxnSpLocks/>
              <a:stCxn id="14374" idx="6"/>
              <a:endCxn id="14376" idx="2"/>
            </p:cNvCxnSpPr>
            <p:nvPr/>
          </p:nvCxnSpPr>
          <p:spPr>
            <a:xfrm flipV="1">
              <a:off x="1139260" y="979445"/>
              <a:ext cx="225331" cy="60088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81" name="Straight Connector 14380">
              <a:extLst>
                <a:ext uri="{FF2B5EF4-FFF2-40B4-BE49-F238E27FC236}">
                  <a16:creationId xmlns:a16="http://schemas.microsoft.com/office/drawing/2014/main" id="{DD880F93-2E64-577D-248A-333F9A4284C9}"/>
                </a:ext>
              </a:extLst>
            </p:cNvPr>
            <p:cNvCxnSpPr>
              <a:cxnSpLocks/>
              <a:stCxn id="14374" idx="6"/>
              <a:endCxn id="14375" idx="1"/>
            </p:cNvCxnSpPr>
            <p:nvPr/>
          </p:nvCxnSpPr>
          <p:spPr>
            <a:xfrm flipV="1">
              <a:off x="1139260" y="707017"/>
              <a:ext cx="238722" cy="873308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82" name="Straight Connector 14381">
              <a:extLst>
                <a:ext uri="{FF2B5EF4-FFF2-40B4-BE49-F238E27FC236}">
                  <a16:creationId xmlns:a16="http://schemas.microsoft.com/office/drawing/2014/main" id="{6A060C4D-AFE7-EA4B-C380-B19C7B7A2919}"/>
                </a:ext>
              </a:extLst>
            </p:cNvPr>
            <p:cNvCxnSpPr>
              <a:cxnSpLocks/>
              <a:stCxn id="14369" idx="6"/>
              <a:endCxn id="14375" idx="2"/>
            </p:cNvCxnSpPr>
            <p:nvPr/>
          </p:nvCxnSpPr>
          <p:spPr>
            <a:xfrm>
              <a:off x="1139260" y="354082"/>
              <a:ext cx="225331" cy="38526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83" name="Straight Connector 14382">
              <a:extLst>
                <a:ext uri="{FF2B5EF4-FFF2-40B4-BE49-F238E27FC236}">
                  <a16:creationId xmlns:a16="http://schemas.microsoft.com/office/drawing/2014/main" id="{588D4726-A039-89B7-7677-FA1818C0F776}"/>
                </a:ext>
              </a:extLst>
            </p:cNvPr>
            <p:cNvCxnSpPr>
              <a:cxnSpLocks/>
              <a:stCxn id="14369" idx="6"/>
              <a:endCxn id="14376" idx="2"/>
            </p:cNvCxnSpPr>
            <p:nvPr/>
          </p:nvCxnSpPr>
          <p:spPr>
            <a:xfrm>
              <a:off x="1139260" y="354082"/>
              <a:ext cx="225331" cy="62536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84" name="Straight Connector 14383">
              <a:extLst>
                <a:ext uri="{FF2B5EF4-FFF2-40B4-BE49-F238E27FC236}">
                  <a16:creationId xmlns:a16="http://schemas.microsoft.com/office/drawing/2014/main" id="{D4752BC0-D9B6-048D-06DD-770250EE6742}"/>
                </a:ext>
              </a:extLst>
            </p:cNvPr>
            <p:cNvCxnSpPr>
              <a:cxnSpLocks/>
              <a:stCxn id="14369" idx="6"/>
              <a:endCxn id="14377" idx="2"/>
            </p:cNvCxnSpPr>
            <p:nvPr/>
          </p:nvCxnSpPr>
          <p:spPr>
            <a:xfrm>
              <a:off x="1139260" y="354082"/>
              <a:ext cx="225331" cy="86546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85" name="Straight Connector 14384">
              <a:extLst>
                <a:ext uri="{FF2B5EF4-FFF2-40B4-BE49-F238E27FC236}">
                  <a16:creationId xmlns:a16="http://schemas.microsoft.com/office/drawing/2014/main" id="{441F8DB5-C5D0-80C5-9023-8F7E8B03AE3A}"/>
                </a:ext>
              </a:extLst>
            </p:cNvPr>
            <p:cNvCxnSpPr>
              <a:cxnSpLocks/>
              <a:stCxn id="14370" idx="6"/>
              <a:endCxn id="14375" idx="2"/>
            </p:cNvCxnSpPr>
            <p:nvPr/>
          </p:nvCxnSpPr>
          <p:spPr>
            <a:xfrm>
              <a:off x="1139260" y="594181"/>
              <a:ext cx="225331" cy="14516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86" name="Straight Connector 14385">
              <a:extLst>
                <a:ext uri="{FF2B5EF4-FFF2-40B4-BE49-F238E27FC236}">
                  <a16:creationId xmlns:a16="http://schemas.microsoft.com/office/drawing/2014/main" id="{B68DE179-53F3-DA44-4939-8CDF81A0090F}"/>
                </a:ext>
              </a:extLst>
            </p:cNvPr>
            <p:cNvCxnSpPr>
              <a:cxnSpLocks/>
              <a:stCxn id="14371" idx="6"/>
              <a:endCxn id="14375" idx="2"/>
            </p:cNvCxnSpPr>
            <p:nvPr/>
          </p:nvCxnSpPr>
          <p:spPr>
            <a:xfrm flipV="1">
              <a:off x="1139260" y="739346"/>
              <a:ext cx="225331" cy="9493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87" name="Straight Connector 14386">
              <a:extLst>
                <a:ext uri="{FF2B5EF4-FFF2-40B4-BE49-F238E27FC236}">
                  <a16:creationId xmlns:a16="http://schemas.microsoft.com/office/drawing/2014/main" id="{9B753879-71F9-A209-3023-8B5A2FFD6B21}"/>
                </a:ext>
              </a:extLst>
            </p:cNvPr>
            <p:cNvCxnSpPr>
              <a:cxnSpLocks/>
              <a:stCxn id="14370" idx="6"/>
              <a:endCxn id="14376" idx="2"/>
            </p:cNvCxnSpPr>
            <p:nvPr/>
          </p:nvCxnSpPr>
          <p:spPr>
            <a:xfrm>
              <a:off x="1139260" y="594181"/>
              <a:ext cx="225331" cy="38526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88" name="Straight Connector 14387">
              <a:extLst>
                <a:ext uri="{FF2B5EF4-FFF2-40B4-BE49-F238E27FC236}">
                  <a16:creationId xmlns:a16="http://schemas.microsoft.com/office/drawing/2014/main" id="{C7377C57-F2AA-30CB-4562-8F1000AC18E1}"/>
                </a:ext>
              </a:extLst>
            </p:cNvPr>
            <p:cNvCxnSpPr>
              <a:cxnSpLocks/>
              <a:stCxn id="14371" idx="7"/>
              <a:endCxn id="14377" idx="2"/>
            </p:cNvCxnSpPr>
            <p:nvPr/>
          </p:nvCxnSpPr>
          <p:spPr>
            <a:xfrm>
              <a:off x="1125869" y="801952"/>
              <a:ext cx="238722" cy="41759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89" name="Straight Connector 14388">
              <a:extLst>
                <a:ext uri="{FF2B5EF4-FFF2-40B4-BE49-F238E27FC236}">
                  <a16:creationId xmlns:a16="http://schemas.microsoft.com/office/drawing/2014/main" id="{1D7B2FAB-1B53-BF66-DBCC-47FC90F3F7A6}"/>
                </a:ext>
              </a:extLst>
            </p:cNvPr>
            <p:cNvCxnSpPr>
              <a:cxnSpLocks/>
              <a:stCxn id="14372" idx="6"/>
              <a:endCxn id="14376" idx="2"/>
            </p:cNvCxnSpPr>
            <p:nvPr/>
          </p:nvCxnSpPr>
          <p:spPr>
            <a:xfrm flipV="1">
              <a:off x="1139260" y="979445"/>
              <a:ext cx="225331" cy="9493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90" name="Straight Connector 14389">
              <a:extLst>
                <a:ext uri="{FF2B5EF4-FFF2-40B4-BE49-F238E27FC236}">
                  <a16:creationId xmlns:a16="http://schemas.microsoft.com/office/drawing/2014/main" id="{D9E499B7-8833-C1A3-6BB7-92F2126020E0}"/>
                </a:ext>
              </a:extLst>
            </p:cNvPr>
            <p:cNvCxnSpPr>
              <a:cxnSpLocks/>
              <a:stCxn id="14373" idx="6"/>
              <a:endCxn id="14376" idx="2"/>
            </p:cNvCxnSpPr>
            <p:nvPr/>
          </p:nvCxnSpPr>
          <p:spPr>
            <a:xfrm flipV="1">
              <a:off x="1139260" y="979445"/>
              <a:ext cx="225331" cy="36078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91" name="Straight Connector 14390">
              <a:extLst>
                <a:ext uri="{FF2B5EF4-FFF2-40B4-BE49-F238E27FC236}">
                  <a16:creationId xmlns:a16="http://schemas.microsoft.com/office/drawing/2014/main" id="{DE3EED1D-DAA6-7031-A80C-8D7F151E001E}"/>
                </a:ext>
              </a:extLst>
            </p:cNvPr>
            <p:cNvCxnSpPr>
              <a:cxnSpLocks/>
              <a:stCxn id="14373" idx="6"/>
              <a:endCxn id="14375" idx="2"/>
            </p:cNvCxnSpPr>
            <p:nvPr/>
          </p:nvCxnSpPr>
          <p:spPr>
            <a:xfrm flipV="1">
              <a:off x="1139260" y="739346"/>
              <a:ext cx="225331" cy="60088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92" name="Straight Connector 14391">
              <a:extLst>
                <a:ext uri="{FF2B5EF4-FFF2-40B4-BE49-F238E27FC236}">
                  <a16:creationId xmlns:a16="http://schemas.microsoft.com/office/drawing/2014/main" id="{41EDB30A-4E25-8E35-FC40-36E853EC33A9}"/>
                </a:ext>
              </a:extLst>
            </p:cNvPr>
            <p:cNvCxnSpPr>
              <a:cxnSpLocks/>
              <a:stCxn id="14372" idx="6"/>
              <a:endCxn id="14377" idx="2"/>
            </p:cNvCxnSpPr>
            <p:nvPr/>
          </p:nvCxnSpPr>
          <p:spPr>
            <a:xfrm>
              <a:off x="1139260" y="1074380"/>
              <a:ext cx="225331" cy="14516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93" name="Straight Connector 14392">
              <a:extLst>
                <a:ext uri="{FF2B5EF4-FFF2-40B4-BE49-F238E27FC236}">
                  <a16:creationId xmlns:a16="http://schemas.microsoft.com/office/drawing/2014/main" id="{FF9FCD80-C2F3-1E49-A415-01B4FF166401}"/>
                </a:ext>
              </a:extLst>
            </p:cNvPr>
            <p:cNvCxnSpPr>
              <a:cxnSpLocks/>
              <a:stCxn id="14370" idx="6"/>
              <a:endCxn id="14377" idx="2"/>
            </p:cNvCxnSpPr>
            <p:nvPr/>
          </p:nvCxnSpPr>
          <p:spPr>
            <a:xfrm>
              <a:off x="1139260" y="594181"/>
              <a:ext cx="225331" cy="62536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394" name="Straight Connector 14393">
              <a:extLst>
                <a:ext uri="{FF2B5EF4-FFF2-40B4-BE49-F238E27FC236}">
                  <a16:creationId xmlns:a16="http://schemas.microsoft.com/office/drawing/2014/main" id="{6E7A956E-B848-1531-887E-A7E4A253D971}"/>
                </a:ext>
              </a:extLst>
            </p:cNvPr>
            <p:cNvCxnSpPr>
              <a:cxnSpLocks/>
              <a:stCxn id="14372" idx="6"/>
              <a:endCxn id="14375" idx="2"/>
            </p:cNvCxnSpPr>
            <p:nvPr/>
          </p:nvCxnSpPr>
          <p:spPr>
            <a:xfrm flipV="1">
              <a:off x="1139260" y="739346"/>
              <a:ext cx="225331" cy="33503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4395" name="Oval 14394">
              <a:extLst>
                <a:ext uri="{FF2B5EF4-FFF2-40B4-BE49-F238E27FC236}">
                  <a16:creationId xmlns:a16="http://schemas.microsoft.com/office/drawing/2014/main" id="{36518BE5-A483-AC02-736D-8512705A90B2}"/>
                </a:ext>
              </a:extLst>
            </p:cNvPr>
            <p:cNvSpPr/>
            <p:nvPr/>
          </p:nvSpPr>
          <p:spPr>
            <a:xfrm flipH="1">
              <a:off x="474216" y="299140"/>
              <a:ext cx="91440" cy="9144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96" name="Oval 14395">
              <a:extLst>
                <a:ext uri="{FF2B5EF4-FFF2-40B4-BE49-F238E27FC236}">
                  <a16:creationId xmlns:a16="http://schemas.microsoft.com/office/drawing/2014/main" id="{AA6E0686-9DA3-A108-6681-B39DFA3476E0}"/>
                </a:ext>
              </a:extLst>
            </p:cNvPr>
            <p:cNvSpPr/>
            <p:nvPr/>
          </p:nvSpPr>
          <p:spPr>
            <a:xfrm flipH="1">
              <a:off x="474216" y="539239"/>
              <a:ext cx="91440" cy="9144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97" name="Oval 14396">
              <a:extLst>
                <a:ext uri="{FF2B5EF4-FFF2-40B4-BE49-F238E27FC236}">
                  <a16:creationId xmlns:a16="http://schemas.microsoft.com/office/drawing/2014/main" id="{1D71FF7D-1133-B373-1AA9-1902B4521596}"/>
                </a:ext>
              </a:extLst>
            </p:cNvPr>
            <p:cNvSpPr/>
            <p:nvPr/>
          </p:nvSpPr>
          <p:spPr>
            <a:xfrm flipH="1">
              <a:off x="474216" y="779339"/>
              <a:ext cx="91440" cy="9144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98" name="Oval 14397">
              <a:extLst>
                <a:ext uri="{FF2B5EF4-FFF2-40B4-BE49-F238E27FC236}">
                  <a16:creationId xmlns:a16="http://schemas.microsoft.com/office/drawing/2014/main" id="{A76B9762-BD1F-3D50-5159-3C8FC5E21283}"/>
                </a:ext>
              </a:extLst>
            </p:cNvPr>
            <p:cNvSpPr/>
            <p:nvPr/>
          </p:nvSpPr>
          <p:spPr>
            <a:xfrm flipH="1">
              <a:off x="474216" y="1019438"/>
              <a:ext cx="91440" cy="9144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99" name="Oval 14398">
              <a:extLst>
                <a:ext uri="{FF2B5EF4-FFF2-40B4-BE49-F238E27FC236}">
                  <a16:creationId xmlns:a16="http://schemas.microsoft.com/office/drawing/2014/main" id="{55991686-3418-10B6-8FB7-37A9F3D4B8E9}"/>
                </a:ext>
              </a:extLst>
            </p:cNvPr>
            <p:cNvSpPr/>
            <p:nvPr/>
          </p:nvSpPr>
          <p:spPr>
            <a:xfrm flipH="1">
              <a:off x="474216" y="1285284"/>
              <a:ext cx="91440" cy="9144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00" name="Oval 14399">
              <a:extLst>
                <a:ext uri="{FF2B5EF4-FFF2-40B4-BE49-F238E27FC236}">
                  <a16:creationId xmlns:a16="http://schemas.microsoft.com/office/drawing/2014/main" id="{B28E6D55-0719-00AF-19CB-68702451AFFF}"/>
                </a:ext>
              </a:extLst>
            </p:cNvPr>
            <p:cNvSpPr/>
            <p:nvPr/>
          </p:nvSpPr>
          <p:spPr>
            <a:xfrm flipH="1">
              <a:off x="474216" y="1525384"/>
              <a:ext cx="91440" cy="9144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01" name="Oval 14400">
              <a:extLst>
                <a:ext uri="{FF2B5EF4-FFF2-40B4-BE49-F238E27FC236}">
                  <a16:creationId xmlns:a16="http://schemas.microsoft.com/office/drawing/2014/main" id="{1CE12BFF-214E-6B33-8A26-AA19507E6BCC}"/>
                </a:ext>
              </a:extLst>
            </p:cNvPr>
            <p:cNvSpPr/>
            <p:nvPr/>
          </p:nvSpPr>
          <p:spPr>
            <a:xfrm flipH="1">
              <a:off x="116170" y="671704"/>
              <a:ext cx="91440" cy="9144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02" name="Oval 14401">
              <a:extLst>
                <a:ext uri="{FF2B5EF4-FFF2-40B4-BE49-F238E27FC236}">
                  <a16:creationId xmlns:a16="http://schemas.microsoft.com/office/drawing/2014/main" id="{ABE517A2-0D31-6388-6E6C-DF16269EE80D}"/>
                </a:ext>
              </a:extLst>
            </p:cNvPr>
            <p:cNvSpPr/>
            <p:nvPr/>
          </p:nvSpPr>
          <p:spPr>
            <a:xfrm flipH="1">
              <a:off x="116170" y="911804"/>
              <a:ext cx="91440" cy="9144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03" name="Oval 14402">
              <a:extLst>
                <a:ext uri="{FF2B5EF4-FFF2-40B4-BE49-F238E27FC236}">
                  <a16:creationId xmlns:a16="http://schemas.microsoft.com/office/drawing/2014/main" id="{D64CA5CF-56D4-0547-BE97-AA9847C68885}"/>
                </a:ext>
              </a:extLst>
            </p:cNvPr>
            <p:cNvSpPr/>
            <p:nvPr/>
          </p:nvSpPr>
          <p:spPr>
            <a:xfrm flipH="1">
              <a:off x="116170" y="1151903"/>
              <a:ext cx="91440" cy="9144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404" name="Straight Connector 14403">
              <a:extLst>
                <a:ext uri="{FF2B5EF4-FFF2-40B4-BE49-F238E27FC236}">
                  <a16:creationId xmlns:a16="http://schemas.microsoft.com/office/drawing/2014/main" id="{73D3420D-83B1-5AD8-DCB8-7BB642798B6C}"/>
                </a:ext>
              </a:extLst>
            </p:cNvPr>
            <p:cNvCxnSpPr>
              <a:cxnSpLocks/>
              <a:stCxn id="14399" idx="6"/>
              <a:endCxn id="14403" idx="2"/>
            </p:cNvCxnSpPr>
            <p:nvPr/>
          </p:nvCxnSpPr>
          <p:spPr>
            <a:xfrm flipH="1" flipV="1">
              <a:off x="207610" y="1197623"/>
              <a:ext cx="266606" cy="13338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05" name="Straight Connector 14404">
              <a:extLst>
                <a:ext uri="{FF2B5EF4-FFF2-40B4-BE49-F238E27FC236}">
                  <a16:creationId xmlns:a16="http://schemas.microsoft.com/office/drawing/2014/main" id="{968CBEED-DD04-51F5-0467-A21D947840E2}"/>
                </a:ext>
              </a:extLst>
            </p:cNvPr>
            <p:cNvCxnSpPr>
              <a:cxnSpLocks/>
              <a:stCxn id="14400" idx="6"/>
              <a:endCxn id="14403" idx="2"/>
            </p:cNvCxnSpPr>
            <p:nvPr/>
          </p:nvCxnSpPr>
          <p:spPr>
            <a:xfrm flipH="1" flipV="1">
              <a:off x="207610" y="1197623"/>
              <a:ext cx="266606" cy="37348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06" name="Straight Connector 14405">
              <a:extLst>
                <a:ext uri="{FF2B5EF4-FFF2-40B4-BE49-F238E27FC236}">
                  <a16:creationId xmlns:a16="http://schemas.microsoft.com/office/drawing/2014/main" id="{22544ED2-C5EB-471E-EAD2-633989324667}"/>
                </a:ext>
              </a:extLst>
            </p:cNvPr>
            <p:cNvCxnSpPr>
              <a:cxnSpLocks/>
              <a:stCxn id="14400" idx="6"/>
              <a:endCxn id="14402" idx="2"/>
            </p:cNvCxnSpPr>
            <p:nvPr/>
          </p:nvCxnSpPr>
          <p:spPr>
            <a:xfrm flipH="1" flipV="1">
              <a:off x="207610" y="957524"/>
              <a:ext cx="266606" cy="61358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07" name="Straight Connector 14406">
              <a:extLst>
                <a:ext uri="{FF2B5EF4-FFF2-40B4-BE49-F238E27FC236}">
                  <a16:creationId xmlns:a16="http://schemas.microsoft.com/office/drawing/2014/main" id="{C0C5596A-6D14-EF97-E5BD-766BB1CA3210}"/>
                </a:ext>
              </a:extLst>
            </p:cNvPr>
            <p:cNvCxnSpPr>
              <a:cxnSpLocks/>
              <a:stCxn id="14400" idx="6"/>
              <a:endCxn id="14401" idx="1"/>
            </p:cNvCxnSpPr>
            <p:nvPr/>
          </p:nvCxnSpPr>
          <p:spPr>
            <a:xfrm flipH="1" flipV="1">
              <a:off x="194219" y="685095"/>
              <a:ext cx="279997" cy="88600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08" name="Straight Connector 14407">
              <a:extLst>
                <a:ext uri="{FF2B5EF4-FFF2-40B4-BE49-F238E27FC236}">
                  <a16:creationId xmlns:a16="http://schemas.microsoft.com/office/drawing/2014/main" id="{162B82BB-3055-FFF2-A654-64EA46C3BB6C}"/>
                </a:ext>
              </a:extLst>
            </p:cNvPr>
            <p:cNvCxnSpPr>
              <a:cxnSpLocks/>
              <a:stCxn id="14395" idx="6"/>
              <a:endCxn id="14401" idx="2"/>
            </p:cNvCxnSpPr>
            <p:nvPr/>
          </p:nvCxnSpPr>
          <p:spPr>
            <a:xfrm flipH="1">
              <a:off x="207610" y="344860"/>
              <a:ext cx="266606" cy="37256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09" name="Straight Connector 14408">
              <a:extLst>
                <a:ext uri="{FF2B5EF4-FFF2-40B4-BE49-F238E27FC236}">
                  <a16:creationId xmlns:a16="http://schemas.microsoft.com/office/drawing/2014/main" id="{7D370D23-444A-DBD3-8227-EFE8BC6E4075}"/>
                </a:ext>
              </a:extLst>
            </p:cNvPr>
            <p:cNvCxnSpPr>
              <a:cxnSpLocks/>
              <a:stCxn id="14395" idx="6"/>
              <a:endCxn id="14402" idx="2"/>
            </p:cNvCxnSpPr>
            <p:nvPr/>
          </p:nvCxnSpPr>
          <p:spPr>
            <a:xfrm flipH="1">
              <a:off x="207610" y="344860"/>
              <a:ext cx="266606" cy="61266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10" name="Straight Connector 14409">
              <a:extLst>
                <a:ext uri="{FF2B5EF4-FFF2-40B4-BE49-F238E27FC236}">
                  <a16:creationId xmlns:a16="http://schemas.microsoft.com/office/drawing/2014/main" id="{C0844CA4-D70B-2DC1-3C53-DCB7C2A8F9AB}"/>
                </a:ext>
              </a:extLst>
            </p:cNvPr>
            <p:cNvCxnSpPr>
              <a:cxnSpLocks/>
              <a:stCxn id="14395" idx="6"/>
              <a:endCxn id="14403" idx="2"/>
            </p:cNvCxnSpPr>
            <p:nvPr/>
          </p:nvCxnSpPr>
          <p:spPr>
            <a:xfrm flipH="1">
              <a:off x="207610" y="344860"/>
              <a:ext cx="266606" cy="85276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11" name="Straight Connector 14410">
              <a:extLst>
                <a:ext uri="{FF2B5EF4-FFF2-40B4-BE49-F238E27FC236}">
                  <a16:creationId xmlns:a16="http://schemas.microsoft.com/office/drawing/2014/main" id="{2DA55F9C-F57C-6D74-4CB1-47501A9EA3EF}"/>
                </a:ext>
              </a:extLst>
            </p:cNvPr>
            <p:cNvCxnSpPr>
              <a:cxnSpLocks/>
              <a:stCxn id="14396" idx="6"/>
              <a:endCxn id="14401" idx="2"/>
            </p:cNvCxnSpPr>
            <p:nvPr/>
          </p:nvCxnSpPr>
          <p:spPr>
            <a:xfrm flipH="1">
              <a:off x="207610" y="584959"/>
              <a:ext cx="266606" cy="13246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12" name="Straight Connector 14411">
              <a:extLst>
                <a:ext uri="{FF2B5EF4-FFF2-40B4-BE49-F238E27FC236}">
                  <a16:creationId xmlns:a16="http://schemas.microsoft.com/office/drawing/2014/main" id="{7C7EEF4F-DDE4-18C0-2E2E-4A460C0C5E5C}"/>
                </a:ext>
              </a:extLst>
            </p:cNvPr>
            <p:cNvCxnSpPr>
              <a:cxnSpLocks/>
              <a:stCxn id="14397" idx="6"/>
              <a:endCxn id="14401" idx="2"/>
            </p:cNvCxnSpPr>
            <p:nvPr/>
          </p:nvCxnSpPr>
          <p:spPr>
            <a:xfrm flipH="1" flipV="1">
              <a:off x="207610" y="717424"/>
              <a:ext cx="266606" cy="10763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13" name="Straight Connector 14412">
              <a:extLst>
                <a:ext uri="{FF2B5EF4-FFF2-40B4-BE49-F238E27FC236}">
                  <a16:creationId xmlns:a16="http://schemas.microsoft.com/office/drawing/2014/main" id="{2A85F7F0-1607-DD39-CF40-121B41FCB216}"/>
                </a:ext>
              </a:extLst>
            </p:cNvPr>
            <p:cNvCxnSpPr>
              <a:cxnSpLocks/>
              <a:stCxn id="14396" idx="6"/>
              <a:endCxn id="14402" idx="2"/>
            </p:cNvCxnSpPr>
            <p:nvPr/>
          </p:nvCxnSpPr>
          <p:spPr>
            <a:xfrm flipH="1">
              <a:off x="207610" y="584959"/>
              <a:ext cx="266606" cy="37256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14" name="Straight Connector 14413">
              <a:extLst>
                <a:ext uri="{FF2B5EF4-FFF2-40B4-BE49-F238E27FC236}">
                  <a16:creationId xmlns:a16="http://schemas.microsoft.com/office/drawing/2014/main" id="{F0876BEA-C46F-4B92-D258-7796E9881262}"/>
                </a:ext>
              </a:extLst>
            </p:cNvPr>
            <p:cNvCxnSpPr>
              <a:cxnSpLocks/>
              <a:stCxn id="14397" idx="7"/>
              <a:endCxn id="14403" idx="2"/>
            </p:cNvCxnSpPr>
            <p:nvPr/>
          </p:nvCxnSpPr>
          <p:spPr>
            <a:xfrm flipH="1">
              <a:off x="207610" y="792730"/>
              <a:ext cx="279997" cy="40489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15" name="Straight Connector 14414">
              <a:extLst>
                <a:ext uri="{FF2B5EF4-FFF2-40B4-BE49-F238E27FC236}">
                  <a16:creationId xmlns:a16="http://schemas.microsoft.com/office/drawing/2014/main" id="{E57975D3-8BAC-2E71-7475-8E8042965719}"/>
                </a:ext>
              </a:extLst>
            </p:cNvPr>
            <p:cNvCxnSpPr>
              <a:cxnSpLocks/>
              <a:stCxn id="14398" idx="6"/>
              <a:endCxn id="14402" idx="2"/>
            </p:cNvCxnSpPr>
            <p:nvPr/>
          </p:nvCxnSpPr>
          <p:spPr>
            <a:xfrm flipH="1" flipV="1">
              <a:off x="207610" y="957524"/>
              <a:ext cx="266606" cy="10763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16" name="Straight Connector 14415">
              <a:extLst>
                <a:ext uri="{FF2B5EF4-FFF2-40B4-BE49-F238E27FC236}">
                  <a16:creationId xmlns:a16="http://schemas.microsoft.com/office/drawing/2014/main" id="{0A9414D2-6AD4-453C-7796-85305F5CD72E}"/>
                </a:ext>
              </a:extLst>
            </p:cNvPr>
            <p:cNvCxnSpPr>
              <a:cxnSpLocks/>
              <a:stCxn id="14399" idx="6"/>
              <a:endCxn id="14402" idx="2"/>
            </p:cNvCxnSpPr>
            <p:nvPr/>
          </p:nvCxnSpPr>
          <p:spPr>
            <a:xfrm flipH="1" flipV="1">
              <a:off x="207610" y="957524"/>
              <a:ext cx="266606" cy="37348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17" name="Straight Connector 14416">
              <a:extLst>
                <a:ext uri="{FF2B5EF4-FFF2-40B4-BE49-F238E27FC236}">
                  <a16:creationId xmlns:a16="http://schemas.microsoft.com/office/drawing/2014/main" id="{06D33E1E-6581-551A-79F8-7CC2FAE897A4}"/>
                </a:ext>
              </a:extLst>
            </p:cNvPr>
            <p:cNvCxnSpPr>
              <a:cxnSpLocks/>
              <a:stCxn id="14399" idx="6"/>
              <a:endCxn id="14401" idx="2"/>
            </p:cNvCxnSpPr>
            <p:nvPr/>
          </p:nvCxnSpPr>
          <p:spPr>
            <a:xfrm flipH="1" flipV="1">
              <a:off x="207610" y="717424"/>
              <a:ext cx="266606" cy="61358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18" name="Straight Connector 14417">
              <a:extLst>
                <a:ext uri="{FF2B5EF4-FFF2-40B4-BE49-F238E27FC236}">
                  <a16:creationId xmlns:a16="http://schemas.microsoft.com/office/drawing/2014/main" id="{B9DC4113-8608-7AF0-A081-46CED172F88C}"/>
                </a:ext>
              </a:extLst>
            </p:cNvPr>
            <p:cNvCxnSpPr>
              <a:cxnSpLocks/>
              <a:stCxn id="14398" idx="6"/>
              <a:endCxn id="14403" idx="2"/>
            </p:cNvCxnSpPr>
            <p:nvPr/>
          </p:nvCxnSpPr>
          <p:spPr>
            <a:xfrm flipH="1">
              <a:off x="207610" y="1065158"/>
              <a:ext cx="266606" cy="13246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19" name="Straight Connector 14418">
              <a:extLst>
                <a:ext uri="{FF2B5EF4-FFF2-40B4-BE49-F238E27FC236}">
                  <a16:creationId xmlns:a16="http://schemas.microsoft.com/office/drawing/2014/main" id="{CA313DDB-59D0-C61F-48C8-FB549749C5CB}"/>
                </a:ext>
              </a:extLst>
            </p:cNvPr>
            <p:cNvCxnSpPr>
              <a:cxnSpLocks/>
              <a:stCxn id="14396" idx="6"/>
              <a:endCxn id="14403" idx="2"/>
            </p:cNvCxnSpPr>
            <p:nvPr/>
          </p:nvCxnSpPr>
          <p:spPr>
            <a:xfrm flipH="1">
              <a:off x="207610" y="584959"/>
              <a:ext cx="266606" cy="61266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20" name="Straight Connector 14419">
              <a:extLst>
                <a:ext uri="{FF2B5EF4-FFF2-40B4-BE49-F238E27FC236}">
                  <a16:creationId xmlns:a16="http://schemas.microsoft.com/office/drawing/2014/main" id="{7232EBA0-4AA6-9422-EA16-1220D52A4322}"/>
                </a:ext>
              </a:extLst>
            </p:cNvPr>
            <p:cNvCxnSpPr>
              <a:cxnSpLocks/>
              <a:stCxn id="14398" idx="6"/>
              <a:endCxn id="14401" idx="2"/>
            </p:cNvCxnSpPr>
            <p:nvPr/>
          </p:nvCxnSpPr>
          <p:spPr>
            <a:xfrm flipH="1" flipV="1">
              <a:off x="207610" y="717424"/>
              <a:ext cx="266606" cy="34773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4421" name="Oval 14420">
              <a:extLst>
                <a:ext uri="{FF2B5EF4-FFF2-40B4-BE49-F238E27FC236}">
                  <a16:creationId xmlns:a16="http://schemas.microsoft.com/office/drawing/2014/main" id="{3E725A06-3A14-CAE3-6BC6-E23936DF76F2}"/>
                </a:ext>
              </a:extLst>
            </p:cNvPr>
            <p:cNvSpPr/>
            <p:nvPr/>
          </p:nvSpPr>
          <p:spPr>
            <a:xfrm flipH="1">
              <a:off x="777220" y="299139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22" name="Oval 14421">
              <a:extLst>
                <a:ext uri="{FF2B5EF4-FFF2-40B4-BE49-F238E27FC236}">
                  <a16:creationId xmlns:a16="http://schemas.microsoft.com/office/drawing/2014/main" id="{F990218D-9339-2B9C-6B53-699862987B43}"/>
                </a:ext>
              </a:extLst>
            </p:cNvPr>
            <p:cNvSpPr/>
            <p:nvPr/>
          </p:nvSpPr>
          <p:spPr>
            <a:xfrm flipH="1">
              <a:off x="777220" y="539238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23" name="Oval 14422">
              <a:extLst>
                <a:ext uri="{FF2B5EF4-FFF2-40B4-BE49-F238E27FC236}">
                  <a16:creationId xmlns:a16="http://schemas.microsoft.com/office/drawing/2014/main" id="{0DBB18A6-643B-0B71-7552-CE55CC1E34B3}"/>
                </a:ext>
              </a:extLst>
            </p:cNvPr>
            <p:cNvSpPr/>
            <p:nvPr/>
          </p:nvSpPr>
          <p:spPr>
            <a:xfrm flipH="1">
              <a:off x="777220" y="779338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24" name="Oval 14423">
              <a:extLst>
                <a:ext uri="{FF2B5EF4-FFF2-40B4-BE49-F238E27FC236}">
                  <a16:creationId xmlns:a16="http://schemas.microsoft.com/office/drawing/2014/main" id="{A2BAA947-EB62-0C43-178B-C006051F63DE}"/>
                </a:ext>
              </a:extLst>
            </p:cNvPr>
            <p:cNvSpPr/>
            <p:nvPr/>
          </p:nvSpPr>
          <p:spPr>
            <a:xfrm flipH="1">
              <a:off x="777220" y="1019437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25" name="Oval 14424">
              <a:extLst>
                <a:ext uri="{FF2B5EF4-FFF2-40B4-BE49-F238E27FC236}">
                  <a16:creationId xmlns:a16="http://schemas.microsoft.com/office/drawing/2014/main" id="{8051C617-ABE4-C1E4-13A2-5EF9FCDE0A64}"/>
                </a:ext>
              </a:extLst>
            </p:cNvPr>
            <p:cNvSpPr/>
            <p:nvPr/>
          </p:nvSpPr>
          <p:spPr>
            <a:xfrm flipH="1">
              <a:off x="777220" y="1285283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26" name="Oval 14425">
              <a:extLst>
                <a:ext uri="{FF2B5EF4-FFF2-40B4-BE49-F238E27FC236}">
                  <a16:creationId xmlns:a16="http://schemas.microsoft.com/office/drawing/2014/main" id="{5ED54080-FDFA-81BA-E212-4EF424F130E4}"/>
                </a:ext>
              </a:extLst>
            </p:cNvPr>
            <p:cNvSpPr/>
            <p:nvPr/>
          </p:nvSpPr>
          <p:spPr>
            <a:xfrm flipH="1">
              <a:off x="777220" y="1525383"/>
              <a:ext cx="91440" cy="91440"/>
            </a:xfrm>
            <a:prstGeom prst="ellipse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427" name="Straight Connector 14426">
              <a:extLst>
                <a:ext uri="{FF2B5EF4-FFF2-40B4-BE49-F238E27FC236}">
                  <a16:creationId xmlns:a16="http://schemas.microsoft.com/office/drawing/2014/main" id="{15A3FEC6-87B4-D535-63E5-1393D5A4F000}"/>
                </a:ext>
              </a:extLst>
            </p:cNvPr>
            <p:cNvCxnSpPr>
              <a:cxnSpLocks/>
              <a:stCxn id="14395" idx="2"/>
              <a:endCxn id="14421" idx="6"/>
            </p:cNvCxnSpPr>
            <p:nvPr/>
          </p:nvCxnSpPr>
          <p:spPr>
            <a:xfrm flipV="1">
              <a:off x="565656" y="344859"/>
              <a:ext cx="211564" cy="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28" name="Straight Connector 14427">
              <a:extLst>
                <a:ext uri="{FF2B5EF4-FFF2-40B4-BE49-F238E27FC236}">
                  <a16:creationId xmlns:a16="http://schemas.microsoft.com/office/drawing/2014/main" id="{D6ADC3EC-72A9-4E1B-27E9-87CB46C11D08}"/>
                </a:ext>
              </a:extLst>
            </p:cNvPr>
            <p:cNvCxnSpPr>
              <a:cxnSpLocks/>
              <a:stCxn id="14396" idx="2"/>
              <a:endCxn id="14421" idx="6"/>
            </p:cNvCxnSpPr>
            <p:nvPr/>
          </p:nvCxnSpPr>
          <p:spPr>
            <a:xfrm flipV="1">
              <a:off x="565656" y="344859"/>
              <a:ext cx="211564" cy="24010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29" name="Straight Connector 14428">
              <a:extLst>
                <a:ext uri="{FF2B5EF4-FFF2-40B4-BE49-F238E27FC236}">
                  <a16:creationId xmlns:a16="http://schemas.microsoft.com/office/drawing/2014/main" id="{19DD2B8C-355A-4A36-03B2-2B020DFD9994}"/>
                </a:ext>
              </a:extLst>
            </p:cNvPr>
            <p:cNvCxnSpPr>
              <a:cxnSpLocks/>
              <a:stCxn id="14396" idx="2"/>
              <a:endCxn id="14423" idx="7"/>
            </p:cNvCxnSpPr>
            <p:nvPr/>
          </p:nvCxnSpPr>
          <p:spPr>
            <a:xfrm>
              <a:off x="565656" y="584959"/>
              <a:ext cx="224955" cy="20777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30" name="Straight Connector 14429">
              <a:extLst>
                <a:ext uri="{FF2B5EF4-FFF2-40B4-BE49-F238E27FC236}">
                  <a16:creationId xmlns:a16="http://schemas.microsoft.com/office/drawing/2014/main" id="{D652C070-CD8A-CB6E-DB2F-C62A536995E2}"/>
                </a:ext>
              </a:extLst>
            </p:cNvPr>
            <p:cNvCxnSpPr>
              <a:cxnSpLocks/>
              <a:stCxn id="14397" idx="2"/>
              <a:endCxn id="14423" idx="6"/>
            </p:cNvCxnSpPr>
            <p:nvPr/>
          </p:nvCxnSpPr>
          <p:spPr>
            <a:xfrm flipV="1">
              <a:off x="565656" y="825058"/>
              <a:ext cx="211564" cy="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31" name="Straight Connector 14430">
              <a:extLst>
                <a:ext uri="{FF2B5EF4-FFF2-40B4-BE49-F238E27FC236}">
                  <a16:creationId xmlns:a16="http://schemas.microsoft.com/office/drawing/2014/main" id="{3063DA64-58A8-3CCE-E004-CF2203DC4045}"/>
                </a:ext>
              </a:extLst>
            </p:cNvPr>
            <p:cNvCxnSpPr>
              <a:cxnSpLocks/>
              <a:stCxn id="14398" idx="2"/>
              <a:endCxn id="14424" idx="6"/>
            </p:cNvCxnSpPr>
            <p:nvPr/>
          </p:nvCxnSpPr>
          <p:spPr>
            <a:xfrm flipV="1">
              <a:off x="565656" y="1065157"/>
              <a:ext cx="211564" cy="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32" name="Straight Connector 14431">
              <a:extLst>
                <a:ext uri="{FF2B5EF4-FFF2-40B4-BE49-F238E27FC236}">
                  <a16:creationId xmlns:a16="http://schemas.microsoft.com/office/drawing/2014/main" id="{6FC8FB52-804C-D4AC-F0D5-27725AE674CD}"/>
                </a:ext>
              </a:extLst>
            </p:cNvPr>
            <p:cNvCxnSpPr>
              <a:cxnSpLocks/>
              <a:stCxn id="14399" idx="2"/>
              <a:endCxn id="14425" idx="6"/>
            </p:cNvCxnSpPr>
            <p:nvPr/>
          </p:nvCxnSpPr>
          <p:spPr>
            <a:xfrm flipV="1">
              <a:off x="565656" y="1331003"/>
              <a:ext cx="211564" cy="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33" name="Straight Connector 14432">
              <a:extLst>
                <a:ext uri="{FF2B5EF4-FFF2-40B4-BE49-F238E27FC236}">
                  <a16:creationId xmlns:a16="http://schemas.microsoft.com/office/drawing/2014/main" id="{CBDECE6D-359C-154A-503E-E830C674E89D}"/>
                </a:ext>
              </a:extLst>
            </p:cNvPr>
            <p:cNvCxnSpPr>
              <a:cxnSpLocks/>
              <a:stCxn id="14400" idx="2"/>
              <a:endCxn id="14426" idx="6"/>
            </p:cNvCxnSpPr>
            <p:nvPr/>
          </p:nvCxnSpPr>
          <p:spPr>
            <a:xfrm flipV="1">
              <a:off x="565656" y="1571103"/>
              <a:ext cx="211564" cy="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34" name="Straight Connector 14433">
              <a:extLst>
                <a:ext uri="{FF2B5EF4-FFF2-40B4-BE49-F238E27FC236}">
                  <a16:creationId xmlns:a16="http://schemas.microsoft.com/office/drawing/2014/main" id="{19BFC793-3387-5996-876A-380FB5BDE65C}"/>
                </a:ext>
              </a:extLst>
            </p:cNvPr>
            <p:cNvCxnSpPr>
              <a:cxnSpLocks/>
              <a:stCxn id="14426" idx="2"/>
              <a:endCxn id="14374" idx="2"/>
            </p:cNvCxnSpPr>
            <p:nvPr/>
          </p:nvCxnSpPr>
          <p:spPr>
            <a:xfrm>
              <a:off x="868660" y="1571103"/>
              <a:ext cx="179160" cy="922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35" name="Straight Connector 14434">
              <a:extLst>
                <a:ext uri="{FF2B5EF4-FFF2-40B4-BE49-F238E27FC236}">
                  <a16:creationId xmlns:a16="http://schemas.microsoft.com/office/drawing/2014/main" id="{50849D66-B01A-C9B0-1988-8DF606CAA687}"/>
                </a:ext>
              </a:extLst>
            </p:cNvPr>
            <p:cNvCxnSpPr>
              <a:cxnSpLocks/>
              <a:stCxn id="14425" idx="2"/>
              <a:endCxn id="14373" idx="2"/>
            </p:cNvCxnSpPr>
            <p:nvPr/>
          </p:nvCxnSpPr>
          <p:spPr>
            <a:xfrm>
              <a:off x="868660" y="1331003"/>
              <a:ext cx="179160" cy="922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36" name="Straight Connector 14435">
              <a:extLst>
                <a:ext uri="{FF2B5EF4-FFF2-40B4-BE49-F238E27FC236}">
                  <a16:creationId xmlns:a16="http://schemas.microsoft.com/office/drawing/2014/main" id="{FFD086BF-2C97-ED2F-7F2A-DC3E2DEE228E}"/>
                </a:ext>
              </a:extLst>
            </p:cNvPr>
            <p:cNvCxnSpPr>
              <a:cxnSpLocks/>
              <a:stCxn id="14424" idx="2"/>
              <a:endCxn id="14372" idx="2"/>
            </p:cNvCxnSpPr>
            <p:nvPr/>
          </p:nvCxnSpPr>
          <p:spPr>
            <a:xfrm>
              <a:off x="868660" y="1065157"/>
              <a:ext cx="179160" cy="922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37" name="Straight Connector 14436">
              <a:extLst>
                <a:ext uri="{FF2B5EF4-FFF2-40B4-BE49-F238E27FC236}">
                  <a16:creationId xmlns:a16="http://schemas.microsoft.com/office/drawing/2014/main" id="{DE8A2ED8-C835-A69E-AC91-58282BEAFA49}"/>
                </a:ext>
              </a:extLst>
            </p:cNvPr>
            <p:cNvCxnSpPr>
              <a:cxnSpLocks/>
              <a:stCxn id="14423" idx="2"/>
              <a:endCxn id="14371" idx="2"/>
            </p:cNvCxnSpPr>
            <p:nvPr/>
          </p:nvCxnSpPr>
          <p:spPr>
            <a:xfrm>
              <a:off x="868660" y="825058"/>
              <a:ext cx="179160" cy="922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38" name="Straight Connector 14437">
              <a:extLst>
                <a:ext uri="{FF2B5EF4-FFF2-40B4-BE49-F238E27FC236}">
                  <a16:creationId xmlns:a16="http://schemas.microsoft.com/office/drawing/2014/main" id="{32125E96-185B-346E-CAED-713D6243F46E}"/>
                </a:ext>
              </a:extLst>
            </p:cNvPr>
            <p:cNvCxnSpPr>
              <a:cxnSpLocks/>
              <a:stCxn id="14422" idx="2"/>
              <a:endCxn id="14370" idx="2"/>
            </p:cNvCxnSpPr>
            <p:nvPr/>
          </p:nvCxnSpPr>
          <p:spPr>
            <a:xfrm>
              <a:off x="868660" y="584958"/>
              <a:ext cx="179160" cy="922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39" name="Straight Connector 14438">
              <a:extLst>
                <a:ext uri="{FF2B5EF4-FFF2-40B4-BE49-F238E27FC236}">
                  <a16:creationId xmlns:a16="http://schemas.microsoft.com/office/drawing/2014/main" id="{546DEDCC-5DF3-8874-11BB-8DACDF08F809}"/>
                </a:ext>
              </a:extLst>
            </p:cNvPr>
            <p:cNvCxnSpPr>
              <a:cxnSpLocks/>
              <a:stCxn id="14421" idx="2"/>
              <a:endCxn id="14369" idx="2"/>
            </p:cNvCxnSpPr>
            <p:nvPr/>
          </p:nvCxnSpPr>
          <p:spPr>
            <a:xfrm>
              <a:off x="868660" y="344859"/>
              <a:ext cx="179160" cy="922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40" name="Straight Connector 14439">
              <a:extLst>
                <a:ext uri="{FF2B5EF4-FFF2-40B4-BE49-F238E27FC236}">
                  <a16:creationId xmlns:a16="http://schemas.microsoft.com/office/drawing/2014/main" id="{C90D0559-0CD1-702B-E1F1-1D78FB103FB0}"/>
                </a:ext>
              </a:extLst>
            </p:cNvPr>
            <p:cNvCxnSpPr>
              <a:cxnSpLocks/>
              <a:stCxn id="14396" idx="2"/>
              <a:endCxn id="14422" idx="6"/>
            </p:cNvCxnSpPr>
            <p:nvPr/>
          </p:nvCxnSpPr>
          <p:spPr>
            <a:xfrm flipV="1">
              <a:off x="565656" y="584958"/>
              <a:ext cx="211564" cy="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41" name="Straight Connector 14440">
              <a:extLst>
                <a:ext uri="{FF2B5EF4-FFF2-40B4-BE49-F238E27FC236}">
                  <a16:creationId xmlns:a16="http://schemas.microsoft.com/office/drawing/2014/main" id="{9FD319F2-248E-4397-90DC-90AA79FBD263}"/>
                </a:ext>
              </a:extLst>
            </p:cNvPr>
            <p:cNvCxnSpPr>
              <a:cxnSpLocks/>
              <a:stCxn id="14397" idx="2"/>
              <a:endCxn id="14422" idx="5"/>
            </p:cNvCxnSpPr>
            <p:nvPr/>
          </p:nvCxnSpPr>
          <p:spPr>
            <a:xfrm flipV="1">
              <a:off x="565656" y="617287"/>
              <a:ext cx="224955" cy="20777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42" name="Straight Connector 14441">
              <a:extLst>
                <a:ext uri="{FF2B5EF4-FFF2-40B4-BE49-F238E27FC236}">
                  <a16:creationId xmlns:a16="http://schemas.microsoft.com/office/drawing/2014/main" id="{1786EA6C-81C1-AEF3-6C56-57EE1537A138}"/>
                </a:ext>
              </a:extLst>
            </p:cNvPr>
            <p:cNvCxnSpPr>
              <a:cxnSpLocks/>
              <a:stCxn id="14397" idx="2"/>
              <a:endCxn id="14424" idx="6"/>
            </p:cNvCxnSpPr>
            <p:nvPr/>
          </p:nvCxnSpPr>
          <p:spPr>
            <a:xfrm>
              <a:off x="565656" y="825059"/>
              <a:ext cx="211564" cy="240098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43" name="Straight Connector 14442">
              <a:extLst>
                <a:ext uri="{FF2B5EF4-FFF2-40B4-BE49-F238E27FC236}">
                  <a16:creationId xmlns:a16="http://schemas.microsoft.com/office/drawing/2014/main" id="{FCB94F32-269C-CB3B-690B-BED8CC3DB95D}"/>
                </a:ext>
              </a:extLst>
            </p:cNvPr>
            <p:cNvCxnSpPr>
              <a:cxnSpLocks/>
              <a:stCxn id="14398" idx="2"/>
              <a:endCxn id="14423" idx="6"/>
            </p:cNvCxnSpPr>
            <p:nvPr/>
          </p:nvCxnSpPr>
          <p:spPr>
            <a:xfrm flipV="1">
              <a:off x="565656" y="825058"/>
              <a:ext cx="211564" cy="24010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44" name="Straight Connector 14443">
              <a:extLst>
                <a:ext uri="{FF2B5EF4-FFF2-40B4-BE49-F238E27FC236}">
                  <a16:creationId xmlns:a16="http://schemas.microsoft.com/office/drawing/2014/main" id="{8D3CAA54-02CB-BE30-C881-0CA4D7611C77}"/>
                </a:ext>
              </a:extLst>
            </p:cNvPr>
            <p:cNvCxnSpPr>
              <a:cxnSpLocks/>
              <a:stCxn id="14399" idx="2"/>
              <a:endCxn id="14424" idx="6"/>
            </p:cNvCxnSpPr>
            <p:nvPr/>
          </p:nvCxnSpPr>
          <p:spPr>
            <a:xfrm flipV="1">
              <a:off x="565656" y="1065157"/>
              <a:ext cx="211564" cy="265847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45" name="Straight Connector 14444">
              <a:extLst>
                <a:ext uri="{FF2B5EF4-FFF2-40B4-BE49-F238E27FC236}">
                  <a16:creationId xmlns:a16="http://schemas.microsoft.com/office/drawing/2014/main" id="{F0FB2CBF-00F6-5D87-D918-B2377A498403}"/>
                </a:ext>
              </a:extLst>
            </p:cNvPr>
            <p:cNvCxnSpPr>
              <a:cxnSpLocks/>
              <a:stCxn id="14400" idx="2"/>
              <a:endCxn id="14425" idx="6"/>
            </p:cNvCxnSpPr>
            <p:nvPr/>
          </p:nvCxnSpPr>
          <p:spPr>
            <a:xfrm flipV="1">
              <a:off x="565656" y="1331003"/>
              <a:ext cx="211564" cy="24010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46" name="Straight Connector 14445">
              <a:extLst>
                <a:ext uri="{FF2B5EF4-FFF2-40B4-BE49-F238E27FC236}">
                  <a16:creationId xmlns:a16="http://schemas.microsoft.com/office/drawing/2014/main" id="{5A692F3C-D521-0902-7FD5-375F79125678}"/>
                </a:ext>
              </a:extLst>
            </p:cNvPr>
            <p:cNvCxnSpPr>
              <a:cxnSpLocks/>
              <a:stCxn id="14399" idx="2"/>
              <a:endCxn id="14426" idx="6"/>
            </p:cNvCxnSpPr>
            <p:nvPr/>
          </p:nvCxnSpPr>
          <p:spPr>
            <a:xfrm>
              <a:off x="565656" y="1331004"/>
              <a:ext cx="211564" cy="24009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47" name="Straight Connector 14446">
              <a:extLst>
                <a:ext uri="{FF2B5EF4-FFF2-40B4-BE49-F238E27FC236}">
                  <a16:creationId xmlns:a16="http://schemas.microsoft.com/office/drawing/2014/main" id="{DC977AF3-2D03-71AD-7927-E1FDB1F0CA81}"/>
                </a:ext>
              </a:extLst>
            </p:cNvPr>
            <p:cNvCxnSpPr>
              <a:cxnSpLocks/>
              <a:stCxn id="14398" idx="2"/>
              <a:endCxn id="14425" idx="7"/>
            </p:cNvCxnSpPr>
            <p:nvPr/>
          </p:nvCxnSpPr>
          <p:spPr>
            <a:xfrm>
              <a:off x="565656" y="1065158"/>
              <a:ext cx="224955" cy="23351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48" name="Straight Connector 14447">
              <a:extLst>
                <a:ext uri="{FF2B5EF4-FFF2-40B4-BE49-F238E27FC236}">
                  <a16:creationId xmlns:a16="http://schemas.microsoft.com/office/drawing/2014/main" id="{6F09B285-A3E5-151E-4E51-E43A1C39FC70}"/>
                </a:ext>
              </a:extLst>
            </p:cNvPr>
            <p:cNvCxnSpPr>
              <a:cxnSpLocks/>
              <a:stCxn id="14395" idx="2"/>
              <a:endCxn id="14422" idx="5"/>
            </p:cNvCxnSpPr>
            <p:nvPr/>
          </p:nvCxnSpPr>
          <p:spPr>
            <a:xfrm>
              <a:off x="565656" y="344860"/>
              <a:ext cx="224955" cy="272427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49" name="Straight Connector 14448">
              <a:extLst>
                <a:ext uri="{FF2B5EF4-FFF2-40B4-BE49-F238E27FC236}">
                  <a16:creationId xmlns:a16="http://schemas.microsoft.com/office/drawing/2014/main" id="{9E27DD61-03FC-133D-84D5-CBE67B3AF4C4}"/>
                </a:ext>
              </a:extLst>
            </p:cNvPr>
            <p:cNvCxnSpPr>
              <a:cxnSpLocks/>
              <a:stCxn id="14421" idx="2"/>
              <a:endCxn id="14371" idx="3"/>
            </p:cNvCxnSpPr>
            <p:nvPr/>
          </p:nvCxnSpPr>
          <p:spPr>
            <a:xfrm>
              <a:off x="868660" y="344859"/>
              <a:ext cx="192551" cy="52175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50" name="Straight Connector 14449">
              <a:extLst>
                <a:ext uri="{FF2B5EF4-FFF2-40B4-BE49-F238E27FC236}">
                  <a16:creationId xmlns:a16="http://schemas.microsoft.com/office/drawing/2014/main" id="{FFD7F75A-15CD-4321-DB1D-E35B71E5AD61}"/>
                </a:ext>
              </a:extLst>
            </p:cNvPr>
            <p:cNvCxnSpPr>
              <a:cxnSpLocks/>
              <a:stCxn id="14423" idx="2"/>
              <a:endCxn id="14369" idx="1"/>
            </p:cNvCxnSpPr>
            <p:nvPr/>
          </p:nvCxnSpPr>
          <p:spPr>
            <a:xfrm flipV="1">
              <a:off x="868660" y="321753"/>
              <a:ext cx="192551" cy="50330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51" name="Straight Connector 14450">
              <a:extLst>
                <a:ext uri="{FF2B5EF4-FFF2-40B4-BE49-F238E27FC236}">
                  <a16:creationId xmlns:a16="http://schemas.microsoft.com/office/drawing/2014/main" id="{A0EA05F4-40F6-BFDE-4854-57CA46E0CBA6}"/>
                </a:ext>
              </a:extLst>
            </p:cNvPr>
            <p:cNvCxnSpPr>
              <a:cxnSpLocks/>
              <a:stCxn id="14424" idx="2"/>
              <a:endCxn id="14370" idx="2"/>
            </p:cNvCxnSpPr>
            <p:nvPr/>
          </p:nvCxnSpPr>
          <p:spPr>
            <a:xfrm flipV="1">
              <a:off x="868660" y="594181"/>
              <a:ext cx="179160" cy="47097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52" name="Straight Connector 14451">
              <a:extLst>
                <a:ext uri="{FF2B5EF4-FFF2-40B4-BE49-F238E27FC236}">
                  <a16:creationId xmlns:a16="http://schemas.microsoft.com/office/drawing/2014/main" id="{071ED55A-FE8D-0C41-C526-BCAE4EDDE21C}"/>
                </a:ext>
              </a:extLst>
            </p:cNvPr>
            <p:cNvCxnSpPr>
              <a:cxnSpLocks/>
              <a:stCxn id="14425" idx="2"/>
              <a:endCxn id="14372" idx="2"/>
            </p:cNvCxnSpPr>
            <p:nvPr/>
          </p:nvCxnSpPr>
          <p:spPr>
            <a:xfrm flipV="1">
              <a:off x="868660" y="1074380"/>
              <a:ext cx="179160" cy="25662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53" name="Straight Connector 14452">
              <a:extLst>
                <a:ext uri="{FF2B5EF4-FFF2-40B4-BE49-F238E27FC236}">
                  <a16:creationId xmlns:a16="http://schemas.microsoft.com/office/drawing/2014/main" id="{33B7B3C1-F648-4D53-469B-F03C0D595793}"/>
                </a:ext>
              </a:extLst>
            </p:cNvPr>
            <p:cNvCxnSpPr>
              <a:cxnSpLocks/>
              <a:stCxn id="14426" idx="2"/>
              <a:endCxn id="14373" idx="2"/>
            </p:cNvCxnSpPr>
            <p:nvPr/>
          </p:nvCxnSpPr>
          <p:spPr>
            <a:xfrm flipV="1">
              <a:off x="868660" y="1340226"/>
              <a:ext cx="179160" cy="230877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54" name="Straight Connector 14453">
              <a:extLst>
                <a:ext uri="{FF2B5EF4-FFF2-40B4-BE49-F238E27FC236}">
                  <a16:creationId xmlns:a16="http://schemas.microsoft.com/office/drawing/2014/main" id="{8FAE1D0E-09DE-FA59-3791-04D6578720FD}"/>
                </a:ext>
              </a:extLst>
            </p:cNvPr>
            <p:cNvCxnSpPr>
              <a:cxnSpLocks/>
              <a:stCxn id="14425" idx="2"/>
              <a:endCxn id="14374" idx="2"/>
            </p:cNvCxnSpPr>
            <p:nvPr/>
          </p:nvCxnSpPr>
          <p:spPr>
            <a:xfrm>
              <a:off x="868660" y="1331003"/>
              <a:ext cx="179160" cy="24932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55" name="Straight Connector 14454">
              <a:extLst>
                <a:ext uri="{FF2B5EF4-FFF2-40B4-BE49-F238E27FC236}">
                  <a16:creationId xmlns:a16="http://schemas.microsoft.com/office/drawing/2014/main" id="{2F61C17D-D798-D9A5-DC30-72C90C5C0B5F}"/>
                </a:ext>
              </a:extLst>
            </p:cNvPr>
            <p:cNvCxnSpPr>
              <a:cxnSpLocks/>
              <a:stCxn id="14424" idx="2"/>
              <a:endCxn id="14373" idx="2"/>
            </p:cNvCxnSpPr>
            <p:nvPr/>
          </p:nvCxnSpPr>
          <p:spPr>
            <a:xfrm>
              <a:off x="868660" y="1065157"/>
              <a:ext cx="179160" cy="27506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56" name="Straight Connector 14455">
              <a:extLst>
                <a:ext uri="{FF2B5EF4-FFF2-40B4-BE49-F238E27FC236}">
                  <a16:creationId xmlns:a16="http://schemas.microsoft.com/office/drawing/2014/main" id="{373BD934-4D0B-EC08-CC2D-9487B52C6DBE}"/>
                </a:ext>
              </a:extLst>
            </p:cNvPr>
            <p:cNvCxnSpPr>
              <a:cxnSpLocks/>
              <a:stCxn id="14423" idx="2"/>
              <a:endCxn id="14372" idx="3"/>
            </p:cNvCxnSpPr>
            <p:nvPr/>
          </p:nvCxnSpPr>
          <p:spPr>
            <a:xfrm>
              <a:off x="868660" y="825058"/>
              <a:ext cx="192551" cy="28165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57" name="Straight Connector 14456">
              <a:extLst>
                <a:ext uri="{FF2B5EF4-FFF2-40B4-BE49-F238E27FC236}">
                  <a16:creationId xmlns:a16="http://schemas.microsoft.com/office/drawing/2014/main" id="{BE07BED4-3494-3569-02DC-9AE3BD0D1846}"/>
                </a:ext>
              </a:extLst>
            </p:cNvPr>
            <p:cNvCxnSpPr>
              <a:cxnSpLocks/>
              <a:stCxn id="14422" idx="2"/>
              <a:endCxn id="14371" idx="2"/>
            </p:cNvCxnSpPr>
            <p:nvPr/>
          </p:nvCxnSpPr>
          <p:spPr>
            <a:xfrm>
              <a:off x="868660" y="584958"/>
              <a:ext cx="179160" cy="24932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58" name="Straight Connector 14457">
              <a:extLst>
                <a:ext uri="{FF2B5EF4-FFF2-40B4-BE49-F238E27FC236}">
                  <a16:creationId xmlns:a16="http://schemas.microsoft.com/office/drawing/2014/main" id="{C6B015CE-BC0B-103F-B88A-FD24A81E804C}"/>
                </a:ext>
              </a:extLst>
            </p:cNvPr>
            <p:cNvCxnSpPr>
              <a:cxnSpLocks/>
              <a:stCxn id="14422" idx="2"/>
              <a:endCxn id="14372" idx="2"/>
            </p:cNvCxnSpPr>
            <p:nvPr/>
          </p:nvCxnSpPr>
          <p:spPr>
            <a:xfrm>
              <a:off x="868660" y="584958"/>
              <a:ext cx="179160" cy="48942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59" name="Straight Connector 14458">
              <a:extLst>
                <a:ext uri="{FF2B5EF4-FFF2-40B4-BE49-F238E27FC236}">
                  <a16:creationId xmlns:a16="http://schemas.microsoft.com/office/drawing/2014/main" id="{758CB295-08F5-892E-E3CE-FDBE6A5CE71E}"/>
                </a:ext>
              </a:extLst>
            </p:cNvPr>
            <p:cNvCxnSpPr>
              <a:cxnSpLocks/>
              <a:stCxn id="14424" idx="2"/>
              <a:endCxn id="14374" idx="2"/>
            </p:cNvCxnSpPr>
            <p:nvPr/>
          </p:nvCxnSpPr>
          <p:spPr>
            <a:xfrm>
              <a:off x="868660" y="1065157"/>
              <a:ext cx="179160" cy="515168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60" name="Straight Connector 14459">
              <a:extLst>
                <a:ext uri="{FF2B5EF4-FFF2-40B4-BE49-F238E27FC236}">
                  <a16:creationId xmlns:a16="http://schemas.microsoft.com/office/drawing/2014/main" id="{B715B666-5818-2402-0CBA-820E2BE1E33D}"/>
                </a:ext>
              </a:extLst>
            </p:cNvPr>
            <p:cNvCxnSpPr>
              <a:cxnSpLocks/>
              <a:stCxn id="14424" idx="2"/>
              <a:endCxn id="14371" idx="2"/>
            </p:cNvCxnSpPr>
            <p:nvPr/>
          </p:nvCxnSpPr>
          <p:spPr>
            <a:xfrm flipV="1">
              <a:off x="868660" y="834281"/>
              <a:ext cx="179160" cy="23087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61" name="Straight Connector 14460">
              <a:extLst>
                <a:ext uri="{FF2B5EF4-FFF2-40B4-BE49-F238E27FC236}">
                  <a16:creationId xmlns:a16="http://schemas.microsoft.com/office/drawing/2014/main" id="{CD4EDD7F-B2A1-52A6-1ABE-8B6A33517321}"/>
                </a:ext>
              </a:extLst>
            </p:cNvPr>
            <p:cNvCxnSpPr>
              <a:cxnSpLocks/>
              <a:stCxn id="14426" idx="2"/>
              <a:endCxn id="14372" idx="2"/>
            </p:cNvCxnSpPr>
            <p:nvPr/>
          </p:nvCxnSpPr>
          <p:spPr>
            <a:xfrm flipV="1">
              <a:off x="868660" y="1074380"/>
              <a:ext cx="179160" cy="49672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62" name="Straight Connector 14461">
              <a:extLst>
                <a:ext uri="{FF2B5EF4-FFF2-40B4-BE49-F238E27FC236}">
                  <a16:creationId xmlns:a16="http://schemas.microsoft.com/office/drawing/2014/main" id="{FE8A3580-BE7D-20F1-D5C7-7E6C6B48210B}"/>
                </a:ext>
              </a:extLst>
            </p:cNvPr>
            <p:cNvCxnSpPr>
              <a:cxnSpLocks/>
              <a:stCxn id="14421" idx="2"/>
              <a:endCxn id="14373" idx="2"/>
            </p:cNvCxnSpPr>
            <p:nvPr/>
          </p:nvCxnSpPr>
          <p:spPr>
            <a:xfrm>
              <a:off x="868660" y="344859"/>
              <a:ext cx="179160" cy="995367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63" name="Straight Connector 14462">
              <a:extLst>
                <a:ext uri="{FF2B5EF4-FFF2-40B4-BE49-F238E27FC236}">
                  <a16:creationId xmlns:a16="http://schemas.microsoft.com/office/drawing/2014/main" id="{8D231CCF-400E-4C62-BC28-625699179B0A}"/>
                </a:ext>
              </a:extLst>
            </p:cNvPr>
            <p:cNvCxnSpPr>
              <a:cxnSpLocks/>
              <a:stCxn id="14421" idx="2"/>
              <a:endCxn id="14374" idx="2"/>
            </p:cNvCxnSpPr>
            <p:nvPr/>
          </p:nvCxnSpPr>
          <p:spPr>
            <a:xfrm>
              <a:off x="868660" y="344859"/>
              <a:ext cx="179160" cy="123546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64" name="Straight Connector 14463">
              <a:extLst>
                <a:ext uri="{FF2B5EF4-FFF2-40B4-BE49-F238E27FC236}">
                  <a16:creationId xmlns:a16="http://schemas.microsoft.com/office/drawing/2014/main" id="{54498579-8480-BA5F-61F9-495FB10E3342}"/>
                </a:ext>
              </a:extLst>
            </p:cNvPr>
            <p:cNvCxnSpPr>
              <a:cxnSpLocks/>
              <a:stCxn id="14426" idx="2"/>
              <a:endCxn id="14371" idx="2"/>
            </p:cNvCxnSpPr>
            <p:nvPr/>
          </p:nvCxnSpPr>
          <p:spPr>
            <a:xfrm flipV="1">
              <a:off x="868660" y="834281"/>
              <a:ext cx="179160" cy="73682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65" name="Straight Connector 14464">
              <a:extLst>
                <a:ext uri="{FF2B5EF4-FFF2-40B4-BE49-F238E27FC236}">
                  <a16:creationId xmlns:a16="http://schemas.microsoft.com/office/drawing/2014/main" id="{C5AB631F-56C0-6071-3917-07DC6757F149}"/>
                </a:ext>
              </a:extLst>
            </p:cNvPr>
            <p:cNvCxnSpPr>
              <a:cxnSpLocks/>
              <a:stCxn id="14426" idx="2"/>
              <a:endCxn id="14370" idx="2"/>
            </p:cNvCxnSpPr>
            <p:nvPr/>
          </p:nvCxnSpPr>
          <p:spPr>
            <a:xfrm flipV="1">
              <a:off x="868660" y="594181"/>
              <a:ext cx="179160" cy="97692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66" name="Straight Connector 14465">
              <a:extLst>
                <a:ext uri="{FF2B5EF4-FFF2-40B4-BE49-F238E27FC236}">
                  <a16:creationId xmlns:a16="http://schemas.microsoft.com/office/drawing/2014/main" id="{28445241-7812-D7D8-4F4B-65F60C95832C}"/>
                </a:ext>
              </a:extLst>
            </p:cNvPr>
            <p:cNvCxnSpPr>
              <a:cxnSpLocks/>
              <a:stCxn id="14423" idx="2"/>
              <a:endCxn id="14370" idx="2"/>
            </p:cNvCxnSpPr>
            <p:nvPr/>
          </p:nvCxnSpPr>
          <p:spPr>
            <a:xfrm flipV="1">
              <a:off x="868660" y="594181"/>
              <a:ext cx="179160" cy="230877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67" name="Straight Connector 14466">
              <a:extLst>
                <a:ext uri="{FF2B5EF4-FFF2-40B4-BE49-F238E27FC236}">
                  <a16:creationId xmlns:a16="http://schemas.microsoft.com/office/drawing/2014/main" id="{3367826A-1C26-D6DE-35F3-A22479AE8B02}"/>
                </a:ext>
              </a:extLst>
            </p:cNvPr>
            <p:cNvCxnSpPr>
              <a:cxnSpLocks/>
              <a:stCxn id="14423" idx="2"/>
              <a:endCxn id="14373" idx="2"/>
            </p:cNvCxnSpPr>
            <p:nvPr/>
          </p:nvCxnSpPr>
          <p:spPr>
            <a:xfrm>
              <a:off x="868660" y="825058"/>
              <a:ext cx="179160" cy="515168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68" name="Straight Connector 14467">
              <a:extLst>
                <a:ext uri="{FF2B5EF4-FFF2-40B4-BE49-F238E27FC236}">
                  <a16:creationId xmlns:a16="http://schemas.microsoft.com/office/drawing/2014/main" id="{973F3236-9C1B-918B-71A1-4FD807104A38}"/>
                </a:ext>
              </a:extLst>
            </p:cNvPr>
            <p:cNvCxnSpPr>
              <a:cxnSpLocks/>
              <a:stCxn id="14423" idx="1"/>
              <a:endCxn id="14374" idx="2"/>
            </p:cNvCxnSpPr>
            <p:nvPr/>
          </p:nvCxnSpPr>
          <p:spPr>
            <a:xfrm>
              <a:off x="855269" y="792729"/>
              <a:ext cx="192551" cy="78759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69" name="Straight Connector 14468">
              <a:extLst>
                <a:ext uri="{FF2B5EF4-FFF2-40B4-BE49-F238E27FC236}">
                  <a16:creationId xmlns:a16="http://schemas.microsoft.com/office/drawing/2014/main" id="{CBEA6AD9-ED1B-4EF0-25FF-4445131CBB7F}"/>
                </a:ext>
              </a:extLst>
            </p:cNvPr>
            <p:cNvCxnSpPr>
              <a:cxnSpLocks/>
              <a:stCxn id="14424" idx="2"/>
              <a:endCxn id="14369" idx="2"/>
            </p:cNvCxnSpPr>
            <p:nvPr/>
          </p:nvCxnSpPr>
          <p:spPr>
            <a:xfrm flipV="1">
              <a:off x="868660" y="354082"/>
              <a:ext cx="179160" cy="71107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70" name="Straight Connector 14469">
              <a:extLst>
                <a:ext uri="{FF2B5EF4-FFF2-40B4-BE49-F238E27FC236}">
                  <a16:creationId xmlns:a16="http://schemas.microsoft.com/office/drawing/2014/main" id="{A53B4E41-7DB4-2261-D537-87A7C674C555}"/>
                </a:ext>
              </a:extLst>
            </p:cNvPr>
            <p:cNvCxnSpPr>
              <a:cxnSpLocks/>
              <a:stCxn id="14370" idx="2"/>
              <a:endCxn id="14421" idx="2"/>
            </p:cNvCxnSpPr>
            <p:nvPr/>
          </p:nvCxnSpPr>
          <p:spPr>
            <a:xfrm flipH="1" flipV="1">
              <a:off x="868660" y="344859"/>
              <a:ext cx="179160" cy="24932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71" name="Straight Connector 14470">
              <a:extLst>
                <a:ext uri="{FF2B5EF4-FFF2-40B4-BE49-F238E27FC236}">
                  <a16:creationId xmlns:a16="http://schemas.microsoft.com/office/drawing/2014/main" id="{CB58D044-2374-2A64-D5CC-68FFA265DCCF}"/>
                </a:ext>
              </a:extLst>
            </p:cNvPr>
            <p:cNvCxnSpPr>
              <a:cxnSpLocks/>
              <a:stCxn id="14422" idx="2"/>
              <a:endCxn id="14369" idx="2"/>
            </p:cNvCxnSpPr>
            <p:nvPr/>
          </p:nvCxnSpPr>
          <p:spPr>
            <a:xfrm flipV="1">
              <a:off x="868660" y="354082"/>
              <a:ext cx="179160" cy="23087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72" name="Straight Connector 14471">
              <a:extLst>
                <a:ext uri="{FF2B5EF4-FFF2-40B4-BE49-F238E27FC236}">
                  <a16:creationId xmlns:a16="http://schemas.microsoft.com/office/drawing/2014/main" id="{D55C5E7C-0B2B-1292-90E6-C95E4AA0624B}"/>
                </a:ext>
              </a:extLst>
            </p:cNvPr>
            <p:cNvCxnSpPr>
              <a:cxnSpLocks/>
              <a:stCxn id="14425" idx="2"/>
              <a:endCxn id="14369" idx="2"/>
            </p:cNvCxnSpPr>
            <p:nvPr/>
          </p:nvCxnSpPr>
          <p:spPr>
            <a:xfrm flipV="1">
              <a:off x="868660" y="354082"/>
              <a:ext cx="179160" cy="97692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73" name="Straight Connector 14472">
              <a:extLst>
                <a:ext uri="{FF2B5EF4-FFF2-40B4-BE49-F238E27FC236}">
                  <a16:creationId xmlns:a16="http://schemas.microsoft.com/office/drawing/2014/main" id="{62A32FCE-62E4-6E74-2879-B467AD7BFCAA}"/>
                </a:ext>
              </a:extLst>
            </p:cNvPr>
            <p:cNvCxnSpPr>
              <a:cxnSpLocks/>
              <a:stCxn id="14397" idx="6"/>
              <a:endCxn id="14402" idx="2"/>
            </p:cNvCxnSpPr>
            <p:nvPr/>
          </p:nvCxnSpPr>
          <p:spPr>
            <a:xfrm flipH="1">
              <a:off x="207610" y="825059"/>
              <a:ext cx="266606" cy="13246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74" name="Straight Connector 14473">
              <a:extLst>
                <a:ext uri="{FF2B5EF4-FFF2-40B4-BE49-F238E27FC236}">
                  <a16:creationId xmlns:a16="http://schemas.microsoft.com/office/drawing/2014/main" id="{7C4EA63A-63BE-5525-E066-74D90FAB57A9}"/>
                </a:ext>
              </a:extLst>
            </p:cNvPr>
            <p:cNvCxnSpPr>
              <a:cxnSpLocks/>
              <a:stCxn id="14376" idx="2"/>
              <a:endCxn id="14371" idx="6"/>
            </p:cNvCxnSpPr>
            <p:nvPr/>
          </p:nvCxnSpPr>
          <p:spPr>
            <a:xfrm flipH="1" flipV="1">
              <a:off x="1139260" y="834281"/>
              <a:ext cx="225331" cy="14516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cxnSp>
        <p:nvCxnSpPr>
          <p:cNvPr id="11376" name="Straight Arrow Connector 11375">
            <a:extLst>
              <a:ext uri="{FF2B5EF4-FFF2-40B4-BE49-F238E27FC236}">
                <a16:creationId xmlns:a16="http://schemas.microsoft.com/office/drawing/2014/main" id="{77870BBC-7883-8A6C-C8FD-0277FB33A188}"/>
              </a:ext>
            </a:extLst>
          </p:cNvPr>
          <p:cNvCxnSpPr>
            <a:cxnSpLocks/>
          </p:cNvCxnSpPr>
          <p:nvPr/>
        </p:nvCxnSpPr>
        <p:spPr>
          <a:xfrm flipH="1">
            <a:off x="4653499" y="3062082"/>
            <a:ext cx="182880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1377" name="Straight Arrow Connector 11376">
            <a:extLst>
              <a:ext uri="{FF2B5EF4-FFF2-40B4-BE49-F238E27FC236}">
                <a16:creationId xmlns:a16="http://schemas.microsoft.com/office/drawing/2014/main" id="{0EEE214F-AD19-A37A-D8FE-C63F1905E9E2}"/>
              </a:ext>
            </a:extLst>
          </p:cNvPr>
          <p:cNvCxnSpPr>
            <a:cxnSpLocks/>
            <a:stCxn id="14481" idx="1"/>
            <a:endCxn id="11354" idx="3"/>
          </p:cNvCxnSpPr>
          <p:nvPr/>
        </p:nvCxnSpPr>
        <p:spPr>
          <a:xfrm flipH="1" flipV="1">
            <a:off x="2135688" y="3139823"/>
            <a:ext cx="202969" cy="492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1378" name="Straight Connector 11377">
            <a:extLst>
              <a:ext uri="{FF2B5EF4-FFF2-40B4-BE49-F238E27FC236}">
                <a16:creationId xmlns:a16="http://schemas.microsoft.com/office/drawing/2014/main" id="{7BDDBC2F-26B2-43B3-32EE-93A383977FE8}"/>
              </a:ext>
            </a:extLst>
          </p:cNvPr>
          <p:cNvCxnSpPr>
            <a:cxnSpLocks/>
          </p:cNvCxnSpPr>
          <p:nvPr/>
        </p:nvCxnSpPr>
        <p:spPr>
          <a:xfrm flipH="1" flipV="1">
            <a:off x="2603826" y="3317395"/>
            <a:ext cx="1620867" cy="70289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11379" name="Straight Connector 11378">
            <a:extLst>
              <a:ext uri="{FF2B5EF4-FFF2-40B4-BE49-F238E27FC236}">
                <a16:creationId xmlns:a16="http://schemas.microsoft.com/office/drawing/2014/main" id="{CF636689-62E1-37CE-88C1-CF5C8669D3C8}"/>
              </a:ext>
            </a:extLst>
          </p:cNvPr>
          <p:cNvCxnSpPr>
            <a:cxnSpLocks/>
          </p:cNvCxnSpPr>
          <p:nvPr/>
        </p:nvCxnSpPr>
        <p:spPr>
          <a:xfrm flipH="1">
            <a:off x="2620402" y="2463744"/>
            <a:ext cx="1546322" cy="540328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11380" name="Straight Connector 11379">
            <a:extLst>
              <a:ext uri="{FF2B5EF4-FFF2-40B4-BE49-F238E27FC236}">
                <a16:creationId xmlns:a16="http://schemas.microsoft.com/office/drawing/2014/main" id="{3CF7F882-2694-9406-11D1-596EF2B5DC0C}"/>
              </a:ext>
            </a:extLst>
          </p:cNvPr>
          <p:cNvCxnSpPr>
            <a:cxnSpLocks/>
          </p:cNvCxnSpPr>
          <p:nvPr/>
        </p:nvCxnSpPr>
        <p:spPr>
          <a:xfrm flipH="1">
            <a:off x="2664376" y="3183159"/>
            <a:ext cx="1485593" cy="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sp>
        <p:nvSpPr>
          <p:cNvPr id="11381" name="TextBox 11380">
            <a:extLst>
              <a:ext uri="{FF2B5EF4-FFF2-40B4-BE49-F238E27FC236}">
                <a16:creationId xmlns:a16="http://schemas.microsoft.com/office/drawing/2014/main" id="{2E816694-3815-1F8E-14CF-3E2510E38B1A}"/>
              </a:ext>
            </a:extLst>
          </p:cNvPr>
          <p:cNvSpPr txBox="1"/>
          <p:nvPr/>
        </p:nvSpPr>
        <p:spPr>
          <a:xfrm rot="5400000">
            <a:off x="4967234" y="338037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…</a:t>
            </a:r>
          </a:p>
        </p:txBody>
      </p:sp>
      <p:sp>
        <p:nvSpPr>
          <p:cNvPr id="11385" name="TextBox 11384">
            <a:extLst>
              <a:ext uri="{FF2B5EF4-FFF2-40B4-BE49-F238E27FC236}">
                <a16:creationId xmlns:a16="http://schemas.microsoft.com/office/drawing/2014/main" id="{694DDEBB-77EA-1A72-291C-1ACE6DD98BA3}"/>
              </a:ext>
            </a:extLst>
          </p:cNvPr>
          <p:cNvSpPr txBox="1"/>
          <p:nvPr/>
        </p:nvSpPr>
        <p:spPr>
          <a:xfrm>
            <a:off x="4940529" y="2323934"/>
            <a:ext cx="1898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Local dataset</a:t>
            </a:r>
          </a:p>
        </p:txBody>
      </p:sp>
      <p:sp>
        <p:nvSpPr>
          <p:cNvPr id="11386" name="TextBox 11385">
            <a:extLst>
              <a:ext uri="{FF2B5EF4-FFF2-40B4-BE49-F238E27FC236}">
                <a16:creationId xmlns:a16="http://schemas.microsoft.com/office/drawing/2014/main" id="{7F16459C-E708-89B1-6162-54A8C2BD7792}"/>
              </a:ext>
            </a:extLst>
          </p:cNvPr>
          <p:cNvSpPr txBox="1"/>
          <p:nvPr/>
        </p:nvSpPr>
        <p:spPr>
          <a:xfrm>
            <a:off x="4940529" y="2923934"/>
            <a:ext cx="1898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Local dataset</a:t>
            </a:r>
          </a:p>
        </p:txBody>
      </p:sp>
      <p:sp>
        <p:nvSpPr>
          <p:cNvPr id="11387" name="TextBox 11386">
            <a:extLst>
              <a:ext uri="{FF2B5EF4-FFF2-40B4-BE49-F238E27FC236}">
                <a16:creationId xmlns:a16="http://schemas.microsoft.com/office/drawing/2014/main" id="{98D4F6EC-B6AB-825F-CD44-E8BF155405ED}"/>
              </a:ext>
            </a:extLst>
          </p:cNvPr>
          <p:cNvSpPr txBox="1"/>
          <p:nvPr/>
        </p:nvSpPr>
        <p:spPr>
          <a:xfrm>
            <a:off x="4940529" y="3751821"/>
            <a:ext cx="1898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Local dataset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306" name="TextBox 11305">
                <a:extLst>
                  <a:ext uri="{FF2B5EF4-FFF2-40B4-BE49-F238E27FC236}">
                    <a16:creationId xmlns:a16="http://schemas.microsoft.com/office/drawing/2014/main" id="{407EBC5A-B8ED-8F74-52A9-4334DB79AD71}"/>
                  </a:ext>
                </a:extLst>
              </p:cNvPr>
              <p:cNvSpPr txBox="1"/>
              <p:nvPr/>
            </p:nvSpPr>
            <p:spPr>
              <a:xfrm>
                <a:off x="2477614" y="2169570"/>
                <a:ext cx="996745" cy="404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rgbClr val="ED7D3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1800" i="1">
                              <a:solidFill>
                                <a:srgbClr val="ED7D3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800" b="1" i="1">
                                  <a:solidFill>
                                    <a:srgbClr val="ED7D3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1" i="1">
                                  <a:solidFill>
                                    <a:srgbClr val="ED7D3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ED7D3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i="1">
                                  <a:solidFill>
                                    <a:srgbClr val="ED7D3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800" i="1">
                                  <a:solidFill>
                                    <a:srgbClr val="ED7D31"/>
                                  </a:solidFill>
                                  <a:latin typeface="Cambria Math" panose="02040503050406030204" pitchFamily="18" charset="0"/>
                                </a:rPr>
                                <m:t>−1)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800">
                  <a:solidFill>
                    <a:srgbClr val="ED7D31"/>
                  </a:solidFill>
                </a:endParaRPr>
              </a:p>
            </p:txBody>
          </p:sp>
        </mc:Choice>
        <mc:Fallback>
          <p:sp>
            <p:nvSpPr>
              <p:cNvPr id="11306" name="TextBox 11305">
                <a:extLst>
                  <a:ext uri="{FF2B5EF4-FFF2-40B4-BE49-F238E27FC236}">
                    <a16:creationId xmlns:a16="http://schemas.microsoft.com/office/drawing/2014/main" id="{407EBC5A-B8ED-8F74-52A9-4334DB79A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614" y="2169570"/>
                <a:ext cx="996745" cy="404983"/>
              </a:xfrm>
              <a:prstGeom prst="rect">
                <a:avLst/>
              </a:prstGeom>
              <a:blipFill>
                <a:blip r:embed="rId7"/>
                <a:stretch>
                  <a:fillRect r="-29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307" name="TextBox 11306">
                <a:extLst>
                  <a:ext uri="{FF2B5EF4-FFF2-40B4-BE49-F238E27FC236}">
                    <a16:creationId xmlns:a16="http://schemas.microsoft.com/office/drawing/2014/main" id="{0308D07A-0B80-4F29-BB4B-70F03622C9DB}"/>
                  </a:ext>
                </a:extLst>
              </p:cNvPr>
              <p:cNvSpPr txBox="1"/>
              <p:nvPr/>
            </p:nvSpPr>
            <p:spPr>
              <a:xfrm>
                <a:off x="3030344" y="2826007"/>
                <a:ext cx="996745" cy="404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1800" i="1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800" b="1" i="1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1" i="1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i="1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800" i="1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  <m:t>−1)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800">
                  <a:solidFill>
                    <a:srgbClr val="4472C4"/>
                  </a:solidFill>
                </a:endParaRPr>
              </a:p>
            </p:txBody>
          </p:sp>
        </mc:Choice>
        <mc:Fallback>
          <p:sp>
            <p:nvSpPr>
              <p:cNvPr id="11307" name="TextBox 11306">
                <a:extLst>
                  <a:ext uri="{FF2B5EF4-FFF2-40B4-BE49-F238E27FC236}">
                    <a16:creationId xmlns:a16="http://schemas.microsoft.com/office/drawing/2014/main" id="{0308D07A-0B80-4F29-BB4B-70F03622C9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0344" y="2826007"/>
                <a:ext cx="996745" cy="404983"/>
              </a:xfrm>
              <a:prstGeom prst="rect">
                <a:avLst/>
              </a:prstGeom>
              <a:blipFill>
                <a:blip r:embed="rId8"/>
                <a:stretch>
                  <a:fillRect r="-29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308" name="TextBox 11307">
                <a:extLst>
                  <a:ext uri="{FF2B5EF4-FFF2-40B4-BE49-F238E27FC236}">
                    <a16:creationId xmlns:a16="http://schemas.microsoft.com/office/drawing/2014/main" id="{93804D1A-5654-547B-F657-ABE6C07DE677}"/>
                  </a:ext>
                </a:extLst>
              </p:cNvPr>
              <p:cNvSpPr txBox="1"/>
              <p:nvPr/>
            </p:nvSpPr>
            <p:spPr>
              <a:xfrm>
                <a:off x="2536187" y="3846606"/>
                <a:ext cx="996745" cy="404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rgbClr val="70AD47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d>
                        <m:dPr>
                          <m:ctrlPr>
                            <a:rPr lang="en-US" sz="1800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800" b="1" i="1">
                                  <a:solidFill>
                                    <a:srgbClr val="70AD4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1" i="1">
                                  <a:solidFill>
                                    <a:srgbClr val="70AD47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70AD47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i="1">
                                  <a:solidFill>
                                    <a:srgbClr val="70AD47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800" i="1">
                                  <a:solidFill>
                                    <a:srgbClr val="70AD47"/>
                                  </a:solidFill>
                                  <a:latin typeface="Cambria Math" panose="02040503050406030204" pitchFamily="18" charset="0"/>
                                </a:rPr>
                                <m:t>−1)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800">
                  <a:solidFill>
                    <a:srgbClr val="70AD47"/>
                  </a:solidFill>
                </a:endParaRPr>
              </a:p>
            </p:txBody>
          </p:sp>
        </mc:Choice>
        <mc:Fallback>
          <p:sp>
            <p:nvSpPr>
              <p:cNvPr id="11308" name="TextBox 11307">
                <a:extLst>
                  <a:ext uri="{FF2B5EF4-FFF2-40B4-BE49-F238E27FC236}">
                    <a16:creationId xmlns:a16="http://schemas.microsoft.com/office/drawing/2014/main" id="{93804D1A-5654-547B-F657-ABE6C07DE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6187" y="3846606"/>
                <a:ext cx="996745" cy="404983"/>
              </a:xfrm>
              <a:prstGeom prst="rect">
                <a:avLst/>
              </a:prstGeom>
              <a:blipFill>
                <a:blip r:embed="rId9"/>
                <a:stretch>
                  <a:fillRect r="-32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4AE22D-C8A3-CFEF-FC66-86738CA05662}"/>
              </a:ext>
            </a:extLst>
          </p:cNvPr>
          <p:cNvSpPr/>
          <p:nvPr/>
        </p:nvSpPr>
        <p:spPr bwMode="auto">
          <a:xfrm>
            <a:off x="2547115" y="1971332"/>
            <a:ext cx="1810030" cy="2352964"/>
          </a:xfrm>
          <a:prstGeom prst="roundRect">
            <a:avLst>
              <a:gd name="adj" fmla="val 5865"/>
            </a:avLst>
          </a:prstGeom>
          <a:noFill/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8D7586-93A7-46B4-D3BC-FE7F123A8894}"/>
              </a:ext>
            </a:extLst>
          </p:cNvPr>
          <p:cNvSpPr txBox="1"/>
          <p:nvPr/>
        </p:nvSpPr>
        <p:spPr>
          <a:xfrm>
            <a:off x="2046672" y="4989870"/>
            <a:ext cx="76467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 algn="ctr"/>
            <a:r>
              <a:rPr lang="en-US">
                <a:solidFill>
                  <a:schemeClr val="tx1"/>
                </a:solidFill>
              </a:rPr>
              <a:t>The occupied time (or bandwidth) increase linearly with the number of STAs and the neural network size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18F410C-0E0F-DD50-16AF-9C50319A0744}"/>
                  </a:ext>
                </a:extLst>
              </p:cNvPr>
              <p:cNvSpPr/>
              <p:nvPr/>
            </p:nvSpPr>
            <p:spPr>
              <a:xfrm>
                <a:off x="7845672" y="2323934"/>
                <a:ext cx="443785" cy="1890550"/>
              </a:xfrm>
              <a:prstGeom prst="rect">
                <a:avLst/>
              </a:prstGeom>
              <a:solidFill>
                <a:srgbClr val="ED7D3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vert="vert27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𝐰</m:t>
                              </m:r>
                            </m:e>
                            <m:sup>
                              <m:r>
                                <a:rPr lang="en-US" sz="1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𝐧</m:t>
                              </m:r>
                              <m:r>
                                <a:rPr lang="en-US" sz="1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1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1800" b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18F410C-0E0F-DD50-16AF-9C50319A07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5672" y="2323934"/>
                <a:ext cx="443785" cy="189055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39B053B-9640-FE2D-DD3C-C977138B37D3}"/>
                  </a:ext>
                </a:extLst>
              </p:cNvPr>
              <p:cNvSpPr/>
              <p:nvPr/>
            </p:nvSpPr>
            <p:spPr>
              <a:xfrm>
                <a:off x="8285969" y="2323934"/>
                <a:ext cx="443785" cy="1890550"/>
              </a:xfrm>
              <a:prstGeom prst="rect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vert="vert270" rtlCol="0" anchor="ctr"/>
              <a:lstStyle/>
              <a:p>
                <a:pPr marR="0" lvl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𝐰</m:t>
                              </m:r>
                            </m:e>
                            <m:sup>
                              <m:r>
                                <a:rPr lang="en-US" sz="1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𝐧</m:t>
                              </m:r>
                              <m:r>
                                <a:rPr lang="en-US" sz="1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1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39B053B-9640-FE2D-DD3C-C977138B37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5969" y="2323934"/>
                <a:ext cx="443785" cy="189055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045B282-E170-6D2F-FDBC-45AF011805E3}"/>
                  </a:ext>
                </a:extLst>
              </p:cNvPr>
              <p:cNvSpPr/>
              <p:nvPr/>
            </p:nvSpPr>
            <p:spPr>
              <a:xfrm>
                <a:off x="10102709" y="2323934"/>
                <a:ext cx="443785" cy="1890550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vert="vert270" rtlCol="0" anchor="ctr"/>
              <a:lstStyle/>
              <a:p>
                <a:pPr marR="0" lvl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d>
                        <m:dPr>
                          <m:ctrlP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𝐰</m:t>
                              </m:r>
                            </m:e>
                            <m:sup>
                              <m:r>
                                <a:rPr lang="en-US" sz="1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𝐧</m:t>
                              </m:r>
                              <m:r>
                                <a:rPr lang="en-US" sz="1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1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045B282-E170-6D2F-FDBC-45AF011805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2709" y="2323934"/>
                <a:ext cx="443785" cy="189055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4D7B385-6F27-FC4B-FAF1-2AA5B1F02D10}"/>
              </a:ext>
            </a:extLst>
          </p:cNvPr>
          <p:cNvCxnSpPr>
            <a:cxnSpLocks/>
          </p:cNvCxnSpPr>
          <p:nvPr/>
        </p:nvCxnSpPr>
        <p:spPr>
          <a:xfrm flipV="1">
            <a:off x="7840112" y="2100012"/>
            <a:ext cx="0" cy="2219153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089B331-217F-8B0D-FDE2-3762BD53CA23}"/>
              </a:ext>
            </a:extLst>
          </p:cNvPr>
          <p:cNvCxnSpPr>
            <a:cxnSpLocks/>
          </p:cNvCxnSpPr>
          <p:nvPr/>
        </p:nvCxnSpPr>
        <p:spPr>
          <a:xfrm>
            <a:off x="7690955" y="4214486"/>
            <a:ext cx="3073943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CFC8BA6-6F9D-408F-BD82-A952BD16C8EE}"/>
              </a:ext>
            </a:extLst>
          </p:cNvPr>
          <p:cNvSpPr txBox="1"/>
          <p:nvPr/>
        </p:nvSpPr>
        <p:spPr>
          <a:xfrm>
            <a:off x="9227926" y="3079299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…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632A6818-6387-7963-445A-8960A842DAA9}"/>
              </a:ext>
            </a:extLst>
          </p:cNvPr>
          <p:cNvSpPr/>
          <p:nvPr/>
        </p:nvSpPr>
        <p:spPr>
          <a:xfrm>
            <a:off x="7713136" y="2330274"/>
            <a:ext cx="126976" cy="1884002"/>
          </a:xfrm>
          <a:prstGeom prst="leftBrace">
            <a:avLst>
              <a:gd name="adj1" fmla="val 49590"/>
              <a:gd name="adj2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70C510-0B32-ED36-38A1-34E027E4A728}"/>
              </a:ext>
            </a:extLst>
          </p:cNvPr>
          <p:cNvSpPr txBox="1"/>
          <p:nvPr/>
        </p:nvSpPr>
        <p:spPr>
          <a:xfrm rot="16200000">
            <a:off x="6924245" y="3059218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Bandwidth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C91C4002-DEAC-64F7-644E-C986B7D1AD69}"/>
              </a:ext>
            </a:extLst>
          </p:cNvPr>
          <p:cNvSpPr/>
          <p:nvPr/>
        </p:nvSpPr>
        <p:spPr>
          <a:xfrm rot="16200000">
            <a:off x="9148921" y="2921599"/>
            <a:ext cx="94315" cy="2700815"/>
          </a:xfrm>
          <a:prstGeom prst="leftBrace">
            <a:avLst>
              <a:gd name="adj1" fmla="val 49590"/>
              <a:gd name="adj2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0D2C99-C8AE-BD9C-384B-409B2B388AE4}"/>
              </a:ext>
            </a:extLst>
          </p:cNvPr>
          <p:cNvSpPr txBox="1"/>
          <p:nvPr/>
        </p:nvSpPr>
        <p:spPr>
          <a:xfrm>
            <a:off x="10691205" y="4040182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Time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103B2F-9EB3-D944-FDA1-8DD5618BF1FB}"/>
              </a:ext>
            </a:extLst>
          </p:cNvPr>
          <p:cNvSpPr txBox="1"/>
          <p:nvPr/>
        </p:nvSpPr>
        <p:spPr>
          <a:xfrm>
            <a:off x="7834553" y="1974331"/>
            <a:ext cx="1165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Frequency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CFDB98-1792-9E52-43F7-50095E8DAFCE}"/>
              </a:ext>
            </a:extLst>
          </p:cNvPr>
          <p:cNvSpPr txBox="1"/>
          <p:nvPr/>
        </p:nvSpPr>
        <p:spPr>
          <a:xfrm>
            <a:off x="8453515" y="4240551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Occupied time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3626B25-55CB-9E64-C259-E366F6E3BA04}"/>
              </a:ext>
            </a:extLst>
          </p:cNvPr>
          <p:cNvCxnSpPr>
            <a:cxnSpLocks/>
          </p:cNvCxnSpPr>
          <p:nvPr/>
        </p:nvCxnSpPr>
        <p:spPr bwMode="auto">
          <a:xfrm rot="6300000">
            <a:off x="7433466" y="4609883"/>
            <a:ext cx="514978" cy="48521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889075F-175E-F410-ED54-D5EB595D3505}"/>
              </a:ext>
            </a:extLst>
          </p:cNvPr>
          <p:cNvSpPr txBox="1"/>
          <p:nvPr/>
        </p:nvSpPr>
        <p:spPr>
          <a:xfrm>
            <a:off x="7114488" y="1722829"/>
            <a:ext cx="1754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e.g., with TDMA:</a:t>
            </a:r>
          </a:p>
        </p:txBody>
      </p:sp>
    </p:spTree>
    <p:extLst>
      <p:ext uri="{BB962C8B-B14F-4D97-AF65-F5344CB8AC3E}">
        <p14:creationId xmlns:p14="http://schemas.microsoft.com/office/powerpoint/2010/main" val="18002705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 Gothic"/>
        <a:cs typeface=""/>
      </a:majorFont>
      <a:minorFont>
        <a:latin typeface="Times New Roman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lnDef>
    <a:txDef>
      <a:spPr>
        <a:noFill/>
      </a:spPr>
      <a:bodyPr wrap="square">
        <a:spAutoFit/>
      </a:bodyPr>
      <a:lstStyle>
        <a:defPPr marL="0" marR="0" algn="just">
          <a:lnSpc>
            <a:spcPct val="107000"/>
          </a:lnSpc>
          <a:spcAft>
            <a:spcPts val="800"/>
          </a:spcAft>
          <a:buNone/>
          <a:defRPr sz="2400" dirty="0" smtClean="0">
            <a:solidFill>
              <a:schemeClr val="tx1"/>
            </a:solidFill>
            <a:effectLst/>
            <a:latin typeface="Times New Roman" panose="02020603050405020304" pitchFamily="18" charset="0"/>
            <a:ea typeface="Yu Gothic" panose="020B0400000000000000" pitchFamily="34" charset="-128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802-11-Submission-16-9.potx" id="{5CD6ABF7-B8BD-443A-9DC0-E5B38AC683DA}" vid="{19A33F2F-E7B4-4D20-A394-337028C2415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CBA87F6C79454486A4C8D9F78EDAF9" ma:contentTypeVersion="4" ma:contentTypeDescription="Create a new document." ma:contentTypeScope="" ma:versionID="55a1d6a26169edd081607b49c4e26ed6">
  <xsd:schema xmlns:xsd="http://www.w3.org/2001/XMLSchema" xmlns:xs="http://www.w3.org/2001/XMLSchema" xmlns:p="http://schemas.microsoft.com/office/2006/metadata/properties" xmlns:ns2="69d35a88-9ac0-46e9-b19a-bf849923cc89" targetNamespace="http://schemas.microsoft.com/office/2006/metadata/properties" ma:root="true" ma:fieldsID="fb6a33854a6f1fca32190eb90fda023e" ns2:_="">
    <xsd:import namespace="69d35a88-9ac0-46e9-b19a-bf849923cc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d35a88-9ac0-46e9-b19a-bf849923cc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A59C55-AD87-4B50-9DD3-F3A0E9FF0DE5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69d35a88-9ac0-46e9-b19a-bf849923cc89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88E1F8C-BEA1-472A-B6DC-713FCDDD8285}">
  <ds:schemaRefs>
    <ds:schemaRef ds:uri="69d35a88-9ac0-46e9-b19a-bf849923cc8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ECF6544-3863-4394-9043-DBA195FA84E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802-11-Submission-16-9</Template>
  <TotalTime>1</TotalTime>
  <Words>2866</Words>
  <Application>Microsoft Office PowerPoint</Application>
  <PresentationFormat>Widescreen</PresentationFormat>
  <Paragraphs>548</Paragraphs>
  <Slides>29</Slides>
  <Notes>11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 Unicode MS</vt:lpstr>
      <vt:lpstr>Aptos</vt:lpstr>
      <vt:lpstr>Arial</vt:lpstr>
      <vt:lpstr>Calibri</vt:lpstr>
      <vt:lpstr>Cambria Math</vt:lpstr>
      <vt:lpstr>Candara</vt:lpstr>
      <vt:lpstr>Times New Roman</vt:lpstr>
      <vt:lpstr>Office Theme</vt:lpstr>
      <vt:lpstr>Microsoft Word 97 - 2003 Document</vt:lpstr>
      <vt:lpstr>Feasibility Study of Phase-Synchronization for  Wireless Federated Learning on WLAN </vt:lpstr>
      <vt:lpstr>Abstract</vt:lpstr>
      <vt:lpstr>Federated Learning over WLAN </vt:lpstr>
      <vt:lpstr>Recap - How Does FL Work over a Wireless Network? [2]</vt:lpstr>
      <vt:lpstr>Recap - How Does FL Work over a Wireless Network? [2]</vt:lpstr>
      <vt:lpstr>Recap - How Does FL Work over a Wireless Network? [2]</vt:lpstr>
      <vt:lpstr>Recap - How Does FL Work over a Wireless Network? [2]</vt:lpstr>
      <vt:lpstr>Recap - How Does FL Work over a Wireless Network? [2]</vt:lpstr>
      <vt:lpstr>Communication Bottleneck</vt:lpstr>
      <vt:lpstr>Over-the-Air Computation (OAC)</vt:lpstr>
      <vt:lpstr>Over-the-Air Computation (OAC)</vt:lpstr>
      <vt:lpstr>A Primary Challenge for OAC: Phase Synchronization</vt:lpstr>
      <vt:lpstr>A Closer Look at Phase Errors in UL and DL (1/2)</vt:lpstr>
      <vt:lpstr>A Closer Look at Phase Errors in UL and DL (2/2)</vt:lpstr>
      <vt:lpstr>Phase-Coded Pilots (1/4)</vt:lpstr>
      <vt:lpstr>Phase-Coded Pilots (2/4)</vt:lpstr>
      <vt:lpstr>Phase-Coded Pilots (3/4)</vt:lpstr>
      <vt:lpstr>Phase-Coded Pilots (4/4)</vt:lpstr>
      <vt:lpstr>An Example for Phase Error</vt:lpstr>
      <vt:lpstr>Extending Phased-Coded Pilots to Multiple STAs</vt:lpstr>
      <vt:lpstr>Proof-of-Concept Demonstration – SDR Specifications</vt:lpstr>
      <vt:lpstr>Proof-of-Concept Demonstration 1 – Single STA</vt:lpstr>
      <vt:lpstr>Proof-of-Concept Demonstration 1 – Single STA</vt:lpstr>
      <vt:lpstr>Proof-of-Concept Demonstration 2 – Two STAs</vt:lpstr>
      <vt:lpstr>Proof-of-Concept Demonstration 2 – Two STAs</vt:lpstr>
      <vt:lpstr>Proof-of-Concept Demonstration 3 – Superposition</vt:lpstr>
      <vt:lpstr>Proof-of-Concept Demonstration 3 – Superposition</vt:lpstr>
      <vt:lpstr>Conclusions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Xiaofei Wang</dc:creator>
  <cp:lastModifiedBy>Xiaofei Wang</cp:lastModifiedBy>
  <cp:revision>2</cp:revision>
  <dcterms:created xsi:type="dcterms:W3CDTF">2024-11-05T22:16:13Z</dcterms:created>
  <dcterms:modified xsi:type="dcterms:W3CDTF">2025-03-07T20:28:23Z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d2f777e-4347-4fc6-823a-b44ab313546a_Enabled">
    <vt:lpwstr>true</vt:lpwstr>
  </property>
  <property fmtid="{D5CDD505-2E9C-101B-9397-08002B2CF9AE}" pid="3" name="MSIP_Label_4d2f777e-4347-4fc6-823a-b44ab313546a_SetDate">
    <vt:lpwstr>2024-11-05T22:16:21Z</vt:lpwstr>
  </property>
  <property fmtid="{D5CDD505-2E9C-101B-9397-08002B2CF9AE}" pid="4" name="MSIP_Label_4d2f777e-4347-4fc6-823a-b44ab313546a_Method">
    <vt:lpwstr>Standard</vt:lpwstr>
  </property>
  <property fmtid="{D5CDD505-2E9C-101B-9397-08002B2CF9AE}" pid="5" name="MSIP_Label_4d2f777e-4347-4fc6-823a-b44ab313546a_Name">
    <vt:lpwstr>Non-Public</vt:lpwstr>
  </property>
  <property fmtid="{D5CDD505-2E9C-101B-9397-08002B2CF9AE}" pid="6" name="MSIP_Label_4d2f777e-4347-4fc6-823a-b44ab313546a_SiteId">
    <vt:lpwstr>e351b779-f6d5-4e50-8568-80e922d180ae</vt:lpwstr>
  </property>
  <property fmtid="{D5CDD505-2E9C-101B-9397-08002B2CF9AE}" pid="7" name="MSIP_Label_4d2f777e-4347-4fc6-823a-b44ab313546a_ActionId">
    <vt:lpwstr>6a9a49e7-3b09-4617-9cf4-b8ab80c11de7</vt:lpwstr>
  </property>
  <property fmtid="{D5CDD505-2E9C-101B-9397-08002B2CF9AE}" pid="8" name="MSIP_Label_4d2f777e-4347-4fc6-823a-b44ab313546a_ContentBits">
    <vt:lpwstr>0</vt:lpwstr>
  </property>
  <property fmtid="{D5CDD505-2E9C-101B-9397-08002B2CF9AE}" pid="9" name="ContentTypeId">
    <vt:lpwstr>0x010100FACBA87F6C79454486A4C8D9F78EDAF9</vt:lpwstr>
  </property>
</Properties>
</file>