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813" r:id="rId3"/>
    <p:sldId id="1026" r:id="rId4"/>
    <p:sldId id="1028" r:id="rId5"/>
    <p:sldId id="1029" r:id="rId6"/>
    <p:sldId id="281" r:id="rId7"/>
    <p:sldId id="103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6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0" autoAdjust="0"/>
    <p:restoredTop sz="96523" autoAdjust="0"/>
  </p:normalViewPr>
  <p:slideViewPr>
    <p:cSldViewPr>
      <p:cViewPr varScale="1">
        <p:scale>
          <a:sx n="99" d="100"/>
          <a:sy n="99" d="100"/>
        </p:scale>
        <p:origin x="96" y="20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363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>
                <a:solidFill>
                  <a:schemeClr val="tx1"/>
                </a:solidFill>
              </a:rPr>
              <a:t>802.11-25/0303r1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2025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506200" cy="1066800"/>
          </a:xfrm>
        </p:spPr>
        <p:txBody>
          <a:bodyPr/>
          <a:lstStyle/>
          <a:p>
            <a:r>
              <a:rPr lang="en-US" altLang="zh-CN" sz="3600" dirty="0"/>
              <a:t>P802.11bf report to 802 LMSC on Conditional approval to forward draft to </a:t>
            </a:r>
            <a:r>
              <a:rPr lang="en-US" altLang="zh-CN" sz="3600" dirty="0" err="1"/>
              <a:t>RevCom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2025-03-14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50076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altLang="zh-CN" dirty="0">
                <a:ea typeface="ＭＳ Ｐゴシック" pitchFamily="34" charset="-128"/>
              </a:rPr>
              <a:t>This document contains the report to the IEEE 802 LMSC in support of a request for </a:t>
            </a:r>
            <a:r>
              <a:rPr lang="en-GB" altLang="zh-CN" u="sng" dirty="0">
                <a:solidFill>
                  <a:srgbClr val="0000FF"/>
                </a:solidFill>
                <a:ea typeface="ＭＳ Ｐゴシック" pitchFamily="34" charset="-128"/>
              </a:rPr>
              <a:t>conditional</a:t>
            </a:r>
            <a:r>
              <a:rPr lang="en-GB" altLang="zh-CN" dirty="0">
                <a:ea typeface="ＭＳ Ｐゴシック" pitchFamily="34" charset="-128"/>
              </a:rPr>
              <a:t> approval to send IEEE P802.11bf </a:t>
            </a:r>
            <a:r>
              <a:rPr lang="en-GB" altLang="zh-CN" dirty="0">
                <a:solidFill>
                  <a:srgbClr val="0000FF"/>
                </a:solidFill>
                <a:ea typeface="ＭＳ Ｐゴシック" pitchFamily="34" charset="-128"/>
              </a:rPr>
              <a:t>D8.0</a:t>
            </a:r>
            <a:r>
              <a:rPr lang="en-GB" altLang="zh-CN" dirty="0">
                <a:ea typeface="ＭＳ Ｐゴシック" pitchFamily="34" charset="-128"/>
              </a:rPr>
              <a:t> to </a:t>
            </a:r>
            <a:r>
              <a:rPr lang="en-GB" altLang="zh-CN" dirty="0" err="1">
                <a:ea typeface="ＭＳ Ｐゴシック" pitchFamily="34" charset="-128"/>
              </a:rPr>
              <a:t>RevCom</a:t>
            </a:r>
            <a:r>
              <a:rPr lang="en-GB" altLang="zh-CN" dirty="0">
                <a:ea typeface="ＭＳ Ｐゴシック" pitchFamily="34" charset="-128"/>
              </a:rPr>
              <a:t>.</a:t>
            </a:r>
          </a:p>
          <a:p>
            <a:pPr marL="0" indent="0" algn="just"/>
            <a:endParaRPr lang="en-GB" altLang="zh-CN" dirty="0">
              <a:ea typeface="ＭＳ Ｐゴシック" pitchFamily="34" charset="-12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zh-CN" b="0" dirty="0">
                <a:ea typeface="ＭＳ Ｐゴシック" pitchFamily="34" charset="-128"/>
              </a:rPr>
              <a:t>R0 – Initial draft.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dirty="0">
                <a:ea typeface="ＭＳ Ｐゴシック" pitchFamily="34" charset="-128"/>
              </a:rPr>
              <a:t>Standards Association (SA) Ballot Results – P802.11bf</a:t>
            </a:r>
            <a:endParaRPr lang="en-US" kern="0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12FBD69E-2204-42A5-9A24-98A2C277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76867"/>
              </p:ext>
            </p:extLst>
          </p:nvPr>
        </p:nvGraphicFramePr>
        <p:xfrm>
          <a:off x="695400" y="1628800"/>
          <a:ext cx="10694383" cy="45796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3838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377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1st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Dec.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2nd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Jan.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  <a:tr h="645865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747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altLang="zh-CN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448418"/>
              </p:ext>
            </p:extLst>
          </p:nvPr>
        </p:nvGraphicFramePr>
        <p:xfrm>
          <a:off x="457200" y="1751014"/>
          <a:ext cx="10098548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65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Nov.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 (134 T, 68 E, 5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1st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 (18 T, 15 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Dec.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2nd SA Ballot Recirculation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 T, 1 E, 1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Jan.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TGbf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(0 T, 0 E, 0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007897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94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433B34B-7499-4E9D-9DD0-294B90F9F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06444"/>
              </p:ext>
            </p:extLst>
          </p:nvPr>
        </p:nvGraphicFramePr>
        <p:xfrm>
          <a:off x="551384" y="1571944"/>
          <a:ext cx="11161240" cy="3124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dirty="0"/>
                        <a:t>There are no outstanding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850043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(doc. 11-24/0141r8 P802.11bf/D3.0 MDR report)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altLang="zh-CN" dirty="0"/>
              <a:t>P802.11bf Timeline</a:t>
            </a:r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CCD0D06C-7678-4EB3-BA25-D4DCA1356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76821"/>
              </p:ext>
            </p:extLst>
          </p:nvPr>
        </p:nvGraphicFramePr>
        <p:xfrm>
          <a:off x="479376" y="2002496"/>
          <a:ext cx="11233248" cy="3158539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705631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Report to 802 LMSC for conditional approval to proceed to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2025-03-11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802 LMSC conditional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2025-03-14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3rd SA recirculation ballot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2025-03-24 – 2025-04-02 (approx.)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4508501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CRG comment resolution and notify commenters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602066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Submit to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agenda (Deadline)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to SASB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2025-05-07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Expected prior to 2025-05-31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146958</TotalTime>
  <Words>451</Words>
  <Application>Microsoft Office PowerPoint</Application>
  <PresentationFormat>Widescreen</PresentationFormat>
  <Paragraphs>129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Times New Roman</vt:lpstr>
      <vt:lpstr>802-11-Submission</vt:lpstr>
      <vt:lpstr>P802.11bf report to 802 LMSC on Conditional approval to forward draft to RevCom</vt:lpstr>
      <vt:lpstr>Introduction</vt:lpstr>
      <vt:lpstr>PowerPoint Presentation</vt:lpstr>
      <vt:lpstr>SA Ballot Comments – P802.11bf</vt:lpstr>
      <vt:lpstr>Unsatisfied Technical comments by commenter</vt:lpstr>
      <vt:lpstr>IEEE-SA Mandatory Coordination</vt:lpstr>
      <vt:lpstr>P802.11bf Timeline</vt:lpstr>
    </vt:vector>
  </TitlesOfParts>
  <Manager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Stacey, Robert</cp:lastModifiedBy>
  <cp:revision>63</cp:revision>
  <cp:lastPrinted>2014-11-04T15:04:57Z</cp:lastPrinted>
  <dcterms:created xsi:type="dcterms:W3CDTF">2007-04-17T18:10:23Z</dcterms:created>
  <dcterms:modified xsi:type="dcterms:W3CDTF">2025-03-14T18:31:40Z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(3)CUFdhCVZmzGeJKc+TCmZ5Ithfqv1UWriCGC1qQswFjXYqhpr53h2b5Sf4OVWLk9W/pitqleU
A3XfiXkaAdlJfy7YhY5R52CKScrIfQ+FKhYQ7W9wP21Pm9BBUdMMxt675G5jSl5bgd3dL56O
XmK+HkXeluNLMSD+zbQfwrBVDLyxa+yycBN+ywmR9akVQ1FyZbhWHTdt+6NegACcPGenLW5X
w8UVPF3QBHZ7vB7o3Z</vt:lpwstr>
  </property>
  <property fmtid="{D5CDD505-2E9C-101B-9397-08002B2CF9AE}" pid="27" name="_2015_ms_pID_7253431">
    <vt:lpwstr>NnAhHNoyQoxODQDIY1zCfaEpkt4Uk1fUI+160h4MI4NZzSHAZZ3sq8
uOfslUtLEkWcrzWwBAtJApa10u3mMpKRQFMVVR+df0Djuc+9lVLNAxWeYKfAmugNXL6SgqP6
xzwR3ti9lh61WeHI4D19TVWScCWLJlu1GktBshYBfP5VJ/b7M/NednHNrerEeNbtsOlu3eVs
lJvhs1Onzd3yK2OrSCTK6OG0N0wd/zdw3qbp</vt:lpwstr>
  </property>
  <property fmtid="{D5CDD505-2E9C-101B-9397-08002B2CF9AE}" pid="28" name="_2015_ms_pID_7253432">
    <vt:lpwstr>se/DjR52BQHd/6DoSB23ctA=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1709283732</vt:lpwstr>
  </property>
</Properties>
</file>