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3" r:id="rId4"/>
    <p:sldId id="276" r:id="rId5"/>
    <p:sldId id="262" r:id="rId6"/>
    <p:sldId id="277" r:id="rId7"/>
    <p:sldId id="279" r:id="rId8"/>
    <p:sldId id="280" r:id="rId9"/>
    <p:sldId id="281" r:id="rId10"/>
    <p:sldId id="282" r:id="rId11"/>
    <p:sldId id="284" r:id="rId12"/>
    <p:sldId id="285" r:id="rId13"/>
    <p:sldId id="286" r:id="rId14"/>
    <p:sldId id="287" r:id="rId15"/>
    <p:sldId id="272" r:id="rId16"/>
    <p:sldId id="264" r:id="rId1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88982-0AA3-488F-8A06-4FE5338A7AFD}" v="254" dt="2025-09-17T18:15:46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7" autoAdjust="0"/>
    <p:restoredTop sz="94660"/>
  </p:normalViewPr>
  <p:slideViewPr>
    <p:cSldViewPr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Asterjadhi" userId="39de57b9-85c0-4fd1-aaac-8ca2b6560ad0" providerId="ADAL" clId="{14BC0B9A-340B-49EF-B51E-033CDAFF1AB0}"/>
    <pc:docChg chg="undo custSel addSld modSld modMainMaster">
      <pc:chgData name="Alfred Asterjadhi" userId="39de57b9-85c0-4fd1-aaac-8ca2b6560ad0" providerId="ADAL" clId="{14BC0B9A-340B-49EF-B51E-033CDAFF1AB0}" dt="2025-06-11T23:35:55.548" v="2542" actId="20577"/>
      <pc:docMkLst>
        <pc:docMk/>
      </pc:docMkLst>
      <pc:sldChg chg="modSp mod">
        <pc:chgData name="Alfred Asterjadhi" userId="39de57b9-85c0-4fd1-aaac-8ca2b6560ad0" providerId="ADAL" clId="{14BC0B9A-340B-49EF-B51E-033CDAFF1AB0}" dt="2025-06-10T19:57:26.823" v="163" actId="20577"/>
        <pc:sldMkLst>
          <pc:docMk/>
          <pc:sldMk cId="0" sldId="256"/>
        </pc:sldMkLst>
      </pc:sldChg>
      <pc:sldChg chg="modSp mod">
        <pc:chgData name="Alfred Asterjadhi" userId="39de57b9-85c0-4fd1-aaac-8ca2b6560ad0" providerId="ADAL" clId="{14BC0B9A-340B-49EF-B51E-033CDAFF1AB0}" dt="2025-06-10T19:57:31.843" v="164"/>
        <pc:sldMkLst>
          <pc:docMk/>
          <pc:sldMk cId="0" sldId="257"/>
        </pc:sldMkLst>
      </pc:sldChg>
      <pc:sldChg chg="addSp delSp modSp mod modClrScheme chgLayout">
        <pc:chgData name="Alfred Asterjadhi" userId="39de57b9-85c0-4fd1-aaac-8ca2b6560ad0" providerId="ADAL" clId="{14BC0B9A-340B-49EF-B51E-033CDAFF1AB0}" dt="2025-06-10T22:29:55.016" v="2164" actId="478"/>
        <pc:sldMkLst>
          <pc:docMk/>
          <pc:sldMk cId="0" sldId="262"/>
        </pc:sldMkLst>
      </pc:sldChg>
      <pc:sldChg chg="modSp mod">
        <pc:chgData name="Alfred Asterjadhi" userId="39de57b9-85c0-4fd1-aaac-8ca2b6560ad0" providerId="ADAL" clId="{14BC0B9A-340B-49EF-B51E-033CDAFF1AB0}" dt="2025-06-10T19:57:38.726" v="168" actId="27636"/>
        <pc:sldMkLst>
          <pc:docMk/>
          <pc:sldMk cId="0" sldId="263"/>
        </pc:sldMkLst>
      </pc:sldChg>
      <pc:sldChg chg="modSp mod">
        <pc:chgData name="Alfred Asterjadhi" userId="39de57b9-85c0-4fd1-aaac-8ca2b6560ad0" providerId="ADAL" clId="{14BC0B9A-340B-49EF-B51E-033CDAFF1AB0}" dt="2025-06-10T19:57:49.139" v="175"/>
        <pc:sldMkLst>
          <pc:docMk/>
          <pc:sldMk cId="0" sldId="264"/>
        </pc:sldMkLst>
      </pc:sldChg>
      <pc:sldChg chg="addSp delSp modSp mod chgLayout">
        <pc:chgData name="Alfred Asterjadhi" userId="39de57b9-85c0-4fd1-aaac-8ca2b6560ad0" providerId="ADAL" clId="{14BC0B9A-340B-49EF-B51E-033CDAFF1AB0}" dt="2025-06-10T22:41:37.555" v="2507" actId="700"/>
        <pc:sldMkLst>
          <pc:docMk/>
          <pc:sldMk cId="2210773960" sldId="269"/>
        </pc:sldMkLst>
      </pc:sldChg>
      <pc:sldChg chg="modSp mod">
        <pc:chgData name="Alfred Asterjadhi" userId="39de57b9-85c0-4fd1-aaac-8ca2b6560ad0" providerId="ADAL" clId="{14BC0B9A-340B-49EF-B51E-033CDAFF1AB0}" dt="2025-06-10T19:57:43.527" v="171"/>
        <pc:sldMkLst>
          <pc:docMk/>
          <pc:sldMk cId="2143139915" sldId="270"/>
        </pc:sldMkLst>
      </pc:sldChg>
      <pc:sldChg chg="modSp mod">
        <pc:chgData name="Alfred Asterjadhi" userId="39de57b9-85c0-4fd1-aaac-8ca2b6560ad0" providerId="ADAL" clId="{14BC0B9A-340B-49EF-B51E-033CDAFF1AB0}" dt="2025-06-10T19:57:44.893" v="172"/>
        <pc:sldMkLst>
          <pc:docMk/>
          <pc:sldMk cId="3537191931" sldId="271"/>
        </pc:sldMkLst>
      </pc:sldChg>
      <pc:sldChg chg="modSp mod">
        <pc:chgData name="Alfred Asterjadhi" userId="39de57b9-85c0-4fd1-aaac-8ca2b6560ad0" providerId="ADAL" clId="{14BC0B9A-340B-49EF-B51E-033CDAFF1AB0}" dt="2025-06-10T19:57:46.264" v="173"/>
        <pc:sldMkLst>
          <pc:docMk/>
          <pc:sldMk cId="3808515173" sldId="272"/>
        </pc:sldMkLst>
      </pc:sldChg>
      <pc:sldChg chg="modSp mod">
        <pc:chgData name="Alfred Asterjadhi" userId="39de57b9-85c0-4fd1-aaac-8ca2b6560ad0" providerId="ADAL" clId="{14BC0B9A-340B-49EF-B51E-033CDAFF1AB0}" dt="2025-06-11T23:35:55.548" v="2542" actId="20577"/>
        <pc:sldMkLst>
          <pc:docMk/>
          <pc:sldMk cId="706406708" sldId="273"/>
        </pc:sldMkLst>
      </pc:sldChg>
      <pc:sldChg chg="modSp mod">
        <pc:chgData name="Alfred Asterjadhi" userId="39de57b9-85c0-4fd1-aaac-8ca2b6560ad0" providerId="ADAL" clId="{14BC0B9A-340B-49EF-B51E-033CDAFF1AB0}" dt="2025-06-10T19:57:47.640" v="174"/>
        <pc:sldMkLst>
          <pc:docMk/>
          <pc:sldMk cId="1508129010" sldId="274"/>
        </pc:sldMkLst>
      </pc:sldChg>
      <pc:sldChg chg="modSp mod">
        <pc:chgData name="Alfred Asterjadhi" userId="39de57b9-85c0-4fd1-aaac-8ca2b6560ad0" providerId="ADAL" clId="{14BC0B9A-340B-49EF-B51E-033CDAFF1AB0}" dt="2025-06-10T19:57:42.032" v="170"/>
        <pc:sldMkLst>
          <pc:docMk/>
          <pc:sldMk cId="1759144072" sldId="275"/>
        </pc:sldMkLst>
      </pc:sldChg>
      <pc:sldChg chg="addSp delSp modSp new mod">
        <pc:chgData name="Alfred Asterjadhi" userId="39de57b9-85c0-4fd1-aaac-8ca2b6560ad0" providerId="ADAL" clId="{14BC0B9A-340B-49EF-B51E-033CDAFF1AB0}" dt="2025-06-10T22:20:10.305" v="2053" actId="207"/>
        <pc:sldMkLst>
          <pc:docMk/>
          <pc:sldMk cId="956128569" sldId="276"/>
        </pc:sldMkLst>
      </pc:sldChg>
      <pc:sldChg chg="addSp delSp modSp add mod chgLayout">
        <pc:chgData name="Alfred Asterjadhi" userId="39de57b9-85c0-4fd1-aaac-8ca2b6560ad0" providerId="ADAL" clId="{14BC0B9A-340B-49EF-B51E-033CDAFF1AB0}" dt="2025-06-10T22:40:45.332" v="2503" actId="6549"/>
        <pc:sldMkLst>
          <pc:docMk/>
          <pc:sldMk cId="2644762690" sldId="277"/>
        </pc:sldMkLst>
      </pc:sldChg>
      <pc:sldMasterChg chg="modSp mod">
        <pc:chgData name="Alfred Asterjadhi" userId="39de57b9-85c0-4fd1-aaac-8ca2b6560ad0" providerId="ADAL" clId="{14BC0B9A-340B-49EF-B51E-033CDAFF1AB0}" dt="2025-06-10T19:40:16.848" v="89" actId="5793"/>
        <pc:sldMasterMkLst>
          <pc:docMk/>
          <pc:sldMasterMk cId="0" sldId="2147483648"/>
        </pc:sldMasterMkLst>
      </pc:sldMasterChg>
    </pc:docChg>
  </pc:docChgLst>
  <pc:docChgLst>
    <pc:chgData name="Alfred Asterjadhi" userId="39de57b9-85c0-4fd1-aaac-8ca2b6560ad0" providerId="ADAL" clId="{E11BD8A8-C639-4168-8A3E-AFAD631D98C8}"/>
    <pc:docChg chg="custSel modSld">
      <pc:chgData name="Alfred Asterjadhi" userId="39de57b9-85c0-4fd1-aaac-8ca2b6560ad0" providerId="ADAL" clId="{E11BD8A8-C639-4168-8A3E-AFAD631D98C8}" dt="2025-06-25T17:52:48.346" v="10" actId="20577"/>
      <pc:docMkLst>
        <pc:docMk/>
      </pc:docMkLst>
      <pc:sldChg chg="delSp modSp mod">
        <pc:chgData name="Alfred Asterjadhi" userId="39de57b9-85c0-4fd1-aaac-8ca2b6560ad0" providerId="ADAL" clId="{E11BD8A8-C639-4168-8A3E-AFAD631D98C8}" dt="2025-06-25T17:52:48.346" v="10" actId="20577"/>
        <pc:sldMkLst>
          <pc:docMk/>
          <pc:sldMk cId="0" sldId="262"/>
        </pc:sldMkLst>
        <pc:spChg chg="mod">
          <ac:chgData name="Alfred Asterjadhi" userId="39de57b9-85c0-4fd1-aaac-8ca2b6560ad0" providerId="ADAL" clId="{E11BD8A8-C639-4168-8A3E-AFAD631D98C8}" dt="2025-06-25T17:52:48.346" v="10" actId="2057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Alfred Asterjadhi" userId="39de57b9-85c0-4fd1-aaac-8ca2b6560ad0" providerId="ADAL" clId="{E11BD8A8-C639-4168-8A3E-AFAD631D98C8}" dt="2025-06-25T17:52:41.732" v="8" actId="20577"/>
          <ac:spMkLst>
            <pc:docMk/>
            <pc:sldMk cId="0" sldId="262"/>
            <ac:spMk id="12" creationId="{00000000-0000-0000-0000-000000000000}"/>
          </ac:spMkLst>
        </pc:spChg>
        <pc:spChg chg="mod">
          <ac:chgData name="Alfred Asterjadhi" userId="39de57b9-85c0-4fd1-aaac-8ca2b6560ad0" providerId="ADAL" clId="{E11BD8A8-C639-4168-8A3E-AFAD631D98C8}" dt="2025-06-25T17:52:45.528" v="9" actId="20577"/>
          <ac:spMkLst>
            <pc:docMk/>
            <pc:sldMk cId="0" sldId="262"/>
            <ac:spMk id="13" creationId="{00000000-0000-0000-0000-000000000000}"/>
          </ac:spMkLst>
        </pc:spChg>
      </pc:sldChg>
    </pc:docChg>
  </pc:docChgLst>
  <pc:docChgLst>
    <pc:chgData name="Alfred Asterjadhi" userId="39de57b9-85c0-4fd1-aaac-8ca2b6560ad0" providerId="ADAL" clId="{0F988982-0AA3-488F-8A06-4FE5338A7AFD}"/>
    <pc:docChg chg="undo custSel addSld delSld modSld">
      <pc:chgData name="Alfred Asterjadhi" userId="39de57b9-85c0-4fd1-aaac-8ca2b6560ad0" providerId="ADAL" clId="{0F988982-0AA3-488F-8A06-4FE5338A7AFD}" dt="2025-09-17T18:17:13.829" v="2282" actId="1076"/>
      <pc:docMkLst>
        <pc:docMk/>
      </pc:docMkLst>
      <pc:sldChg chg="modSp mod">
        <pc:chgData name="Alfred Asterjadhi" userId="39de57b9-85c0-4fd1-aaac-8ca2b6560ad0" providerId="ADAL" clId="{0F988982-0AA3-488F-8A06-4FE5338A7AFD}" dt="2025-09-15T19:11:15.044" v="769" actId="6549"/>
        <pc:sldMkLst>
          <pc:docMk/>
          <pc:sldMk cId="0" sldId="256"/>
        </pc:sldMkLst>
        <pc:spChg chg="mod">
          <ac:chgData name="Alfred Asterjadhi" userId="39de57b9-85c0-4fd1-aaac-8ca2b6560ad0" providerId="ADAL" clId="{0F988982-0AA3-488F-8A06-4FE5338A7AFD}" dt="2025-09-15T19:11:15.044" v="769" actId="6549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Alfred Asterjadhi" userId="39de57b9-85c0-4fd1-aaac-8ca2b6560ad0" providerId="ADAL" clId="{0F988982-0AA3-488F-8A06-4FE5338A7AFD}" dt="2025-09-15T19:47:44.205" v="1426" actId="478"/>
        <pc:sldMkLst>
          <pc:docMk/>
          <pc:sldMk cId="0" sldId="262"/>
        </pc:sldMkLst>
        <pc:spChg chg="mod">
          <ac:chgData name="Alfred Asterjadhi" userId="39de57b9-85c0-4fd1-aaac-8ca2b6560ad0" providerId="ADAL" clId="{0F988982-0AA3-488F-8A06-4FE5338A7AFD}" dt="2025-09-15T19:19:04.323" v="887" actId="107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Alfred Asterjadhi" userId="39de57b9-85c0-4fd1-aaac-8ca2b6560ad0" providerId="ADAL" clId="{0F988982-0AA3-488F-8A06-4FE5338A7AFD}" dt="2025-09-15T19:19:25.517" v="890" actId="107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Alfred Asterjadhi" userId="39de57b9-85c0-4fd1-aaac-8ca2b6560ad0" providerId="ADAL" clId="{0F988982-0AA3-488F-8A06-4FE5338A7AFD}" dt="2025-09-15T19:19:14.118" v="889" actId="1076"/>
          <ac:spMkLst>
            <pc:docMk/>
            <pc:sldMk cId="0" sldId="262"/>
            <ac:spMk id="13" creationId="{00000000-0000-0000-0000-000000000000}"/>
          </ac:spMkLst>
        </pc:spChg>
        <pc:spChg chg="mod">
          <ac:chgData name="Alfred Asterjadhi" userId="39de57b9-85c0-4fd1-aaac-8ca2b6560ad0" providerId="ADAL" clId="{0F988982-0AA3-488F-8A06-4FE5338A7AFD}" dt="2025-09-15T19:18:55.549" v="884" actId="1076"/>
          <ac:spMkLst>
            <pc:docMk/>
            <pc:sldMk cId="0" sldId="262"/>
            <ac:spMk id="22" creationId="{7205B889-3D33-7C8B-D93A-53A1FC9252F5}"/>
          </ac:spMkLst>
        </pc:spChg>
        <pc:picChg chg="mod">
          <ac:chgData name="Alfred Asterjadhi" userId="39de57b9-85c0-4fd1-aaac-8ca2b6560ad0" providerId="ADAL" clId="{0F988982-0AA3-488F-8A06-4FE5338A7AFD}" dt="2025-09-15T19:47:40.457" v="1425" actId="1076"/>
          <ac:picMkLst>
            <pc:docMk/>
            <pc:sldMk cId="0" sldId="262"/>
            <ac:picMk id="7" creationId="{00000000-0000-0000-0000-000000000000}"/>
          </ac:picMkLst>
        </pc:picChg>
        <pc:picChg chg="mod">
          <ac:chgData name="Alfred Asterjadhi" userId="39de57b9-85c0-4fd1-aaac-8ca2b6560ad0" providerId="ADAL" clId="{0F988982-0AA3-488F-8A06-4FE5338A7AFD}" dt="2025-09-15T19:17:59.450" v="873" actId="1076"/>
          <ac:picMkLst>
            <pc:docMk/>
            <pc:sldMk cId="0" sldId="262"/>
            <ac:picMk id="8" creationId="{00000000-0000-0000-0000-000000000000}"/>
          </ac:picMkLst>
        </pc:picChg>
        <pc:picChg chg="mod">
          <ac:chgData name="Alfred Asterjadhi" userId="39de57b9-85c0-4fd1-aaac-8ca2b6560ad0" providerId="ADAL" clId="{0F988982-0AA3-488F-8A06-4FE5338A7AFD}" dt="2025-09-15T19:47:35.973" v="1421" actId="1036"/>
          <ac:picMkLst>
            <pc:docMk/>
            <pc:sldMk cId="0" sldId="262"/>
            <ac:picMk id="9" creationId="{00000000-0000-0000-0000-000000000000}"/>
          </ac:picMkLst>
        </pc:picChg>
        <pc:picChg chg="add mod">
          <ac:chgData name="Alfred Asterjadhi" userId="39de57b9-85c0-4fd1-aaac-8ca2b6560ad0" providerId="ADAL" clId="{0F988982-0AA3-488F-8A06-4FE5338A7AFD}" dt="2025-09-15T19:47:29.618" v="1419" actId="1076"/>
          <ac:picMkLst>
            <pc:docMk/>
            <pc:sldMk cId="0" sldId="262"/>
            <ac:picMk id="14" creationId="{9FFB9AC8-2D4E-08EC-AD71-A204CC272563}"/>
          </ac:picMkLst>
        </pc:picChg>
      </pc:sldChg>
      <pc:sldChg chg="modSp del mod">
        <pc:chgData name="Alfred Asterjadhi" userId="39de57b9-85c0-4fd1-aaac-8ca2b6560ad0" providerId="ADAL" clId="{0F988982-0AA3-488F-8A06-4FE5338A7AFD}" dt="2025-09-15T19:47:51.704" v="1427" actId="47"/>
        <pc:sldMkLst>
          <pc:docMk/>
          <pc:sldMk cId="0" sldId="263"/>
        </pc:sldMkLst>
      </pc:sldChg>
      <pc:sldChg chg="modSp mod">
        <pc:chgData name="Alfred Asterjadhi" userId="39de57b9-85c0-4fd1-aaac-8ca2b6560ad0" providerId="ADAL" clId="{0F988982-0AA3-488F-8A06-4FE5338A7AFD}" dt="2025-09-16T18:26:51.619" v="1694" actId="12"/>
        <pc:sldMkLst>
          <pc:docMk/>
          <pc:sldMk cId="0" sldId="264"/>
        </pc:sldMkLst>
        <pc:spChg chg="mod">
          <ac:chgData name="Alfred Asterjadhi" userId="39de57b9-85c0-4fd1-aaac-8ca2b6560ad0" providerId="ADAL" clId="{0F988982-0AA3-488F-8A06-4FE5338A7AFD}" dt="2025-09-16T18:26:51.619" v="1694" actId="12"/>
          <ac:spMkLst>
            <pc:docMk/>
            <pc:sldMk cId="0" sldId="264"/>
            <ac:spMk id="2" creationId="{00000000-0000-0000-0000-000000000000}"/>
          </ac:spMkLst>
        </pc:spChg>
      </pc:sldChg>
      <pc:sldChg chg="modSp del mod">
        <pc:chgData name="Alfred Asterjadhi" userId="39de57b9-85c0-4fd1-aaac-8ca2b6560ad0" providerId="ADAL" clId="{0F988982-0AA3-488F-8A06-4FE5338A7AFD}" dt="2025-09-15T18:47:46.205" v="283" actId="47"/>
        <pc:sldMkLst>
          <pc:docMk/>
          <pc:sldMk cId="2210773960" sldId="269"/>
        </pc:sldMkLst>
      </pc:sldChg>
      <pc:sldChg chg="del">
        <pc:chgData name="Alfred Asterjadhi" userId="39de57b9-85c0-4fd1-aaac-8ca2b6560ad0" providerId="ADAL" clId="{0F988982-0AA3-488F-8A06-4FE5338A7AFD}" dt="2025-09-15T19:03:03.484" v="709" actId="47"/>
        <pc:sldMkLst>
          <pc:docMk/>
          <pc:sldMk cId="2143139915" sldId="270"/>
        </pc:sldMkLst>
      </pc:sldChg>
      <pc:sldChg chg="del">
        <pc:chgData name="Alfred Asterjadhi" userId="39de57b9-85c0-4fd1-aaac-8ca2b6560ad0" providerId="ADAL" clId="{0F988982-0AA3-488F-8A06-4FE5338A7AFD}" dt="2025-09-15T19:03:06.328" v="710" actId="47"/>
        <pc:sldMkLst>
          <pc:docMk/>
          <pc:sldMk cId="3537191931" sldId="271"/>
        </pc:sldMkLst>
      </pc:sldChg>
      <pc:sldChg chg="addSp delSp modSp mod chgLayout">
        <pc:chgData name="Alfred Asterjadhi" userId="39de57b9-85c0-4fd1-aaac-8ca2b6560ad0" providerId="ADAL" clId="{0F988982-0AA3-488F-8A06-4FE5338A7AFD}" dt="2025-09-17T18:17:13.829" v="2282" actId="1076"/>
        <pc:sldMkLst>
          <pc:docMk/>
          <pc:sldMk cId="3808515173" sldId="272"/>
        </pc:sldMkLst>
        <pc:spChg chg="mod ord">
          <ac:chgData name="Alfred Asterjadhi" userId="39de57b9-85c0-4fd1-aaac-8ca2b6560ad0" providerId="ADAL" clId="{0F988982-0AA3-488F-8A06-4FE5338A7AFD}" dt="2025-09-17T18:16:47.555" v="2268" actId="6264"/>
          <ac:spMkLst>
            <pc:docMk/>
            <pc:sldMk cId="3808515173" sldId="272"/>
            <ac:spMk id="3" creationId="{00000000-0000-0000-0000-000000000000}"/>
          </ac:spMkLst>
        </pc:spChg>
        <pc:spChg chg="mod ord">
          <ac:chgData name="Alfred Asterjadhi" userId="39de57b9-85c0-4fd1-aaac-8ca2b6560ad0" providerId="ADAL" clId="{0F988982-0AA3-488F-8A06-4FE5338A7AFD}" dt="2025-09-17T18:16:47.555" v="2268" actId="6264"/>
          <ac:spMkLst>
            <pc:docMk/>
            <pc:sldMk cId="3808515173" sldId="272"/>
            <ac:spMk id="4" creationId="{00000000-0000-0000-0000-000000000000}"/>
          </ac:spMkLst>
        </pc:spChg>
        <pc:spChg chg="mod ord">
          <ac:chgData name="Alfred Asterjadhi" userId="39de57b9-85c0-4fd1-aaac-8ca2b6560ad0" providerId="ADAL" clId="{0F988982-0AA3-488F-8A06-4FE5338A7AFD}" dt="2025-09-17T18:16:47.555" v="2268" actId="6264"/>
          <ac:spMkLst>
            <pc:docMk/>
            <pc:sldMk cId="3808515173" sldId="272"/>
            <ac:spMk id="5" creationId="{00000000-0000-0000-0000-000000000000}"/>
          </ac:spMkLst>
        </pc:spChg>
        <pc:spChg chg="mod">
          <ac:chgData name="Alfred Asterjadhi" userId="39de57b9-85c0-4fd1-aaac-8ca2b6560ad0" providerId="ADAL" clId="{0F988982-0AA3-488F-8A06-4FE5338A7AFD}" dt="2025-09-17T18:17:06.089" v="2281" actId="20577"/>
          <ac:spMkLst>
            <pc:docMk/>
            <pc:sldMk cId="3808515173" sldId="272"/>
            <ac:spMk id="7" creationId="{00000000-0000-0000-0000-000000000000}"/>
          </ac:spMkLst>
        </pc:spChg>
        <pc:spChg chg="add del mod">
          <ac:chgData name="Alfred Asterjadhi" userId="39de57b9-85c0-4fd1-aaac-8ca2b6560ad0" providerId="ADAL" clId="{0F988982-0AA3-488F-8A06-4FE5338A7AFD}" dt="2025-09-17T18:16:47.555" v="2268" actId="6264"/>
          <ac:spMkLst>
            <pc:docMk/>
            <pc:sldMk cId="3808515173" sldId="272"/>
            <ac:spMk id="8" creationId="{3ADA4EE8-012A-131C-6213-0F73A4A22C98}"/>
          </ac:spMkLst>
        </pc:spChg>
        <pc:spChg chg="add del mod">
          <ac:chgData name="Alfred Asterjadhi" userId="39de57b9-85c0-4fd1-aaac-8ca2b6560ad0" providerId="ADAL" clId="{0F988982-0AA3-488F-8A06-4FE5338A7AFD}" dt="2025-09-17T18:16:47.555" v="2268" actId="6264"/>
          <ac:spMkLst>
            <pc:docMk/>
            <pc:sldMk cId="3808515173" sldId="272"/>
            <ac:spMk id="9" creationId="{ECD8D9D9-2581-C33D-B8CE-3176D9EDAA7C}"/>
          </ac:spMkLst>
        </pc:spChg>
        <pc:spChg chg="add del mod">
          <ac:chgData name="Alfred Asterjadhi" userId="39de57b9-85c0-4fd1-aaac-8ca2b6560ad0" providerId="ADAL" clId="{0F988982-0AA3-488F-8A06-4FE5338A7AFD}" dt="2025-09-17T18:16:47.555" v="2268" actId="6264"/>
          <ac:spMkLst>
            <pc:docMk/>
            <pc:sldMk cId="3808515173" sldId="272"/>
            <ac:spMk id="10" creationId="{541DD443-C0B0-0B08-5BDB-345459BE31AE}"/>
          </ac:spMkLst>
        </pc:spChg>
        <pc:picChg chg="add mod">
          <ac:chgData name="Alfred Asterjadhi" userId="39de57b9-85c0-4fd1-aaac-8ca2b6560ad0" providerId="ADAL" clId="{0F988982-0AA3-488F-8A06-4FE5338A7AFD}" dt="2025-09-17T18:17:13.829" v="2282" actId="1076"/>
          <ac:picMkLst>
            <pc:docMk/>
            <pc:sldMk cId="3808515173" sldId="272"/>
            <ac:picMk id="6" creationId="{7CE60810-FEEC-5C67-CF38-34A4C93FF1E0}"/>
          </ac:picMkLst>
        </pc:picChg>
      </pc:sldChg>
      <pc:sldChg chg="modSp mod">
        <pc:chgData name="Alfred Asterjadhi" userId="39de57b9-85c0-4fd1-aaac-8ca2b6560ad0" providerId="ADAL" clId="{0F988982-0AA3-488F-8A06-4FE5338A7AFD}" dt="2025-09-16T18:28:31.914" v="1795" actId="20577"/>
        <pc:sldMkLst>
          <pc:docMk/>
          <pc:sldMk cId="706406708" sldId="273"/>
        </pc:sldMkLst>
        <pc:spChg chg="mod">
          <ac:chgData name="Alfred Asterjadhi" userId="39de57b9-85c0-4fd1-aaac-8ca2b6560ad0" providerId="ADAL" clId="{0F988982-0AA3-488F-8A06-4FE5338A7AFD}" dt="2025-09-16T18:28:31.914" v="1795" actId="20577"/>
          <ac:spMkLst>
            <pc:docMk/>
            <pc:sldMk cId="706406708" sldId="273"/>
            <ac:spMk id="2" creationId="{3278A4FD-377B-AE40-8729-9D47E6480A2E}"/>
          </ac:spMkLst>
        </pc:spChg>
        <pc:spChg chg="mod">
          <ac:chgData name="Alfred Asterjadhi" userId="39de57b9-85c0-4fd1-aaac-8ca2b6560ad0" providerId="ADAL" clId="{0F988982-0AA3-488F-8A06-4FE5338A7AFD}" dt="2025-09-16T18:14:47.580" v="1498" actId="6549"/>
          <ac:spMkLst>
            <pc:docMk/>
            <pc:sldMk cId="706406708" sldId="273"/>
            <ac:spMk id="3" creationId="{341CF85A-481A-5841-944E-600EA22500A2}"/>
          </ac:spMkLst>
        </pc:spChg>
      </pc:sldChg>
      <pc:sldChg chg="del">
        <pc:chgData name="Alfred Asterjadhi" userId="39de57b9-85c0-4fd1-aaac-8ca2b6560ad0" providerId="ADAL" clId="{0F988982-0AA3-488F-8A06-4FE5338A7AFD}" dt="2025-09-15T19:03:13.212" v="711" actId="47"/>
        <pc:sldMkLst>
          <pc:docMk/>
          <pc:sldMk cId="1508129010" sldId="274"/>
        </pc:sldMkLst>
      </pc:sldChg>
      <pc:sldChg chg="del">
        <pc:chgData name="Alfred Asterjadhi" userId="39de57b9-85c0-4fd1-aaac-8ca2b6560ad0" providerId="ADAL" clId="{0F988982-0AA3-488F-8A06-4FE5338A7AFD}" dt="2025-09-15T19:03:00.211" v="708" actId="47"/>
        <pc:sldMkLst>
          <pc:docMk/>
          <pc:sldMk cId="1759144072" sldId="275"/>
        </pc:sldMkLst>
      </pc:sldChg>
      <pc:sldChg chg="addSp delSp modSp mod">
        <pc:chgData name="Alfred Asterjadhi" userId="39de57b9-85c0-4fd1-aaac-8ca2b6560ad0" providerId="ADAL" clId="{0F988982-0AA3-488F-8A06-4FE5338A7AFD}" dt="2025-09-15T19:42:43.366" v="1409" actId="1076"/>
        <pc:sldMkLst>
          <pc:docMk/>
          <pc:sldMk cId="956128569" sldId="276"/>
        </pc:sldMkLst>
        <pc:spChg chg="mod">
          <ac:chgData name="Alfred Asterjadhi" userId="39de57b9-85c0-4fd1-aaac-8ca2b6560ad0" providerId="ADAL" clId="{0F988982-0AA3-488F-8A06-4FE5338A7AFD}" dt="2025-09-15T19:42:23.826" v="1405"/>
          <ac:spMkLst>
            <pc:docMk/>
            <pc:sldMk cId="956128569" sldId="276"/>
            <ac:spMk id="5" creationId="{17E9588C-6E7B-751F-8BA4-60A6112CCA7C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11" creationId="{5E3E71CB-C417-31DE-2EB2-3A454172D71C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12" creationId="{688819CB-5F98-8B2C-3898-54A08FCB7D29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13" creationId="{B51F51A2-D126-6A1B-2FC2-0A462A63AC7C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14" creationId="{23F8328A-4B8E-7F75-CD71-BA9870B6915F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15" creationId="{57A64B6A-3D87-7A55-5F33-F8D0DD331BD3}"/>
          </ac:spMkLst>
        </pc:spChg>
        <pc:spChg chg="add mod">
          <ac:chgData name="Alfred Asterjadhi" userId="39de57b9-85c0-4fd1-aaac-8ca2b6560ad0" providerId="ADAL" clId="{0F988982-0AA3-488F-8A06-4FE5338A7AFD}" dt="2025-09-15T19:40:00.597" v="1300" actId="1076"/>
          <ac:spMkLst>
            <pc:docMk/>
            <pc:sldMk cId="956128569" sldId="276"/>
            <ac:spMk id="17" creationId="{E2760C36-6B94-C35B-CC1D-5DFB10B0ADA6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18" creationId="{EF7EC8E0-CDE8-FEA6-ADEB-82929D3BF3B1}"/>
          </ac:spMkLst>
        </pc:spChg>
        <pc:spChg chg="add mod">
          <ac:chgData name="Alfred Asterjadhi" userId="39de57b9-85c0-4fd1-aaac-8ca2b6560ad0" providerId="ADAL" clId="{0F988982-0AA3-488F-8A06-4FE5338A7AFD}" dt="2025-09-15T19:40:05.479" v="1301" actId="1076"/>
          <ac:spMkLst>
            <pc:docMk/>
            <pc:sldMk cId="956128569" sldId="276"/>
            <ac:spMk id="19" creationId="{22F4B785-A10F-BF1A-9D88-ECEB1DE1B06B}"/>
          </ac:spMkLst>
        </pc:spChg>
        <pc:spChg chg="add mod">
          <ac:chgData name="Alfred Asterjadhi" userId="39de57b9-85c0-4fd1-aaac-8ca2b6560ad0" providerId="ADAL" clId="{0F988982-0AA3-488F-8A06-4FE5338A7AFD}" dt="2025-09-15T19:40:13.798" v="1303" actId="1076"/>
          <ac:spMkLst>
            <pc:docMk/>
            <pc:sldMk cId="956128569" sldId="276"/>
            <ac:spMk id="21" creationId="{05635AEC-84F7-38AF-D90C-7CB855774CDE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22" creationId="{2CE027F1-DF55-6A8E-E449-3DC2AE2BC01B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23" creationId="{B6FE67AD-E33A-B9BC-B97B-8CCBC45E6489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24" creationId="{06E2D9E3-BB0D-7B66-C1AE-82B3259F7F84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25" creationId="{6B63C672-DF1B-855C-4401-032BB8E4C4E5}"/>
          </ac:spMkLst>
        </pc:spChg>
        <pc:spChg chg="add mod">
          <ac:chgData name="Alfred Asterjadhi" userId="39de57b9-85c0-4fd1-aaac-8ca2b6560ad0" providerId="ADAL" clId="{0F988982-0AA3-488F-8A06-4FE5338A7AFD}" dt="2025-09-15T19:42:01.328" v="1395" actId="20577"/>
          <ac:spMkLst>
            <pc:docMk/>
            <pc:sldMk cId="956128569" sldId="276"/>
            <ac:spMk id="42" creationId="{C7F30C14-1B23-D62A-BC2E-B3484A0E0135}"/>
          </ac:spMkLst>
        </pc:spChg>
        <pc:spChg chg="add mod">
          <ac:chgData name="Alfred Asterjadhi" userId="39de57b9-85c0-4fd1-aaac-8ca2b6560ad0" providerId="ADAL" clId="{0F988982-0AA3-488F-8A06-4FE5338A7AFD}" dt="2025-09-15T19:42:43.366" v="1409" actId="1076"/>
          <ac:spMkLst>
            <pc:docMk/>
            <pc:sldMk cId="956128569" sldId="276"/>
            <ac:spMk id="43" creationId="{FB4E6078-801A-D1AD-96A0-666BDBCD8EF0}"/>
          </ac:spMkLst>
        </pc:spChg>
        <pc:grpChg chg="mod">
          <ac:chgData name="Alfred Asterjadhi" userId="39de57b9-85c0-4fd1-aaac-8ca2b6560ad0" providerId="ADAL" clId="{0F988982-0AA3-488F-8A06-4FE5338A7AFD}" dt="2025-09-15T19:36:49.568" v="1274"/>
          <ac:grpSpMkLst>
            <pc:docMk/>
            <pc:sldMk cId="956128569" sldId="276"/>
            <ac:grpSpMk id="36" creationId="{748384E0-2B1B-B812-2C81-7949843A7322}"/>
          </ac:grpSpMkLst>
        </pc:grpChg>
        <pc:inkChg chg="add">
          <ac:chgData name="Alfred Asterjadhi" userId="39de57b9-85c0-4fd1-aaac-8ca2b6560ad0" providerId="ADAL" clId="{0F988982-0AA3-488F-8A06-4FE5338A7AFD}" dt="2025-09-15T19:29:45.593" v="1097" actId="9405"/>
          <ac:inkMkLst>
            <pc:docMk/>
            <pc:sldMk cId="956128569" sldId="276"/>
            <ac:inkMk id="2" creationId="{324E5988-C46B-5DBA-10E7-E3DC056C3E32}"/>
          </ac:inkMkLst>
        </pc:inkChg>
        <pc:inkChg chg="add">
          <ac:chgData name="Alfred Asterjadhi" userId="39de57b9-85c0-4fd1-aaac-8ca2b6560ad0" providerId="ADAL" clId="{0F988982-0AA3-488F-8A06-4FE5338A7AFD}" dt="2025-09-15T19:29:55.580" v="1098" actId="9405"/>
          <ac:inkMkLst>
            <pc:docMk/>
            <pc:sldMk cId="956128569" sldId="276"/>
            <ac:inkMk id="3" creationId="{11404E86-5968-AE8A-F50D-C8AF0967E8CE}"/>
          </ac:inkMkLst>
        </pc:inkChg>
        <pc:inkChg chg="add mod">
          <ac:chgData name="Alfred Asterjadhi" userId="39de57b9-85c0-4fd1-aaac-8ca2b6560ad0" providerId="ADAL" clId="{0F988982-0AA3-488F-8A06-4FE5338A7AFD}" dt="2025-09-15T19:36:49.568" v="1274"/>
          <ac:inkMkLst>
            <pc:docMk/>
            <pc:sldMk cId="956128569" sldId="276"/>
            <ac:inkMk id="7" creationId="{710F7047-7333-0FF7-1FC1-373F6563398F}"/>
          </ac:inkMkLst>
        </pc:inkChg>
        <pc:inkChg chg="add mod">
          <ac:chgData name="Alfred Asterjadhi" userId="39de57b9-85c0-4fd1-aaac-8ca2b6560ad0" providerId="ADAL" clId="{0F988982-0AA3-488F-8A06-4FE5338A7AFD}" dt="2025-09-15T19:36:49.568" v="1274"/>
          <ac:inkMkLst>
            <pc:docMk/>
            <pc:sldMk cId="956128569" sldId="276"/>
            <ac:inkMk id="8" creationId="{F61E142B-5C13-EA7F-6D1D-EFA3EE501FF6}"/>
          </ac:inkMkLst>
        </pc:inkChg>
        <pc:inkChg chg="add">
          <ac:chgData name="Alfred Asterjadhi" userId="39de57b9-85c0-4fd1-aaac-8ca2b6560ad0" providerId="ADAL" clId="{0F988982-0AA3-488F-8A06-4FE5338A7AFD}" dt="2025-09-15T19:34:22.386" v="1264" actId="9405"/>
          <ac:inkMkLst>
            <pc:docMk/>
            <pc:sldMk cId="956128569" sldId="276"/>
            <ac:inkMk id="26" creationId="{A55A3275-8714-D00A-99AE-71A1C4CB5631}"/>
          </ac:inkMkLst>
        </pc:inkChg>
        <pc:inkChg chg="add">
          <ac:chgData name="Alfred Asterjadhi" userId="39de57b9-85c0-4fd1-aaac-8ca2b6560ad0" providerId="ADAL" clId="{0F988982-0AA3-488F-8A06-4FE5338A7AFD}" dt="2025-09-15T19:34:29.461" v="1265" actId="9405"/>
          <ac:inkMkLst>
            <pc:docMk/>
            <pc:sldMk cId="956128569" sldId="276"/>
            <ac:inkMk id="27" creationId="{E18CB512-1D8E-F23A-14EF-08F535A4687E}"/>
          </ac:inkMkLst>
        </pc:inkChg>
        <pc:inkChg chg="add">
          <ac:chgData name="Alfred Asterjadhi" userId="39de57b9-85c0-4fd1-aaac-8ca2b6560ad0" providerId="ADAL" clId="{0F988982-0AA3-488F-8A06-4FE5338A7AFD}" dt="2025-09-15T19:34:57.226" v="1266" actId="9405"/>
          <ac:inkMkLst>
            <pc:docMk/>
            <pc:sldMk cId="956128569" sldId="276"/>
            <ac:inkMk id="28" creationId="{B4E76663-94CB-6F01-6CEF-5195742E9FB9}"/>
          </ac:inkMkLst>
        </pc:inkChg>
        <pc:inkChg chg="add">
          <ac:chgData name="Alfred Asterjadhi" userId="39de57b9-85c0-4fd1-aaac-8ca2b6560ad0" providerId="ADAL" clId="{0F988982-0AA3-488F-8A06-4FE5338A7AFD}" dt="2025-09-15T19:35:04.210" v="1267" actId="9405"/>
          <ac:inkMkLst>
            <pc:docMk/>
            <pc:sldMk cId="956128569" sldId="276"/>
            <ac:inkMk id="29" creationId="{FC7A458A-F7E4-54D4-FE42-864798B04D76}"/>
          </ac:inkMkLst>
        </pc:inkChg>
        <pc:inkChg chg="add">
          <ac:chgData name="Alfred Asterjadhi" userId="39de57b9-85c0-4fd1-aaac-8ca2b6560ad0" providerId="ADAL" clId="{0F988982-0AA3-488F-8A06-4FE5338A7AFD}" dt="2025-09-15T19:35:09.233" v="1268" actId="9405"/>
          <ac:inkMkLst>
            <pc:docMk/>
            <pc:sldMk cId="956128569" sldId="276"/>
            <ac:inkMk id="30" creationId="{35D74DAD-0C57-66BE-D0EB-DEBAC79D7216}"/>
          </ac:inkMkLst>
        </pc:inkChg>
        <pc:inkChg chg="add">
          <ac:chgData name="Alfred Asterjadhi" userId="39de57b9-85c0-4fd1-aaac-8ca2b6560ad0" providerId="ADAL" clId="{0F988982-0AA3-488F-8A06-4FE5338A7AFD}" dt="2025-09-15T19:35:36.008" v="1269" actId="9405"/>
          <ac:inkMkLst>
            <pc:docMk/>
            <pc:sldMk cId="956128569" sldId="276"/>
            <ac:inkMk id="31" creationId="{901ACCE6-1A7C-9381-8F70-8B9183F9D2B4}"/>
          </ac:inkMkLst>
        </pc:inkChg>
        <pc:inkChg chg="add">
          <ac:chgData name="Alfred Asterjadhi" userId="39de57b9-85c0-4fd1-aaac-8ca2b6560ad0" providerId="ADAL" clId="{0F988982-0AA3-488F-8A06-4FE5338A7AFD}" dt="2025-09-15T19:36:00.915" v="1270" actId="9405"/>
          <ac:inkMkLst>
            <pc:docMk/>
            <pc:sldMk cId="956128569" sldId="276"/>
            <ac:inkMk id="32" creationId="{C9A22A18-F503-8C2B-3DA8-5E045BD60F98}"/>
          </ac:inkMkLst>
        </pc:inkChg>
        <pc:inkChg chg="add">
          <ac:chgData name="Alfred Asterjadhi" userId="39de57b9-85c0-4fd1-aaac-8ca2b6560ad0" providerId="ADAL" clId="{0F988982-0AA3-488F-8A06-4FE5338A7AFD}" dt="2025-09-15T19:36:21.723" v="1271" actId="9405"/>
          <ac:inkMkLst>
            <pc:docMk/>
            <pc:sldMk cId="956128569" sldId="276"/>
            <ac:inkMk id="33" creationId="{8FC13AD6-E238-22E5-13F8-DCED3DAB14DF}"/>
          </ac:inkMkLst>
        </pc:inkChg>
        <pc:inkChg chg="add">
          <ac:chgData name="Alfred Asterjadhi" userId="39de57b9-85c0-4fd1-aaac-8ca2b6560ad0" providerId="ADAL" clId="{0F988982-0AA3-488F-8A06-4FE5338A7AFD}" dt="2025-09-15T19:36:42.324" v="1272" actId="9405"/>
          <ac:inkMkLst>
            <pc:docMk/>
            <pc:sldMk cId="956128569" sldId="276"/>
            <ac:inkMk id="34" creationId="{60A17773-2A54-1460-C378-72AEFB179802}"/>
          </ac:inkMkLst>
        </pc:inkChg>
        <pc:inkChg chg="add mod">
          <ac:chgData name="Alfred Asterjadhi" userId="39de57b9-85c0-4fd1-aaac-8ca2b6560ad0" providerId="ADAL" clId="{0F988982-0AA3-488F-8A06-4FE5338A7AFD}" dt="2025-09-15T19:36:49.568" v="1274"/>
          <ac:inkMkLst>
            <pc:docMk/>
            <pc:sldMk cId="956128569" sldId="276"/>
            <ac:inkMk id="35" creationId="{B5BCC4D7-F571-451B-0458-13DD4FA23D53}"/>
          </ac:inkMkLst>
        </pc:inkChg>
        <pc:inkChg chg="add">
          <ac:chgData name="Alfred Asterjadhi" userId="39de57b9-85c0-4fd1-aaac-8ca2b6560ad0" providerId="ADAL" clId="{0F988982-0AA3-488F-8A06-4FE5338A7AFD}" dt="2025-09-15T19:37:13.120" v="1275" actId="9405"/>
          <ac:inkMkLst>
            <pc:docMk/>
            <pc:sldMk cId="956128569" sldId="276"/>
            <ac:inkMk id="37" creationId="{F026A52E-0935-56C0-40A0-DE596E910442}"/>
          </ac:inkMkLst>
        </pc:inkChg>
        <pc:inkChg chg="add">
          <ac:chgData name="Alfred Asterjadhi" userId="39de57b9-85c0-4fd1-aaac-8ca2b6560ad0" providerId="ADAL" clId="{0F988982-0AA3-488F-8A06-4FE5338A7AFD}" dt="2025-09-15T19:37:30.902" v="1276" actId="9405"/>
          <ac:inkMkLst>
            <pc:docMk/>
            <pc:sldMk cId="956128569" sldId="276"/>
            <ac:inkMk id="38" creationId="{B526D422-1AB4-4E60-95A4-C4B02149570F}"/>
          </ac:inkMkLst>
        </pc:inkChg>
        <pc:inkChg chg="add">
          <ac:chgData name="Alfred Asterjadhi" userId="39de57b9-85c0-4fd1-aaac-8ca2b6560ad0" providerId="ADAL" clId="{0F988982-0AA3-488F-8A06-4FE5338A7AFD}" dt="2025-09-15T19:37:58.956" v="1277" actId="9405"/>
          <ac:inkMkLst>
            <pc:docMk/>
            <pc:sldMk cId="956128569" sldId="276"/>
            <ac:inkMk id="39" creationId="{0F8186D2-3A84-6A95-00BD-B5300E57D161}"/>
          </ac:inkMkLst>
        </pc:inkChg>
        <pc:inkChg chg="add">
          <ac:chgData name="Alfred Asterjadhi" userId="39de57b9-85c0-4fd1-aaac-8ca2b6560ad0" providerId="ADAL" clId="{0F988982-0AA3-488F-8A06-4FE5338A7AFD}" dt="2025-09-15T19:38:21.374" v="1278" actId="9405"/>
          <ac:inkMkLst>
            <pc:docMk/>
            <pc:sldMk cId="956128569" sldId="276"/>
            <ac:inkMk id="40" creationId="{B7F68294-00AD-7E58-75B1-60C6E30692CC}"/>
          </ac:inkMkLst>
        </pc:inkChg>
      </pc:sldChg>
      <pc:sldChg chg="addSp delSp modSp mod">
        <pc:chgData name="Alfred Asterjadhi" userId="39de57b9-85c0-4fd1-aaac-8ca2b6560ad0" providerId="ADAL" clId="{0F988982-0AA3-488F-8A06-4FE5338A7AFD}" dt="2025-09-16T18:32:58.917" v="1873" actId="20577"/>
        <pc:sldMkLst>
          <pc:docMk/>
          <pc:sldMk cId="2644762690" sldId="277"/>
        </pc:sldMkLst>
        <pc:spChg chg="mod">
          <ac:chgData name="Alfred Asterjadhi" userId="39de57b9-85c0-4fd1-aaac-8ca2b6560ad0" providerId="ADAL" clId="{0F988982-0AA3-488F-8A06-4FE5338A7AFD}" dt="2025-09-15T19:25:07.965" v="1076" actId="20577"/>
          <ac:spMkLst>
            <pc:docMk/>
            <pc:sldMk cId="2644762690" sldId="277"/>
            <ac:spMk id="2" creationId="{A9CE3B3C-80EE-9109-824F-B76465A06941}"/>
          </ac:spMkLst>
        </pc:spChg>
        <pc:spChg chg="add mod ord">
          <ac:chgData name="Alfred Asterjadhi" userId="39de57b9-85c0-4fd1-aaac-8ca2b6560ad0" providerId="ADAL" clId="{0F988982-0AA3-488F-8A06-4FE5338A7AFD}" dt="2025-09-16T18:31:39.540" v="1815" actId="20577"/>
          <ac:spMkLst>
            <pc:docMk/>
            <pc:sldMk cId="2644762690" sldId="277"/>
            <ac:spMk id="3" creationId="{2078DEC3-6823-EDCB-935B-906D412E0FBB}"/>
          </ac:spMkLst>
        </pc:spChg>
        <pc:spChg chg="add mod ord">
          <ac:chgData name="Alfred Asterjadhi" userId="39de57b9-85c0-4fd1-aaac-8ca2b6560ad0" providerId="ADAL" clId="{0F988982-0AA3-488F-8A06-4FE5338A7AFD}" dt="2025-09-16T18:31:47.213" v="1830" actId="20577"/>
          <ac:spMkLst>
            <pc:docMk/>
            <pc:sldMk cId="2644762690" sldId="277"/>
            <ac:spMk id="7" creationId="{39310F36-4BD7-618B-16E1-C718FC41B8E1}"/>
          </ac:spMkLst>
        </pc:spChg>
        <pc:spChg chg="mod">
          <ac:chgData name="Alfred Asterjadhi" userId="39de57b9-85c0-4fd1-aaac-8ca2b6560ad0" providerId="ADAL" clId="{0F988982-0AA3-488F-8A06-4FE5338A7AFD}" dt="2025-09-15T19:25:35.618" v="1095" actId="20577"/>
          <ac:spMkLst>
            <pc:docMk/>
            <pc:sldMk cId="2644762690" sldId="277"/>
            <ac:spMk id="11" creationId="{3B8B5499-7B94-CFB9-0E81-228E5D782131}"/>
          </ac:spMkLst>
        </pc:spChg>
        <pc:spChg chg="mod">
          <ac:chgData name="Alfred Asterjadhi" userId="39de57b9-85c0-4fd1-aaac-8ca2b6560ad0" providerId="ADAL" clId="{0F988982-0AA3-488F-8A06-4FE5338A7AFD}" dt="2025-09-16T18:30:59.154" v="1801" actId="1076"/>
          <ac:spMkLst>
            <pc:docMk/>
            <pc:sldMk cId="2644762690" sldId="277"/>
            <ac:spMk id="12" creationId="{A4D7FC43-4B9A-2CF8-56DD-3E5F52747AD1}"/>
          </ac:spMkLst>
        </pc:spChg>
        <pc:spChg chg="mod">
          <ac:chgData name="Alfred Asterjadhi" userId="39de57b9-85c0-4fd1-aaac-8ca2b6560ad0" providerId="ADAL" clId="{0F988982-0AA3-488F-8A06-4FE5338A7AFD}" dt="2025-09-16T18:31:17.343" v="1804" actId="1076"/>
          <ac:spMkLst>
            <pc:docMk/>
            <pc:sldMk cId="2644762690" sldId="277"/>
            <ac:spMk id="13" creationId="{2FECAEA9-994B-E423-B838-2848D0DCC81E}"/>
          </ac:spMkLst>
        </pc:spChg>
        <pc:spChg chg="mod">
          <ac:chgData name="Alfred Asterjadhi" userId="39de57b9-85c0-4fd1-aaac-8ca2b6560ad0" providerId="ADAL" clId="{0F988982-0AA3-488F-8A06-4FE5338A7AFD}" dt="2025-09-16T18:31:06.423" v="1803" actId="1076"/>
          <ac:spMkLst>
            <pc:docMk/>
            <pc:sldMk cId="2644762690" sldId="277"/>
            <ac:spMk id="14" creationId="{1F7F1722-6CF4-CE76-1FA9-B9B4DC78BCAB}"/>
          </ac:spMkLst>
        </pc:spChg>
        <pc:spChg chg="mod">
          <ac:chgData name="Alfred Asterjadhi" userId="39de57b9-85c0-4fd1-aaac-8ca2b6560ad0" providerId="ADAL" clId="{0F988982-0AA3-488F-8A06-4FE5338A7AFD}" dt="2025-09-15T19:25:20.586" v="1081" actId="20577"/>
          <ac:spMkLst>
            <pc:docMk/>
            <pc:sldMk cId="2644762690" sldId="277"/>
            <ac:spMk id="15" creationId="{E99EA89C-B850-BF70-18D7-F58BB2D68C86}"/>
          </ac:spMkLst>
        </pc:spChg>
        <pc:spChg chg="mod">
          <ac:chgData name="Alfred Asterjadhi" userId="39de57b9-85c0-4fd1-aaac-8ca2b6560ad0" providerId="ADAL" clId="{0F988982-0AA3-488F-8A06-4FE5338A7AFD}" dt="2025-09-16T18:32:37.597" v="1868" actId="1036"/>
          <ac:spMkLst>
            <pc:docMk/>
            <pc:sldMk cId="2644762690" sldId="277"/>
            <ac:spMk id="16" creationId="{6269D140-09CC-13AF-2194-C747FC46B855}"/>
          </ac:spMkLst>
        </pc:spChg>
        <pc:spChg chg="mod">
          <ac:chgData name="Alfred Asterjadhi" userId="39de57b9-85c0-4fd1-aaac-8ca2b6560ad0" providerId="ADAL" clId="{0F988982-0AA3-488F-8A06-4FE5338A7AFD}" dt="2025-09-16T18:32:46.667" v="1869" actId="1036"/>
          <ac:spMkLst>
            <pc:docMk/>
            <pc:sldMk cId="2644762690" sldId="277"/>
            <ac:spMk id="19" creationId="{9BE1EF81-669E-4773-8B73-7088990EDD51}"/>
          </ac:spMkLst>
        </pc:spChg>
        <pc:spChg chg="mod">
          <ac:chgData name="Alfred Asterjadhi" userId="39de57b9-85c0-4fd1-aaac-8ca2b6560ad0" providerId="ADAL" clId="{0F988982-0AA3-488F-8A06-4FE5338A7AFD}" dt="2025-09-16T18:32:37.597" v="1868" actId="1036"/>
          <ac:spMkLst>
            <pc:docMk/>
            <pc:sldMk cId="2644762690" sldId="277"/>
            <ac:spMk id="20" creationId="{E61940CA-306D-5B47-A477-3CB65EAEFBAD}"/>
          </ac:spMkLst>
        </pc:spChg>
        <pc:spChg chg="mod">
          <ac:chgData name="Alfred Asterjadhi" userId="39de57b9-85c0-4fd1-aaac-8ca2b6560ad0" providerId="ADAL" clId="{0F988982-0AA3-488F-8A06-4FE5338A7AFD}" dt="2025-09-16T18:32:58.917" v="1873" actId="20577"/>
          <ac:spMkLst>
            <pc:docMk/>
            <pc:sldMk cId="2644762690" sldId="277"/>
            <ac:spMk id="21" creationId="{3134C509-3C1E-9AA5-683C-F2B19A5EAFD0}"/>
          </ac:spMkLst>
        </pc:spChg>
        <pc:picChg chg="add mod">
          <ac:chgData name="Alfred Asterjadhi" userId="39de57b9-85c0-4fd1-aaac-8ca2b6560ad0" providerId="ADAL" clId="{0F988982-0AA3-488F-8A06-4FE5338A7AFD}" dt="2025-09-16T18:32:20.979" v="1867" actId="1035"/>
          <ac:picMkLst>
            <pc:docMk/>
            <pc:sldMk cId="2644762690" sldId="277"/>
            <ac:picMk id="8" creationId="{6EBA13BC-BA3F-06DF-9410-23382829596A}"/>
          </ac:picMkLst>
        </pc:picChg>
        <pc:picChg chg="add del mod">
          <ac:chgData name="Alfred Asterjadhi" userId="39de57b9-85c0-4fd1-aaac-8ca2b6560ad0" providerId="ADAL" clId="{0F988982-0AA3-488F-8A06-4FE5338A7AFD}" dt="2025-09-16T18:15:26.095" v="1504" actId="478"/>
          <ac:picMkLst>
            <pc:docMk/>
            <pc:sldMk cId="2644762690" sldId="277"/>
            <ac:picMk id="10" creationId="{98C71F7A-B78D-102B-5D33-FAEF2B007623}"/>
          </ac:picMkLst>
        </pc:picChg>
        <pc:picChg chg="add mod">
          <ac:chgData name="Alfred Asterjadhi" userId="39de57b9-85c0-4fd1-aaac-8ca2b6560ad0" providerId="ADAL" clId="{0F988982-0AA3-488F-8A06-4FE5338A7AFD}" dt="2025-09-16T18:30:55.674" v="1800" actId="1076"/>
          <ac:picMkLst>
            <pc:docMk/>
            <pc:sldMk cId="2644762690" sldId="277"/>
            <ac:picMk id="17" creationId="{9F654F97-F886-7162-1E5C-EBB772C348CA}"/>
          </ac:picMkLst>
        </pc:picChg>
        <pc:picChg chg="add mod">
          <ac:chgData name="Alfred Asterjadhi" userId="39de57b9-85c0-4fd1-aaac-8ca2b6560ad0" providerId="ADAL" clId="{0F988982-0AA3-488F-8A06-4FE5338A7AFD}" dt="2025-09-16T18:16:45.172" v="1510" actId="1076"/>
          <ac:picMkLst>
            <pc:docMk/>
            <pc:sldMk cId="2644762690" sldId="277"/>
            <ac:picMk id="22" creationId="{0503B979-7DE5-4597-6AF4-C93501A4C26D}"/>
          </ac:picMkLst>
        </pc:picChg>
        <pc:picChg chg="add mod">
          <ac:chgData name="Alfred Asterjadhi" userId="39de57b9-85c0-4fd1-aaac-8ca2b6560ad0" providerId="ADAL" clId="{0F988982-0AA3-488F-8A06-4FE5338A7AFD}" dt="2025-09-16T18:32:20.979" v="1867" actId="1035"/>
          <ac:picMkLst>
            <pc:docMk/>
            <pc:sldMk cId="2644762690" sldId="277"/>
            <ac:picMk id="24" creationId="{8EF6AC72-9B24-4D24-D842-C246D1DDE1AA}"/>
          </ac:picMkLst>
        </pc:picChg>
        <pc:picChg chg="add mod">
          <ac:chgData name="Alfred Asterjadhi" userId="39de57b9-85c0-4fd1-aaac-8ca2b6560ad0" providerId="ADAL" clId="{0F988982-0AA3-488F-8A06-4FE5338A7AFD}" dt="2025-09-16T18:31:24.296" v="1805" actId="1076"/>
          <ac:picMkLst>
            <pc:docMk/>
            <pc:sldMk cId="2644762690" sldId="277"/>
            <ac:picMk id="1026" creationId="{B30E051A-DCC8-FA1D-98F7-BCDB30C8F190}"/>
          </ac:picMkLst>
        </pc:picChg>
        <pc:picChg chg="add mod">
          <ac:chgData name="Alfred Asterjadhi" userId="39de57b9-85c0-4fd1-aaac-8ca2b6560ad0" providerId="ADAL" clId="{0F988982-0AA3-488F-8A06-4FE5338A7AFD}" dt="2025-09-16T18:31:03.632" v="1802" actId="1076"/>
          <ac:picMkLst>
            <pc:docMk/>
            <pc:sldMk cId="2644762690" sldId="277"/>
            <ac:picMk id="1028" creationId="{524F263B-C74F-799A-82A9-E04DA9A7A89A}"/>
          </ac:picMkLst>
        </pc:picChg>
        <pc:picChg chg="add mod">
          <ac:chgData name="Alfred Asterjadhi" userId="39de57b9-85c0-4fd1-aaac-8ca2b6560ad0" providerId="ADAL" clId="{0F988982-0AA3-488F-8A06-4FE5338A7AFD}" dt="2025-09-16T18:32:20.979" v="1867" actId="1035"/>
          <ac:picMkLst>
            <pc:docMk/>
            <pc:sldMk cId="2644762690" sldId="277"/>
            <ac:picMk id="1030" creationId="{E8079E7B-8F22-FC08-F7B1-12F5F10E799F}"/>
          </ac:picMkLst>
        </pc:picChg>
        <pc:picChg chg="add mod">
          <ac:chgData name="Alfred Asterjadhi" userId="39de57b9-85c0-4fd1-aaac-8ca2b6560ad0" providerId="ADAL" clId="{0F988982-0AA3-488F-8A06-4FE5338A7AFD}" dt="2025-09-16T18:32:20.979" v="1867" actId="1035"/>
          <ac:picMkLst>
            <pc:docMk/>
            <pc:sldMk cId="2644762690" sldId="277"/>
            <ac:picMk id="1032" creationId="{373F0D8C-2511-3DCE-4E8D-98093775E297}"/>
          </ac:picMkLst>
        </pc:picChg>
        <pc:picChg chg="add mod">
          <ac:chgData name="Alfred Asterjadhi" userId="39de57b9-85c0-4fd1-aaac-8ca2b6560ad0" providerId="ADAL" clId="{0F988982-0AA3-488F-8A06-4FE5338A7AFD}" dt="2025-09-16T18:30:23.741" v="1797"/>
          <ac:picMkLst>
            <pc:docMk/>
            <pc:sldMk cId="2644762690" sldId="277"/>
            <ac:picMk id="8194" creationId="{6927AA8F-4E7E-0010-E436-F152B980716C}"/>
          </ac:picMkLst>
        </pc:picChg>
      </pc:sldChg>
      <pc:sldChg chg="addSp delSp modSp add del mod">
        <pc:chgData name="Alfred Asterjadhi" userId="39de57b9-85c0-4fd1-aaac-8ca2b6560ad0" providerId="ADAL" clId="{0F988982-0AA3-488F-8A06-4FE5338A7AFD}" dt="2025-09-15T18:39:08.190" v="170" actId="47"/>
        <pc:sldMkLst>
          <pc:docMk/>
          <pc:sldMk cId="1196040127" sldId="278"/>
        </pc:sldMkLst>
      </pc:sldChg>
      <pc:sldChg chg="addSp delSp modSp add mod chgLayout">
        <pc:chgData name="Alfred Asterjadhi" userId="39de57b9-85c0-4fd1-aaac-8ca2b6560ad0" providerId="ADAL" clId="{0F988982-0AA3-488F-8A06-4FE5338A7AFD}" dt="2025-09-16T20:25:18.752" v="2020" actId="20577"/>
        <pc:sldMkLst>
          <pc:docMk/>
          <pc:sldMk cId="3958615782" sldId="279"/>
        </pc:sldMkLst>
        <pc:spChg chg="mod ord">
          <ac:chgData name="Alfred Asterjadhi" userId="39de57b9-85c0-4fd1-aaac-8ca2b6560ad0" providerId="ADAL" clId="{0F988982-0AA3-488F-8A06-4FE5338A7AFD}" dt="2025-09-15T19:04:21.209" v="757" actId="20577"/>
          <ac:spMkLst>
            <pc:docMk/>
            <pc:sldMk cId="3958615782" sldId="279"/>
            <ac:spMk id="2" creationId="{DD83EACC-3238-15EB-82F8-FBD3548454EE}"/>
          </ac:spMkLst>
        </pc:spChg>
        <pc:spChg chg="mod ord">
          <ac:chgData name="Alfred Asterjadhi" userId="39de57b9-85c0-4fd1-aaac-8ca2b6560ad0" providerId="ADAL" clId="{0F988982-0AA3-488F-8A06-4FE5338A7AFD}" dt="2025-09-15T18:41:37.782" v="190" actId="700"/>
          <ac:spMkLst>
            <pc:docMk/>
            <pc:sldMk cId="3958615782" sldId="279"/>
            <ac:spMk id="4" creationId="{DA8497BC-1E9E-90FD-3E7C-E1FFCDBAD53F}"/>
          </ac:spMkLst>
        </pc:spChg>
        <pc:spChg chg="mod ord">
          <ac:chgData name="Alfred Asterjadhi" userId="39de57b9-85c0-4fd1-aaac-8ca2b6560ad0" providerId="ADAL" clId="{0F988982-0AA3-488F-8A06-4FE5338A7AFD}" dt="2025-09-15T18:41:37.782" v="190" actId="700"/>
          <ac:spMkLst>
            <pc:docMk/>
            <pc:sldMk cId="3958615782" sldId="279"/>
            <ac:spMk id="5" creationId="{23BE77E1-2DAB-1D9F-3B70-81BE501BA359}"/>
          </ac:spMkLst>
        </pc:spChg>
        <pc:spChg chg="mod ord">
          <ac:chgData name="Alfred Asterjadhi" userId="39de57b9-85c0-4fd1-aaac-8ca2b6560ad0" providerId="ADAL" clId="{0F988982-0AA3-488F-8A06-4FE5338A7AFD}" dt="2025-09-15T18:41:37.782" v="190" actId="700"/>
          <ac:spMkLst>
            <pc:docMk/>
            <pc:sldMk cId="3958615782" sldId="279"/>
            <ac:spMk id="6" creationId="{6E9BBC8B-7438-C44E-86A2-141F7D57594F}"/>
          </ac:spMkLst>
        </pc:spChg>
        <pc:spChg chg="add del mod ord">
          <ac:chgData name="Alfred Asterjadhi" userId="39de57b9-85c0-4fd1-aaac-8ca2b6560ad0" providerId="ADAL" clId="{0F988982-0AA3-488F-8A06-4FE5338A7AFD}" dt="2025-09-16T20:25:18.752" v="2020" actId="20577"/>
          <ac:spMkLst>
            <pc:docMk/>
            <pc:sldMk cId="3958615782" sldId="279"/>
            <ac:spMk id="32" creationId="{F8658254-B2A5-8656-9D13-4E7E497CF471}"/>
          </ac:spMkLst>
        </pc:spChg>
      </pc:sldChg>
      <pc:sldChg chg="modSp add mod">
        <pc:chgData name="Alfred Asterjadhi" userId="39de57b9-85c0-4fd1-aaac-8ca2b6560ad0" providerId="ADAL" clId="{0F988982-0AA3-488F-8A06-4FE5338A7AFD}" dt="2025-09-16T20:25:34.197" v="2040" actId="20577"/>
        <pc:sldMkLst>
          <pc:docMk/>
          <pc:sldMk cId="3924915193" sldId="280"/>
        </pc:sldMkLst>
        <pc:spChg chg="mod">
          <ac:chgData name="Alfred Asterjadhi" userId="39de57b9-85c0-4fd1-aaac-8ca2b6560ad0" providerId="ADAL" clId="{0F988982-0AA3-488F-8A06-4FE5338A7AFD}" dt="2025-09-15T19:04:24.172" v="758"/>
          <ac:spMkLst>
            <pc:docMk/>
            <pc:sldMk cId="3924915193" sldId="280"/>
            <ac:spMk id="2" creationId="{B60FF57D-7711-CF7C-97BC-B89C4FF08715}"/>
          </ac:spMkLst>
        </pc:spChg>
        <pc:spChg chg="mod">
          <ac:chgData name="Alfred Asterjadhi" userId="39de57b9-85c0-4fd1-aaac-8ca2b6560ad0" providerId="ADAL" clId="{0F988982-0AA3-488F-8A06-4FE5338A7AFD}" dt="2025-09-16T20:25:34.197" v="2040" actId="20577"/>
          <ac:spMkLst>
            <pc:docMk/>
            <pc:sldMk cId="3924915193" sldId="280"/>
            <ac:spMk id="32" creationId="{E5335D7A-AC76-D778-2EFF-F8559F3725F9}"/>
          </ac:spMkLst>
        </pc:spChg>
      </pc:sldChg>
      <pc:sldChg chg="addSp delSp modSp add mod">
        <pc:chgData name="Alfred Asterjadhi" userId="39de57b9-85c0-4fd1-aaac-8ca2b6560ad0" providerId="ADAL" clId="{0F988982-0AA3-488F-8A06-4FE5338A7AFD}" dt="2025-09-16T20:25:50.814" v="2060" actId="20577"/>
        <pc:sldMkLst>
          <pc:docMk/>
          <pc:sldMk cId="674481865" sldId="281"/>
        </pc:sldMkLst>
        <pc:spChg chg="mod">
          <ac:chgData name="Alfred Asterjadhi" userId="39de57b9-85c0-4fd1-aaac-8ca2b6560ad0" providerId="ADAL" clId="{0F988982-0AA3-488F-8A06-4FE5338A7AFD}" dt="2025-09-15T19:04:25.405" v="759"/>
          <ac:spMkLst>
            <pc:docMk/>
            <pc:sldMk cId="674481865" sldId="281"/>
            <ac:spMk id="2" creationId="{B0E81186-4917-9B8E-9D4D-58B87399A48A}"/>
          </ac:spMkLst>
        </pc:spChg>
        <pc:spChg chg="mod">
          <ac:chgData name="Alfred Asterjadhi" userId="39de57b9-85c0-4fd1-aaac-8ca2b6560ad0" providerId="ADAL" clId="{0F988982-0AA3-488F-8A06-4FE5338A7AFD}" dt="2025-09-16T20:25:50.814" v="2060" actId="20577"/>
          <ac:spMkLst>
            <pc:docMk/>
            <pc:sldMk cId="674481865" sldId="281"/>
            <ac:spMk id="32" creationId="{740EC0CE-565D-8C80-77A3-ACA948A3CA30}"/>
          </ac:spMkLst>
        </pc:spChg>
      </pc:sldChg>
      <pc:sldChg chg="modSp add mod">
        <pc:chgData name="Alfred Asterjadhi" userId="39de57b9-85c0-4fd1-aaac-8ca2b6560ad0" providerId="ADAL" clId="{0F988982-0AA3-488F-8A06-4FE5338A7AFD}" dt="2025-09-16T20:26:06.762" v="2080" actId="20577"/>
        <pc:sldMkLst>
          <pc:docMk/>
          <pc:sldMk cId="91443708" sldId="282"/>
        </pc:sldMkLst>
        <pc:spChg chg="mod">
          <ac:chgData name="Alfred Asterjadhi" userId="39de57b9-85c0-4fd1-aaac-8ca2b6560ad0" providerId="ADAL" clId="{0F988982-0AA3-488F-8A06-4FE5338A7AFD}" dt="2025-09-15T19:04:26.496" v="760"/>
          <ac:spMkLst>
            <pc:docMk/>
            <pc:sldMk cId="91443708" sldId="282"/>
            <ac:spMk id="2" creationId="{B3C81594-E6D4-BD91-6F5C-F34CE7F332CF}"/>
          </ac:spMkLst>
        </pc:spChg>
        <pc:spChg chg="mod">
          <ac:chgData name="Alfred Asterjadhi" userId="39de57b9-85c0-4fd1-aaac-8ca2b6560ad0" providerId="ADAL" clId="{0F988982-0AA3-488F-8A06-4FE5338A7AFD}" dt="2025-09-16T20:26:06.762" v="2080" actId="20577"/>
          <ac:spMkLst>
            <pc:docMk/>
            <pc:sldMk cId="91443708" sldId="282"/>
            <ac:spMk id="32" creationId="{294B2683-B620-5BD8-ED44-2E4D856BF88D}"/>
          </ac:spMkLst>
        </pc:spChg>
      </pc:sldChg>
      <pc:sldChg chg="modSp add del mod">
        <pc:chgData name="Alfred Asterjadhi" userId="39de57b9-85c0-4fd1-aaac-8ca2b6560ad0" providerId="ADAL" clId="{0F988982-0AA3-488F-8A06-4FE5338A7AFD}" dt="2025-09-16T18:23:44.807" v="1610" actId="47"/>
        <pc:sldMkLst>
          <pc:docMk/>
          <pc:sldMk cId="1023381422" sldId="283"/>
        </pc:sldMkLst>
        <pc:spChg chg="mod">
          <ac:chgData name="Alfred Asterjadhi" userId="39de57b9-85c0-4fd1-aaac-8ca2b6560ad0" providerId="ADAL" clId="{0F988982-0AA3-488F-8A06-4FE5338A7AFD}" dt="2025-09-16T18:23:17.291" v="1593" actId="21"/>
          <ac:spMkLst>
            <pc:docMk/>
            <pc:sldMk cId="1023381422" sldId="283"/>
            <ac:spMk id="32" creationId="{829C0E62-7B69-6F23-85D3-04AEE7F30669}"/>
          </ac:spMkLst>
        </pc:spChg>
      </pc:sldChg>
      <pc:sldChg chg="addSp modSp add mod">
        <pc:chgData name="Alfred Asterjadhi" userId="39de57b9-85c0-4fd1-aaac-8ca2b6560ad0" providerId="ADAL" clId="{0F988982-0AA3-488F-8A06-4FE5338A7AFD}" dt="2025-09-16T20:26:36.491" v="2101" actId="20577"/>
        <pc:sldMkLst>
          <pc:docMk/>
          <pc:sldMk cId="55317909" sldId="284"/>
        </pc:sldMkLst>
        <pc:spChg chg="mod">
          <ac:chgData name="Alfred Asterjadhi" userId="39de57b9-85c0-4fd1-aaac-8ca2b6560ad0" providerId="ADAL" clId="{0F988982-0AA3-488F-8A06-4FE5338A7AFD}" dt="2025-09-15T19:04:28.773" v="762"/>
          <ac:spMkLst>
            <pc:docMk/>
            <pc:sldMk cId="55317909" sldId="284"/>
            <ac:spMk id="2" creationId="{9D810A24-C4B9-7D1E-FBA0-AF6E2EA0A5D7}"/>
          </ac:spMkLst>
        </pc:spChg>
        <pc:spChg chg="mod">
          <ac:chgData name="Alfred Asterjadhi" userId="39de57b9-85c0-4fd1-aaac-8ca2b6560ad0" providerId="ADAL" clId="{0F988982-0AA3-488F-8A06-4FE5338A7AFD}" dt="2025-09-16T20:26:36.491" v="2101" actId="20577"/>
          <ac:spMkLst>
            <pc:docMk/>
            <pc:sldMk cId="55317909" sldId="284"/>
            <ac:spMk id="32" creationId="{16B328ED-2877-D771-D062-3BC8201C891A}"/>
          </ac:spMkLst>
        </pc:spChg>
      </pc:sldChg>
      <pc:sldChg chg="modSp add mod">
        <pc:chgData name="Alfred Asterjadhi" userId="39de57b9-85c0-4fd1-aaac-8ca2b6560ad0" providerId="ADAL" clId="{0F988982-0AA3-488F-8A06-4FE5338A7AFD}" dt="2025-09-16T20:26:53.104" v="2121" actId="20577"/>
        <pc:sldMkLst>
          <pc:docMk/>
          <pc:sldMk cId="1434143571" sldId="285"/>
        </pc:sldMkLst>
        <pc:spChg chg="mod">
          <ac:chgData name="Alfred Asterjadhi" userId="39de57b9-85c0-4fd1-aaac-8ca2b6560ad0" providerId="ADAL" clId="{0F988982-0AA3-488F-8A06-4FE5338A7AFD}" dt="2025-09-15T19:04:29.924" v="763"/>
          <ac:spMkLst>
            <pc:docMk/>
            <pc:sldMk cId="1434143571" sldId="285"/>
            <ac:spMk id="2" creationId="{5E5D7277-D49F-451D-0E4D-427B4803B0EC}"/>
          </ac:spMkLst>
        </pc:spChg>
        <pc:spChg chg="mod">
          <ac:chgData name="Alfred Asterjadhi" userId="39de57b9-85c0-4fd1-aaac-8ca2b6560ad0" providerId="ADAL" clId="{0F988982-0AA3-488F-8A06-4FE5338A7AFD}" dt="2025-09-16T20:26:53.104" v="2121" actId="20577"/>
          <ac:spMkLst>
            <pc:docMk/>
            <pc:sldMk cId="1434143571" sldId="285"/>
            <ac:spMk id="32" creationId="{CFBE4037-57B3-BCB1-BC83-856D8FABFF67}"/>
          </ac:spMkLst>
        </pc:spChg>
      </pc:sldChg>
      <pc:sldChg chg="modSp add mod">
        <pc:chgData name="Alfred Asterjadhi" userId="39de57b9-85c0-4fd1-aaac-8ca2b6560ad0" providerId="ADAL" clId="{0F988982-0AA3-488F-8A06-4FE5338A7AFD}" dt="2025-09-16T20:27:21.055" v="2150" actId="20577"/>
        <pc:sldMkLst>
          <pc:docMk/>
          <pc:sldMk cId="1012834833" sldId="286"/>
        </pc:sldMkLst>
        <pc:spChg chg="mod">
          <ac:chgData name="Alfred Asterjadhi" userId="39de57b9-85c0-4fd1-aaac-8ca2b6560ad0" providerId="ADAL" clId="{0F988982-0AA3-488F-8A06-4FE5338A7AFD}" dt="2025-09-15T19:04:31.009" v="764"/>
          <ac:spMkLst>
            <pc:docMk/>
            <pc:sldMk cId="1012834833" sldId="286"/>
            <ac:spMk id="2" creationId="{BDD0359F-30B1-6BE2-A654-E197BCD02966}"/>
          </ac:spMkLst>
        </pc:spChg>
        <pc:spChg chg="mod">
          <ac:chgData name="Alfred Asterjadhi" userId="39de57b9-85c0-4fd1-aaac-8ca2b6560ad0" providerId="ADAL" clId="{0F988982-0AA3-488F-8A06-4FE5338A7AFD}" dt="2025-09-16T20:27:21.055" v="2150" actId="20577"/>
          <ac:spMkLst>
            <pc:docMk/>
            <pc:sldMk cId="1012834833" sldId="286"/>
            <ac:spMk id="32" creationId="{5CEF783E-E27D-8A5F-759C-6D2AB7AD7FCC}"/>
          </ac:spMkLst>
        </pc:spChg>
      </pc:sldChg>
      <pc:sldChg chg="modSp add mod">
        <pc:chgData name="Alfred Asterjadhi" userId="39de57b9-85c0-4fd1-aaac-8ca2b6560ad0" providerId="ADAL" clId="{0F988982-0AA3-488F-8A06-4FE5338A7AFD}" dt="2025-09-16T21:23:43.864" v="2195" actId="20577"/>
        <pc:sldMkLst>
          <pc:docMk/>
          <pc:sldMk cId="2939665686" sldId="287"/>
        </pc:sldMkLst>
        <pc:spChg chg="mod">
          <ac:chgData name="Alfred Asterjadhi" userId="39de57b9-85c0-4fd1-aaac-8ca2b6560ad0" providerId="ADAL" clId="{0F988982-0AA3-488F-8A06-4FE5338A7AFD}" dt="2025-09-15T19:04:32.114" v="765"/>
          <ac:spMkLst>
            <pc:docMk/>
            <pc:sldMk cId="2939665686" sldId="287"/>
            <ac:spMk id="2" creationId="{1552724F-EE8F-4589-4C87-3BBD5CE65C1A}"/>
          </ac:spMkLst>
        </pc:spChg>
        <pc:spChg chg="mod">
          <ac:chgData name="Alfred Asterjadhi" userId="39de57b9-85c0-4fd1-aaac-8ca2b6560ad0" providerId="ADAL" clId="{0F988982-0AA3-488F-8A06-4FE5338A7AFD}" dt="2025-09-16T21:23:43.864" v="2195" actId="20577"/>
          <ac:spMkLst>
            <pc:docMk/>
            <pc:sldMk cId="2939665686" sldId="287"/>
            <ac:spMk id="32" creationId="{B16790DD-E0E3-E8BF-547E-76B7EFF2EDFC}"/>
          </ac:spMkLst>
        </pc:spChg>
      </pc:sldChg>
      <pc:sldChg chg="modSp add del mod">
        <pc:chgData name="Alfred Asterjadhi" userId="39de57b9-85c0-4fd1-aaac-8ca2b6560ad0" providerId="ADAL" clId="{0F988982-0AA3-488F-8A06-4FE5338A7AFD}" dt="2025-09-16T18:25:35.906" v="1684" actId="47"/>
        <pc:sldMkLst>
          <pc:docMk/>
          <pc:sldMk cId="3042875665" sldId="288"/>
        </pc:sldMkLst>
        <pc:spChg chg="mod">
          <ac:chgData name="Alfred Asterjadhi" userId="39de57b9-85c0-4fd1-aaac-8ca2b6560ad0" providerId="ADAL" clId="{0F988982-0AA3-488F-8A06-4FE5338A7AFD}" dt="2025-09-16T18:25:18.009" v="1671" actId="21"/>
          <ac:spMkLst>
            <pc:docMk/>
            <pc:sldMk cId="3042875665" sldId="288"/>
            <ac:spMk id="32" creationId="{8A93751A-A4D8-CE65-6431-197DC67324E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29:45.5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6:21.7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6:42.3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0:49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0:52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6:49.0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7:13.1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7:30.9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7:58.9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8:21.3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29:55.5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4:22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4:29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4:57.2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5:04.2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5:09.2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5:36.0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6:00.9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A52C32-D43B-B156-7B78-B01A2C07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443ABD1-BAC3-E5DB-562A-F78D350A385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E2762A-1F7A-1AC9-09EF-6C7F4BFB969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46493D-2BFA-3212-6737-0968F2CE752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AD1E67A-C90A-5329-14F4-081E4D13624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1538531F-5AA6-EA07-EE87-9CDB5297260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A11CFFF-E2AF-4FDD-2A8D-01CDF4F8CB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EED875-BCA0-8B12-27C0-620F93717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A7B2AFE-2E19-818A-9554-1942A8C4993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D463F2-031E-7935-AC7A-90F39C19910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82D5D1-864E-75E4-F284-A750D9F3A14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28F29E8-016C-32C2-C026-C880D5B3EA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DF6497DA-4EFD-7CCB-979E-50495374365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95CD64E-F9D9-9BFC-08E4-F87A711A0F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6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AE260-30E8-23F1-B8FC-8954DCA5C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167711-E600-B634-E140-0B07AC4CB39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91D6DD-6204-CEAA-92E1-B8CD9F693D6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8F094F-2AB1-4EB6-BC13-9ED8D2E7BA8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231F321-B772-877F-D670-F21BA02508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32690289-774F-BCC6-E091-3D2A12B574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EE67BC1-23E2-9117-7C3A-90C318E8140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94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7E207-D7D6-0400-3E91-27EA14DD3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81E98F-FDE6-FEC8-F48D-A32803A8301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33A0D7-9088-39B7-E7E3-09EA9D4DD12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B19846-8404-685B-E11F-4F90992E229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2A46BF5-5ED4-ADA4-E798-08FD4E607C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BEC9EB00-9103-8A9C-CABB-1DE2345FE12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0136532-D98C-A48F-D59E-01B3DC85A5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4D8EF-0C59-F897-DECB-F02F9538B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3C1B48F-833B-58E7-4C96-6011EA6AC23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B7157B-58B8-F02C-C433-67747C62BF1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F383A1-97C0-BBF7-78EF-B9328BE8FCA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FA46253-BD48-7F3C-3476-EBB1FFB570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566F7FCC-8DEC-447C-9B81-A7E4085118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06FF08F-3CED-46F3-41DD-9D0B1B65E2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4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04456-FCAA-78D1-B89B-873AC7E9A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A77725E-9C4E-2EBE-8CCA-9B61ADFCC21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8D9BC8-C085-6A0E-04DF-24D1ABA3B07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E6914E-FD01-F3E2-F425-6C826207567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D5E5FE-3D7C-06E4-F786-639D20F423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4276CD62-8971-E88E-CAFD-5AB0BCEA6DF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0431022-1A0B-4EE3-2C0E-F7CB85BBB5B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7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21845-75F6-875E-F683-05821C587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144A28B-6D68-21FA-5C62-6D515FEEB8A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B660E9-3E6F-52DA-4C79-3D042AA3459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CD361-11B1-B93F-A299-AA0F0FE82EA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96632E0-20AB-53C3-794F-244A7C3105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C88114C3-15B2-8435-5CEC-E4E364160B2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DF3C9A5-EB9C-4393-B607-7D3F179D45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ADAB9-B2EC-0D4F-91CB-8F8754D2F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3B1575F-D4C8-6BC2-29BC-0499142BE4C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4156D0-7225-0E0E-4656-F9755E0939D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84A45C-F6AA-FB46-9729-AC9D6A39DE2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7EAD572-2C42-F3CA-9732-97C74F5198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E8EF9AF2-07A1-02F4-8290-89D8D7E9A6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5A76D36-FB83-5597-893B-B09E9BDB743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57A0BA-28C7-3200-B8AE-3C2B58710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680E72E-84C8-6644-09AE-0C2A2A47B4F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05C2D5-DEB4-76BD-6A59-2D6C0CDB66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AE7F00-90B0-5A06-8B91-C54E8CB70E7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233635A-6154-E087-C7EC-87953958A7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C30D2752-1F00-B312-2E6F-48994B0B083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31B31ED-E72E-3850-9364-C89DCA707E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Alfred Asterjadhi, Qualcomm Technologies Inc.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802.11-25/0284r0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ocuments?is_dcn=DCN%2C%20Title%2C%20Author%20or%20Affiliation&amp;is_group=00b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1/Reports/tgbe_update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3" Type="http://schemas.openxmlformats.org/officeDocument/2006/relationships/customXml" Target="../ink/ink1.xml"/><Relationship Id="rId21" Type="http://schemas.openxmlformats.org/officeDocument/2006/relationships/customXml" Target="../ink/ink16.xml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2" Type="http://schemas.openxmlformats.org/officeDocument/2006/relationships/image" Target="../media/image2.png"/><Relationship Id="rId16" Type="http://schemas.openxmlformats.org/officeDocument/2006/relationships/customXml" Target="../ink/ink11.xml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5" Type="http://schemas.openxmlformats.org/officeDocument/2006/relationships/customXml" Target="../ink/ink10.xml"/><Relationship Id="rId23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customXml" Target="../ink/ink14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customXml" Target="../ink/ink9.xml"/><Relationship Id="rId22" Type="http://schemas.openxmlformats.org/officeDocument/2006/relationships/customXml" Target="../ink/ink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802.11be Awards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2025-09-15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53024"/>
              </p:ext>
            </p:extLst>
          </p:nvPr>
        </p:nvGraphicFramePr>
        <p:xfrm>
          <a:off x="1003300" y="2420938"/>
          <a:ext cx="10117138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29873" imgH="2542472" progId="Word.Document.8">
                  <p:embed/>
                </p:oleObj>
              </mc:Choice>
              <mc:Fallback>
                <p:oleObj name="Document" r:id="rId3" imgW="10429873" imgH="2542472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420938"/>
                        <a:ext cx="10117138" cy="246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366DF-2F7C-3468-0729-6C668EC5B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1594-E6D4-BD91-6F5C-F34CE7F3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294B2683-B620-5BD8-ED44-2E4D856B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Ron Porat  </a:t>
            </a:r>
            <a:r>
              <a:rPr lang="en-US" sz="2000" b="0" dirty="0"/>
              <a:t>- For PHY contributions to Extremely High Throughput (EHT) channelization, EHT tone plan, RU design, and PHY enhancements for 6 GHz.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Dibakar Das -</a:t>
            </a:r>
            <a:r>
              <a:rPr lang="en-US" sz="2000" b="0" dirty="0"/>
              <a:t> For MAC contributions to triggered SU transmissions, peer to peer (P2P) enhancements, SCS enhancements, and medium synchronization recovery.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Jianhan Liu - </a:t>
            </a:r>
            <a:r>
              <a:rPr lang="en-US" sz="2000" b="0" dirty="0"/>
              <a:t>For PHY contributions to multi-RU design, dual carrier modulation (DCM), EHT PHY preamble, and segment parser/tone interleaver.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Jinyoung Chun </a:t>
            </a:r>
            <a:r>
              <a:rPr lang="en-US" sz="2000" b="0" dirty="0"/>
              <a:t>- For PHY contributions to Extremely High Throughput (EHT) LTF, pilot subcarrier design, and sounding feedback.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Duncan Ho </a:t>
            </a:r>
            <a:r>
              <a:rPr lang="en-US" sz="2000" b="0" dirty="0"/>
              <a:t>- For MAC contributions to Multi Link (ML) addressing, ML architecture, ML security, and QoS enhancements.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7044-65AF-F8B7-5F89-0DFDF09CA3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32F7-FE23-1B71-234B-7862A3127F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7D4D2-D089-8EC5-BA03-EE545EC8669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43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58FB9-3E72-E1D5-E5CD-F6F41202F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0A24-C4B9-7D1E-FBA0-AF6E2EA0A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16B328ED-2877-D771-D062-3BC8201C8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Insun Jang -</a:t>
            </a:r>
            <a:r>
              <a:rPr lang="en-US" sz="2000" b="0" dirty="0"/>
              <a:t> For MAC contributions to Multi Link (ML) signaling, and ML non-simultaneous transmit and receive (NSTR).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Alice Chen - </a:t>
            </a:r>
            <a:r>
              <a:rPr lang="en-US" sz="2000" b="0" dirty="0"/>
              <a:t>For PHY contributions to Extremely High Throughput (EHT) preamble design, 320 MHz tone plan, and sounding feedback.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Genadiy Tsodik </a:t>
            </a:r>
            <a:r>
              <a:rPr lang="en-US" sz="2000" b="0" dirty="0"/>
              <a:t>- For PHY contributions to beamforming and sounding feedback.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Rojan Chitrakar  </a:t>
            </a:r>
            <a:r>
              <a:rPr lang="en-US" sz="2000" b="0" dirty="0"/>
              <a:t>- For MAC contributions to Multi Link (ML) signaling, ML acknowledgement, and ML security.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Sameer Vermani -</a:t>
            </a:r>
            <a:r>
              <a:rPr lang="en-US" sz="2000" b="0" dirty="0"/>
              <a:t> For PHY contributions to Extremely High Throughput (EHT) preamble design, EHT PPDU formats, and multiuser (MU-) MIMO.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19A12-138F-7B6F-DA46-CA4CFDE9A4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D5B52-EEBC-F874-8494-7377F42CBA4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1C41-30BC-FF9F-4D11-A0BA2963B7B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17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95279-209E-9696-4D52-4101EB45A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7277-D49F-451D-0E4D-427B4803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CFBE4037-57B3-BCB1-BC83-856D8FABF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Kaiying Lu - </a:t>
            </a:r>
            <a:r>
              <a:rPr lang="en-US" sz="2000" b="0" dirty="0"/>
              <a:t>For MAC contributions to Multi Link (ML) non-simultaneous transmit and receive (NSTR), NSTR mobile AP, and ML channel access.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Bin Tian </a:t>
            </a:r>
            <a:r>
              <a:rPr lang="en-US" sz="2000" b="0" dirty="0"/>
              <a:t>- For PHY contributions to preamble puncturing, RU aggregation,  Extremely High Throughput (EHT) tone plan, and spectral mask.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Michael Montemurro </a:t>
            </a:r>
            <a:r>
              <a:rPr lang="en-US" sz="2000" b="0" dirty="0"/>
              <a:t>- For MAC contributions to multi-link (ML) security, and ML architecture.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Rubayet Shafin -</a:t>
            </a:r>
            <a:r>
              <a:rPr lang="en-US" sz="2000" b="0" dirty="0"/>
              <a:t> For MAC contributions to multi-link (ML) broadcast target wake time (TWT) operation, restricted TWT, and peer to peer (P2P) enhancements.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Xiaogang Chen - </a:t>
            </a:r>
            <a:r>
              <a:rPr lang="en-US" sz="2000" b="0" dirty="0"/>
              <a:t>For PHY contributions to 240 MHz, OFDMA, preamble structure, scrambler, and spectrum mask for puncturing.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BF0F7-0CD3-DEA3-E7AE-B417ACBAE3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DE117-02EA-B7CA-B86A-16D5215527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1F5BB-5DB4-618D-A145-4F1C136508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143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7D39E-5B29-05CD-F442-E5852E4E7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359F-30B1-6BE2-A654-E197BCD0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5CEF783E-E27D-8A5F-759C-6D2AB7AD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Youhan Kim </a:t>
            </a:r>
            <a:r>
              <a:rPr lang="en-US" sz="2000" b="0" dirty="0"/>
              <a:t>- For PHY contributions to PPDU encoding process, scrambler initialization, and 20 MHz-only support.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Rui Cao </a:t>
            </a:r>
            <a:r>
              <a:rPr lang="en-US" sz="2000" b="0" dirty="0"/>
              <a:t>- For PHY contributions to Extremely High Throughput (EHT) LTF, preamble design, padding and packet extension, and partial BW feedback.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Binita Gupta -</a:t>
            </a:r>
            <a:r>
              <a:rPr lang="en-US" sz="2000" b="0" dirty="0"/>
              <a:t> For MAC contributions to multi-link (ML) reconfiguration, and ML signaling.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Qi Wang - </a:t>
            </a:r>
            <a:r>
              <a:rPr lang="en-US" sz="2000" b="0" dirty="0"/>
              <a:t>For MAC contributions to multi-link (ML) groupcast delivery and enhanced multi-link single radio (eMLSR) operation.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Dmitry Akhmetov </a:t>
            </a:r>
            <a:r>
              <a:rPr lang="en-US" sz="2000" b="0" dirty="0"/>
              <a:t>- For MAC contributions to the performance evaluation of multi-link (ML) operation, and non-simultaneous transmit and receive (NSTR).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A9395-7F7F-67B9-4AB2-CCC36B0AB8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5DDE5-6C98-7362-3CFB-E4CE7116784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7AD6-4B00-8AFF-0B1C-C11139FD3C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834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E4DCF-C0AE-E510-21AC-0AC54F1D1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724F-EE8F-4589-4C87-3BBD5CE6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16790DD-E0E3-E8BF-547E-76B7EFF2E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Subir Das </a:t>
            </a:r>
            <a:r>
              <a:rPr lang="en-US" sz="2000" b="0" dirty="0"/>
              <a:t>- For MAC contributions to emergency preparedness communications service (EPCS) priority access.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Chunyu Hu </a:t>
            </a:r>
            <a:r>
              <a:rPr lang="en-US" sz="2000" b="0" dirty="0"/>
              <a:t>- For MAC contributions to restricted TWT operation and latency sensitive traffic prioritization.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George Cherian - </a:t>
            </a:r>
            <a:r>
              <a:rPr lang="en-US" sz="2000" b="0" dirty="0"/>
              <a:t>For MAC contributions to single response scheduling (SRS) and non-simultaneous transmit and receive (NSTR).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Sindhu Verma – </a:t>
            </a:r>
            <a:r>
              <a:rPr lang="en-US" sz="1800" b="0" dirty="0"/>
              <a:t>For MAC contributions on enhanced multi link single radio (eMLSR</a:t>
            </a:r>
            <a:r>
              <a:rPr lang="en-US" sz="1800" b="0"/>
              <a:t>) and </a:t>
            </a:r>
            <a:r>
              <a:rPr lang="en-US" sz="1800" b="0" dirty="0"/>
              <a:t>ML power management.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10BC6-F661-5C32-FCEC-8C6DDBAA92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99FDD-13B4-8E9B-CDAE-F0B2EBF47C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97386-06ED-1266-EFA3-395AAAF51D9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65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00400" y="99068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Special Thanks to IEEE 802.11</a:t>
            </a:r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7CE60810-FEEC-5C67-CF38-34A4C93FF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7345901" cy="48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1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https://mentor.ieee.org/802.11/documents?is_dcn=DCN%2C%20Title%2C%20Author%20or%20Affiliation&amp;is_group=00be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https://www.ieee802.org/11/Reports/tgbe_update.htm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list of awards for the P802.11be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A4FD-377B-AE40-8729-9D47E648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F85A-481A-5841-944E-600EA2250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TGbe first met in May 2019 and last met in July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Meeting Slots: ~650 for PHY/MAC/Joint sessions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~25 % were in person (and the rest online)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Completed one WG CC, three WG LBs and two SA ballots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Resolved over 13 500+ comments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 2600 documents were submitted of which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~1750 PDTs/CRs and ~850 technical submissions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From ~220 authors across ~70 affiliations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6F24B-FCDE-B94E-B1F4-F1A2D269D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DAC2-C01E-2A45-A2CF-586339F3A0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A8684A-CFA7-7C4B-BAE8-1F7C1F457C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40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8CA0E8D9-ED2A-E8C7-C681-AAD8551A86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9588C-6E7B-751F-8BA4-60A6112CCA7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4DD64DB0-5896-D300-8F78-B777C61AE2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May 2021</a:t>
            </a:r>
            <a:endParaRPr lang="en-GB"/>
          </a:p>
        </p:txBody>
      </p:sp>
      <p:pic>
        <p:nvPicPr>
          <p:cNvPr id="16" name="Content Placeholder 15" descr="A map of the world">
            <a:extLst>
              <a:ext uri="{FF2B5EF4-FFF2-40B4-BE49-F238E27FC236}">
                <a16:creationId xmlns:a16="http://schemas.microsoft.com/office/drawing/2014/main" id="{E4473838-C14F-BF51-47D1-46930B296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9511"/>
            <a:ext cx="8763000" cy="50474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4E5988-C46B-5DBA-10E7-E3DC056C3E32}"/>
                  </a:ext>
                </a:extLst>
              </p14:cNvPr>
              <p14:cNvContentPartPr/>
              <p14:nvPr/>
            </p14:nvContentPartPr>
            <p14:xfrm>
              <a:off x="3010767" y="282872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4E5988-C46B-5DBA-10E7-E3DC056C3E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4647" y="282260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404E86-5968-AE8A-F50D-C8AF0967E8CE}"/>
                  </a:ext>
                </a:extLst>
              </p14:cNvPr>
              <p14:cNvContentPartPr/>
              <p14:nvPr/>
            </p14:nvContentPartPr>
            <p14:xfrm>
              <a:off x="3010767" y="281936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404E86-5968-AE8A-F50D-C8AF0967E8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4767" y="2783362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3E71CB-C417-31DE-2EB2-3A454172D71C}"/>
              </a:ext>
            </a:extLst>
          </p:cNvPr>
          <p:cNvSpPr txBox="1"/>
          <p:nvPr/>
        </p:nvSpPr>
        <p:spPr>
          <a:xfrm>
            <a:off x="3074109" y="2622189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Atlanta (3)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819CB-5F98-8B2C-3898-54A08FCB7D29}"/>
              </a:ext>
            </a:extLst>
          </p:cNvPr>
          <p:cNvSpPr txBox="1"/>
          <p:nvPr/>
        </p:nvSpPr>
        <p:spPr>
          <a:xfrm>
            <a:off x="5518610" y="2380908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Vienna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F51A2-D126-6A1B-2FC2-0A462A63AC7C}"/>
              </a:ext>
            </a:extLst>
          </p:cNvPr>
          <p:cNvSpPr txBox="1"/>
          <p:nvPr/>
        </p:nvSpPr>
        <p:spPr>
          <a:xfrm>
            <a:off x="7938183" y="3009307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Hanoi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8328A-4B8E-7F75-CD71-BA9870B6915F}"/>
              </a:ext>
            </a:extLst>
          </p:cNvPr>
          <p:cNvSpPr txBox="1"/>
          <p:nvPr/>
        </p:nvSpPr>
        <p:spPr>
          <a:xfrm>
            <a:off x="1685374" y="3037845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Kona (3)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64B6A-3D87-7A55-5F33-F8D0DD331BD3}"/>
              </a:ext>
            </a:extLst>
          </p:cNvPr>
          <p:cNvSpPr txBox="1"/>
          <p:nvPr/>
        </p:nvSpPr>
        <p:spPr>
          <a:xfrm>
            <a:off x="2166282" y="2606535"/>
            <a:ext cx="87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Irvine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760C36-6B94-C35B-CC1D-5DFB10B0ADA6}"/>
              </a:ext>
            </a:extLst>
          </p:cNvPr>
          <p:cNvSpPr txBox="1"/>
          <p:nvPr/>
        </p:nvSpPr>
        <p:spPr>
          <a:xfrm>
            <a:off x="3447092" y="2270643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Montreal 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7EC8E0-CDE8-FEA6-ADEB-82929D3BF3B1}"/>
              </a:ext>
            </a:extLst>
          </p:cNvPr>
          <p:cNvSpPr txBox="1"/>
          <p:nvPr/>
        </p:nvSpPr>
        <p:spPr>
          <a:xfrm>
            <a:off x="7833370" y="3258261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Bangkok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F4B785-A10F-BF1A-9D88-ECEB1DE1B06B}"/>
              </a:ext>
            </a:extLst>
          </p:cNvPr>
          <p:cNvSpPr txBox="1"/>
          <p:nvPr/>
        </p:nvSpPr>
        <p:spPr>
          <a:xfrm>
            <a:off x="3082086" y="2824641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Orlando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635AEC-84F7-38AF-D90C-7CB855774CDE}"/>
              </a:ext>
            </a:extLst>
          </p:cNvPr>
          <p:cNvSpPr txBox="1"/>
          <p:nvPr/>
        </p:nvSpPr>
        <p:spPr>
          <a:xfrm>
            <a:off x="4714396" y="2077278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Berlin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E027F1-DF55-6A8E-E449-3DC2AE2BC01B}"/>
              </a:ext>
            </a:extLst>
          </p:cNvPr>
          <p:cNvSpPr txBox="1"/>
          <p:nvPr/>
        </p:nvSpPr>
        <p:spPr>
          <a:xfrm>
            <a:off x="1792664" y="2817483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Honolulu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FE67AD-E33A-B9BC-B97B-8CCBC45E6489}"/>
              </a:ext>
            </a:extLst>
          </p:cNvPr>
          <p:cNvSpPr txBox="1"/>
          <p:nvPr/>
        </p:nvSpPr>
        <p:spPr>
          <a:xfrm>
            <a:off x="3044650" y="3421795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Panama City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E2D9E3-BB0D-7B66-C1AE-82B3259F7F84}"/>
              </a:ext>
            </a:extLst>
          </p:cNvPr>
          <p:cNvSpPr txBox="1"/>
          <p:nvPr/>
        </p:nvSpPr>
        <p:spPr>
          <a:xfrm>
            <a:off x="2514600" y="2401582"/>
            <a:ext cx="1157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Denver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63C672-DF1B-855C-4401-032BB8E4C4E5}"/>
              </a:ext>
            </a:extLst>
          </p:cNvPr>
          <p:cNvSpPr txBox="1"/>
          <p:nvPr/>
        </p:nvSpPr>
        <p:spPr>
          <a:xfrm>
            <a:off x="5681809" y="2085977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Warsaw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5A3275-8714-D00A-99AE-71A1C4CB5631}"/>
                  </a:ext>
                </a:extLst>
              </p14:cNvPr>
              <p14:cNvContentPartPr/>
              <p14:nvPr/>
            </p14:nvContentPartPr>
            <p14:xfrm>
              <a:off x="2177410" y="2804149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5A3275-8714-D00A-99AE-71A1C4CB56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8410" y="27951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18CB512-1D8E-F23A-14EF-08F535A4687E}"/>
                  </a:ext>
                </a:extLst>
              </p14:cNvPr>
              <p14:cNvContentPartPr/>
              <p14:nvPr/>
            </p14:nvContentPartPr>
            <p14:xfrm>
              <a:off x="2177410" y="2804149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18CB512-1D8E-F23A-14EF-08F535A468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8410" y="27951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4E76663-94CB-6F01-6CEF-5195742E9FB9}"/>
                  </a:ext>
                </a:extLst>
              </p14:cNvPr>
              <p14:cNvContentPartPr/>
              <p14:nvPr/>
            </p14:nvContentPartPr>
            <p14:xfrm>
              <a:off x="2177410" y="2794789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4E76663-94CB-6F01-6CEF-5195742E9F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1410" y="275878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C7A458A-F7E4-54D4-FE42-864798B04D76}"/>
                  </a:ext>
                </a:extLst>
              </p14:cNvPr>
              <p14:cNvContentPartPr/>
              <p14:nvPr/>
            </p14:nvContentPartPr>
            <p14:xfrm>
              <a:off x="1809850" y="3068029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C7A458A-F7E4-54D4-FE42-864798B04D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3850" y="303202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5D74DAD-0C57-66BE-D0EB-DEBAC79D7216}"/>
                  </a:ext>
                </a:extLst>
              </p14:cNvPr>
              <p14:cNvContentPartPr/>
              <p14:nvPr/>
            </p14:nvContentPartPr>
            <p14:xfrm>
              <a:off x="1734610" y="3011509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5D74DAD-0C57-66BE-D0EB-DEBAC79D72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8610" y="297550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01ACCE6-1A7C-9381-8F70-8B9183F9D2B4}"/>
                  </a:ext>
                </a:extLst>
              </p14:cNvPr>
              <p14:cNvContentPartPr/>
              <p14:nvPr/>
            </p14:nvContentPartPr>
            <p14:xfrm>
              <a:off x="2526250" y="2681389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01ACCE6-1A7C-9381-8F70-8B9183F9D2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0250" y="264574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A22A18-F503-8C2B-3DA8-5E045BD60F98}"/>
                  </a:ext>
                </a:extLst>
              </p14:cNvPr>
              <p14:cNvContentPartPr/>
              <p14:nvPr/>
            </p14:nvContentPartPr>
            <p14:xfrm>
              <a:off x="3431290" y="2455309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A22A18-F503-8C2B-3DA8-5E045BD60F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5290" y="241930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FC13AD6-E238-22E5-13F8-DCED3DAB14DF}"/>
                  </a:ext>
                </a:extLst>
              </p14:cNvPr>
              <p14:cNvContentPartPr/>
              <p14:nvPr/>
            </p14:nvContentPartPr>
            <p14:xfrm>
              <a:off x="3063370" y="3002149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FC13AD6-E238-22E5-13F8-DCED3DAB14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7730" y="296614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0A17773-2A54-1460-C378-72AEFB179802}"/>
                  </a:ext>
                </a:extLst>
              </p14:cNvPr>
              <p14:cNvContentPartPr/>
              <p14:nvPr/>
            </p14:nvContentPartPr>
            <p14:xfrm>
              <a:off x="3044650" y="360514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0A17773-2A54-1460-C378-72AEFB1798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8650" y="3569509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48384E0-2B1B-B812-2C81-7949843A7322}"/>
              </a:ext>
            </a:extLst>
          </p:cNvPr>
          <p:cNvGrpSpPr/>
          <p:nvPr/>
        </p:nvGrpSpPr>
        <p:grpSpPr>
          <a:xfrm>
            <a:off x="5561770" y="2431642"/>
            <a:ext cx="7877" cy="14667"/>
            <a:chOff x="5561770" y="2068931"/>
            <a:chExt cx="7877" cy="146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0F7047-7333-0FF7-1FC1-373F6563398F}"/>
                    </a:ext>
                  </a:extLst>
                </p14:cNvPr>
                <p14:cNvContentPartPr/>
                <p14:nvPr/>
              </p14:nvContentPartPr>
              <p14:xfrm>
                <a:off x="5569287" y="2068931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0F7047-7333-0FF7-1FC1-373F6563398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60287" y="20599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1E142B-5C13-EA7F-6D1D-EFA3EE501FF6}"/>
                    </a:ext>
                  </a:extLst>
                </p14:cNvPr>
                <p14:cNvContentPartPr/>
                <p14:nvPr/>
              </p14:nvContentPartPr>
              <p14:xfrm>
                <a:off x="5569287" y="2068931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1E142B-5C13-EA7F-6D1D-EFA3EE501F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60287" y="20599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5BCC4D7-F571-451B-0458-13DD4FA23D53}"/>
                    </a:ext>
                  </a:extLst>
                </p14:cNvPr>
                <p14:cNvContentPartPr/>
                <p14:nvPr/>
              </p14:nvContentPartPr>
              <p14:xfrm>
                <a:off x="5561770" y="2083238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5BCC4D7-F571-451B-0458-13DD4FA23D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25770" y="204723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026A52E-0935-56C0-40A0-DE596E910442}"/>
                  </a:ext>
                </a:extLst>
              </p14:cNvPr>
              <p14:cNvContentPartPr/>
              <p14:nvPr/>
            </p14:nvContentPartPr>
            <p14:xfrm>
              <a:off x="5495530" y="2295109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026A52E-0935-56C0-40A0-DE596E9104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9530" y="225946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26D422-1AB4-4E60-95A4-C4B02149570F}"/>
                  </a:ext>
                </a:extLst>
              </p14:cNvPr>
              <p14:cNvContentPartPr/>
              <p14:nvPr/>
            </p14:nvContentPartPr>
            <p14:xfrm>
              <a:off x="5674810" y="2295109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26D422-1AB4-4E60-95A4-C4B0214957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8810" y="225946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8186D2-3A84-6A95-00BD-B5300E57D161}"/>
                  </a:ext>
                </a:extLst>
              </p14:cNvPr>
              <p14:cNvContentPartPr/>
              <p14:nvPr/>
            </p14:nvContentPartPr>
            <p14:xfrm>
              <a:off x="7833370" y="3454669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8186D2-3A84-6A95-00BD-B5300E57D1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7730" y="341866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7F68294-00AD-7E58-75B1-60C6E30692CC}"/>
                  </a:ext>
                </a:extLst>
              </p14:cNvPr>
              <p14:cNvContentPartPr/>
              <p14:nvPr/>
            </p14:nvContentPartPr>
            <p14:xfrm>
              <a:off x="7928050" y="3228229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7F68294-00AD-7E58-75B1-60C6E30692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92050" y="3192589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itle 1">
            <a:extLst>
              <a:ext uri="{FF2B5EF4-FFF2-40B4-BE49-F238E27FC236}">
                <a16:creationId xmlns:a16="http://schemas.microsoft.com/office/drawing/2014/main" id="{C7F30C14-1B23-D62A-BC2E-B3484A0E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In-Person F2F Locations</a:t>
            </a: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FB4E6078-801A-D1AD-96A0-666BDBCD8EF0}"/>
              </a:ext>
            </a:extLst>
          </p:cNvPr>
          <p:cNvSpPr txBox="1">
            <a:spLocks/>
          </p:cNvSpPr>
          <p:nvPr/>
        </p:nvSpPr>
        <p:spPr bwMode="auto">
          <a:xfrm>
            <a:off x="5809771" y="6494463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2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 WG Officer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87" y="2684239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59" y="2684239"/>
            <a:ext cx="1543680" cy="1543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6" y="2691334"/>
            <a:ext cx="1499666" cy="1499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2648" y="4330147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Robert Stacey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(Chair)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3537" y="4358341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Jon Rosdahl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(Vice Chair)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90227" y="4358341"/>
            <a:ext cx="2468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Stephen McCann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(Vice Chair)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05B889-3D33-7C8B-D93A-53A1FC9252F5}"/>
              </a:ext>
            </a:extLst>
          </p:cNvPr>
          <p:cNvSpPr/>
          <p:nvPr/>
        </p:nvSpPr>
        <p:spPr>
          <a:xfrm>
            <a:off x="8341890" y="4368306"/>
            <a:ext cx="2646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Volker Jungnickel,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(Secretary)</a:t>
            </a:r>
          </a:p>
        </p:txBody>
      </p:sp>
      <p:pic>
        <p:nvPicPr>
          <p:cNvPr id="14" name="Picture 13" descr="A person in a suit&#10;&#10;AI-generated content may be incorrect.">
            <a:extLst>
              <a:ext uri="{FF2B5EF4-FFF2-40B4-BE49-F238E27FC236}">
                <a16:creationId xmlns:a16="http://schemas.microsoft.com/office/drawing/2014/main" id="{9FFB9AC8-2D4E-08EC-AD71-A204CC272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32" y="2684239"/>
            <a:ext cx="1570645" cy="15706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2CEAE-53F8-0FC7-6C2D-02D3ED957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78DEC3-6823-EDCB-935B-906D412E0FBB}"/>
              </a:ext>
            </a:extLst>
          </p:cNvPr>
          <p:cNvSpPr/>
          <p:nvPr/>
        </p:nvSpPr>
        <p:spPr bwMode="auto">
          <a:xfrm>
            <a:off x="154557" y="4181708"/>
            <a:ext cx="6003353" cy="2292138"/>
          </a:xfrm>
          <a:prstGeom prst="rect">
            <a:avLst/>
          </a:prstGeom>
          <a:solidFill>
            <a:srgbClr val="00B8FF">
              <a:alpha val="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6" charset="0"/>
                <a:ea typeface="MS Gothic" charset="-128"/>
              </a:rPr>
              <a:t>PHY Ad-Hoc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dirty="0">
                <a:solidFill>
                  <a:schemeClr val="accent2"/>
                </a:solidFill>
              </a:rPr>
              <a:t>	Chairs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10F36-4BD7-618B-16E1-C718FC41B8E1}"/>
              </a:ext>
            </a:extLst>
          </p:cNvPr>
          <p:cNvSpPr/>
          <p:nvPr/>
        </p:nvSpPr>
        <p:spPr bwMode="auto">
          <a:xfrm>
            <a:off x="6170083" y="4181708"/>
            <a:ext cx="5867359" cy="2292073"/>
          </a:xfrm>
          <a:prstGeom prst="rect">
            <a:avLst/>
          </a:prstGeom>
          <a:solidFill>
            <a:srgbClr val="FF0000">
              <a:alpha val="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8"/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MAC Ad-Hoc</a:t>
            </a:r>
          </a:p>
          <a:p>
            <a:pPr lvl="8"/>
            <a:r>
              <a:rPr lang="en-US" b="1" dirty="0">
                <a:solidFill>
                  <a:srgbClr val="FF0000"/>
                </a:solidFill>
              </a:rPr>
              <a:t>      Chairs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E3B3C-80EE-9109-824F-B76465A0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TG Officers Awards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8D1BB-3CFB-10E9-40A8-22AC6B8746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6167A-9057-04C9-A6D8-00125FA0B6E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03F3C-7388-26F6-A343-46DA5EB746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B5499-7B94-CFB9-0E81-228E5D782131}"/>
              </a:ext>
            </a:extLst>
          </p:cNvPr>
          <p:cNvSpPr txBox="1"/>
          <p:nvPr/>
        </p:nvSpPr>
        <p:spPr>
          <a:xfrm>
            <a:off x="350699" y="3216026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Alfred Asterjadhi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(Chair)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D7FC43-4B9A-2CF8-56DD-3E5F52747AD1}"/>
              </a:ext>
            </a:extLst>
          </p:cNvPr>
          <p:cNvSpPr txBox="1"/>
          <p:nvPr/>
        </p:nvSpPr>
        <p:spPr>
          <a:xfrm>
            <a:off x="5163695" y="3239129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Matthew Fischer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(Vice Chair)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CAEA9-994B-E423-B838-2848D0DCC81E}"/>
              </a:ext>
            </a:extLst>
          </p:cNvPr>
          <p:cNvSpPr txBox="1"/>
          <p:nvPr/>
        </p:nvSpPr>
        <p:spPr>
          <a:xfrm>
            <a:off x="2831413" y="3213634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Laurent Cariou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(Vice Chair)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F1722-6CF4-CE76-1FA9-B9B4DC78BCAB}"/>
              </a:ext>
            </a:extLst>
          </p:cNvPr>
          <p:cNvSpPr txBox="1"/>
          <p:nvPr/>
        </p:nvSpPr>
        <p:spPr>
          <a:xfrm>
            <a:off x="7450443" y="3214652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Edward Au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(Tech Editor)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EA89C-B850-BF70-18D7-F58BB2D68C86}"/>
              </a:ext>
            </a:extLst>
          </p:cNvPr>
          <p:cNvSpPr txBox="1"/>
          <p:nvPr/>
        </p:nvSpPr>
        <p:spPr>
          <a:xfrm>
            <a:off x="9526534" y="3213723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Jason Y. Guo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(Secretary)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69D140-09CC-13AF-2194-C747FC46B855}"/>
              </a:ext>
            </a:extLst>
          </p:cNvPr>
          <p:cNvSpPr txBox="1"/>
          <p:nvPr/>
        </p:nvSpPr>
        <p:spPr>
          <a:xfrm>
            <a:off x="1077037" y="5939135"/>
            <a:ext cx="310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Sigurd Schelstraete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E1EF81-669E-4773-8B73-7088990EDD51}"/>
              </a:ext>
            </a:extLst>
          </p:cNvPr>
          <p:cNvSpPr txBox="1"/>
          <p:nvPr/>
        </p:nvSpPr>
        <p:spPr>
          <a:xfrm>
            <a:off x="6114549" y="5939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Jeongki Kim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1940CA-306D-5B47-A477-3CB65EAEFBAD}"/>
              </a:ext>
            </a:extLst>
          </p:cNvPr>
          <p:cNvSpPr txBox="1"/>
          <p:nvPr/>
        </p:nvSpPr>
        <p:spPr>
          <a:xfrm>
            <a:off x="3567110" y="5939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Tianyu Wu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34C509-3C1E-9AA5-683C-F2B19A5EAFD0}"/>
              </a:ext>
            </a:extLst>
          </p:cNvPr>
          <p:cNvSpPr txBox="1"/>
          <p:nvPr/>
        </p:nvSpPr>
        <p:spPr>
          <a:xfrm>
            <a:off x="8132185" y="5939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Liwen </a:t>
            </a:r>
            <a:r>
              <a:rPr lang="en-US" b="1" dirty="0">
                <a:solidFill>
                  <a:schemeClr val="tx1"/>
                </a:solidFill>
              </a:rPr>
              <a:t>Chu</a:t>
            </a:r>
          </a:p>
        </p:txBody>
      </p:sp>
      <p:pic>
        <p:nvPicPr>
          <p:cNvPr id="1026" name="Picture 2" descr="laurent cariou - Principal Engineer at Intel Corporation ...">
            <a:extLst>
              <a:ext uri="{FF2B5EF4-FFF2-40B4-BE49-F238E27FC236}">
                <a16:creationId xmlns:a16="http://schemas.microsoft.com/office/drawing/2014/main" id="{B30E051A-DCC8-FA1D-98F7-BCDB30C8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81" y="1751014"/>
            <a:ext cx="1477184" cy="14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ward Au">
            <a:extLst>
              <a:ext uri="{FF2B5EF4-FFF2-40B4-BE49-F238E27FC236}">
                <a16:creationId xmlns:a16="http://schemas.microsoft.com/office/drawing/2014/main" id="{524F263B-C74F-799A-82A9-E04DA9A7A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68" y="1743503"/>
            <a:ext cx="1481652" cy="14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gurd Schelstraete - MaxLinear | LinkedIn">
            <a:extLst>
              <a:ext uri="{FF2B5EF4-FFF2-40B4-BE49-F238E27FC236}">
                <a16:creationId xmlns:a16="http://schemas.microsoft.com/office/drawing/2014/main" id="{E8079E7B-8F22-FC08-F7B1-12F5F10E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55" y="4516858"/>
            <a:ext cx="1408308" cy="1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ongki Kim - Director at Ofinno, IEEE 802.11be&amp;bn MAC Ad-Hoc Chair,  Wireless system (Wi-Fi, cellular) Standard Expert | LinkedIn">
            <a:extLst>
              <a:ext uri="{FF2B5EF4-FFF2-40B4-BE49-F238E27FC236}">
                <a16:creationId xmlns:a16="http://schemas.microsoft.com/office/drawing/2014/main" id="{373F0D8C-2511-3DCE-4E8D-98093775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02" y="4495800"/>
            <a:ext cx="1408308" cy="1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BA13BC-BA3F-06DF-9410-233828295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81" y="4526684"/>
            <a:ext cx="1309289" cy="1368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654F97-F886-7162-1E5C-EBB772C34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0492" y="1738469"/>
            <a:ext cx="1394786" cy="1492911"/>
          </a:xfrm>
          <a:prstGeom prst="rect">
            <a:avLst/>
          </a:prstGeom>
        </p:spPr>
      </p:pic>
      <p:pic>
        <p:nvPicPr>
          <p:cNvPr id="8194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6927AA8F-4E7E-0010-E436-F152B9807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06" t="11810" r="6167" b="17756"/>
          <a:stretch>
            <a:fillRect/>
          </a:stretch>
        </p:blipFill>
        <p:spPr bwMode="auto">
          <a:xfrm>
            <a:off x="892480" y="1737481"/>
            <a:ext cx="1412667" cy="152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03B979-7DE5-4597-6AF4-C93501A4C2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8093" y="1686320"/>
            <a:ext cx="2051691" cy="15257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F6AC72-9B24-4D24-D842-C246D1DDE1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4513" y="4513833"/>
            <a:ext cx="1293950" cy="14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62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28991-A7CD-052A-08A0-03AB9779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EACC-3238-15EB-82F8-FBD35484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F8658254-B2A5-8656-9D13-4E7E497CF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Po-Kai Huang -</a:t>
            </a:r>
            <a:r>
              <a:rPr lang="en-US" sz="2000" b="0" dirty="0"/>
              <a:t> For MAC contributions on Multi Link (ML) setup, ML transition, ML security, ML architecture, and wide band control signaling.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Ming Gan - </a:t>
            </a:r>
            <a:r>
              <a:rPr lang="en-US" sz="2000" b="0" dirty="0"/>
              <a:t>For MAC contributions on ML multicast delivery, ML individual TWT operation, AP assistance request (AAR), and extremely high throughput (EHT) BSS management.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Abhishek Patil </a:t>
            </a:r>
            <a:r>
              <a:rPr lang="en-US" sz="2000" b="0" dirty="0"/>
              <a:t>- For MAC contributions on Multi Link (ML) discovery, ML power save, ML link management, and ML (block) acknowledgement.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Ross Jian Yu </a:t>
            </a:r>
            <a:r>
              <a:rPr lang="en-US" sz="2000" b="0" dirty="0"/>
              <a:t>- For PHY contributions to Extremely High Throughput (EHT) PHY preamble, preamble puncturing, EHT-SIG contents, and multi-RU allocation.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Yunbo Li -</a:t>
            </a:r>
            <a:r>
              <a:rPr lang="en-US" sz="2000" b="0" dirty="0"/>
              <a:t> For MAC contributions to Multi Link (ML) capabilities, ML channel access, ML non-simultaneous transmit receive (NSTR), and enhancements for 320 MHz operation.</a:t>
            </a:r>
          </a:p>
          <a:p>
            <a:pPr marL="0" indent="0"/>
            <a:endParaRPr lang="en-US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BBC8B-7438-C44E-86A2-141F7D575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E77E1-2DAB-1D9F-3B70-81BE501BA3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497BC-1E9E-90FD-3E7C-E1FFCDBAD5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615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107F6-8B6D-DCB4-24A8-D1447C2E3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F57D-7711-CF7C-97BC-B89C4FF0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E5335D7A-AC76-D778-2EFF-F8559F37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Eunsung Park - </a:t>
            </a:r>
            <a:r>
              <a:rPr lang="en-US" sz="2000" b="0" dirty="0"/>
              <a:t>For PHY contributions to Extremely High Throughput (EHT) tone plan design, 240/320 MHz design, multi-RU aggregation, and EHT-STF design.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Dongguk Lim </a:t>
            </a:r>
            <a:r>
              <a:rPr lang="en-US" sz="2000" b="0" dirty="0"/>
              <a:t>- For PHY contributions to Extremely High Throughput (EHT) PHY preamble, EHT PPDU format, preamble puncturing, and EHT-SIG design.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Mengshi Hu </a:t>
            </a:r>
            <a:r>
              <a:rPr lang="en-US" sz="2000" b="0" dirty="0"/>
              <a:t>- For PHY contributions to Extremely High Throughput (EHT) PHY preamble, EHT-SIG contents, and EHT PHY packet extension (PPE) thresholds.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Yongho Seok -</a:t>
            </a:r>
            <a:r>
              <a:rPr lang="en-US" sz="2000" b="0" dirty="0"/>
              <a:t> For MAC contributions to Multi Link (ML) management, ML non-simultaneous transmit receive (NSTR), and enhanced multi-link multi radio (eMLMR).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Guogang Huang - </a:t>
            </a:r>
            <a:r>
              <a:rPr lang="en-US" sz="2000" b="0" dirty="0"/>
              <a:t>For MAC contributions to Extremely High Throughput (EHT) BSS operation, preamble puncturing signaling, and multi-link (ML) management.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6E8C-5CD5-28CA-BB7D-75D4D304DE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F61C0-7972-A7D5-471E-FC7D8166DB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8A462-1738-A96D-1553-2BC07886ACA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915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ECCB3-840F-13B6-E285-A4CE4E1A2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1186-4917-9B8E-9D4D-58B87399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740EC0CE-565D-8C80-77A3-ACA948A3C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Yanjun Sun </a:t>
            </a:r>
            <a:r>
              <a:rPr lang="en-US" sz="2000" b="0" dirty="0"/>
              <a:t>- For MAC contributions to Trigger frame format, preamble puncturing operation, and transmit power control.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Minyoung Park </a:t>
            </a:r>
            <a:r>
              <a:rPr lang="en-US" sz="2000" b="0" dirty="0"/>
              <a:t>- For MAC contributions to enhanced multi-link single radio (eMLSR), multi-link (ML) traffic indication, and ML power save.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Wook Bong Lee -</a:t>
            </a:r>
            <a:r>
              <a:rPr lang="en-US" sz="2000" b="0" dirty="0"/>
              <a:t> For PHY contributions to Extremely High Throughput (EHT) U-SIG contents, preamble puncturing, and spectrum mask requirements.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Gaurang Naik - </a:t>
            </a:r>
            <a:r>
              <a:rPr lang="en-US" sz="2000" b="0" dirty="0"/>
              <a:t>For MAC contributions to multi-link (ML) signaling, ML critical updates, ML non-simultaneous transmit receive (NSTR), and enhanced multi-link single radio (eMLSR).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Bo Gong </a:t>
            </a:r>
            <a:r>
              <a:rPr lang="en-US" sz="2000" b="0" dirty="0"/>
              <a:t>- For PHY contributions to Extremely High Throughput (EHT) SIG design, segment parser, and segment deparser.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38B9C-6178-72DF-8E65-B0F6D9DC34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A0245-C991-C56E-D302-4960DBC880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1E187-A4DD-1DA7-7EF0-623D71CEC3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481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8f6f869-1ed0-46b3-a227-1d3e52347e28}" enabled="1" method="Standar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14950</TotalTime>
  <Words>1647</Words>
  <Application>Microsoft Office PowerPoint</Application>
  <PresentationFormat>Widescreen</PresentationFormat>
  <Paragraphs>241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Unicode MS</vt:lpstr>
      <vt:lpstr>Times New Roman</vt:lpstr>
      <vt:lpstr>Office Theme</vt:lpstr>
      <vt:lpstr>Document</vt:lpstr>
      <vt:lpstr>802.11be Awards</vt:lpstr>
      <vt:lpstr>Abstract</vt:lpstr>
      <vt:lpstr>Some Statistics</vt:lpstr>
      <vt:lpstr>In-Person F2F Locations</vt:lpstr>
      <vt:lpstr>802.11 WG Officer Awards</vt:lpstr>
      <vt:lpstr>802.11be TG Officers Awards</vt:lpstr>
      <vt:lpstr>802.11be Significant Contributors Awards</vt:lpstr>
      <vt:lpstr>802.11be Significant Contributors Awards</vt:lpstr>
      <vt:lpstr>802.11be Significant Contributors Awards</vt:lpstr>
      <vt:lpstr>802.11be Significant Contributors Awards</vt:lpstr>
      <vt:lpstr>802.11be Significant Contributors Awards</vt:lpstr>
      <vt:lpstr>802.11be Significant Contributors Awards</vt:lpstr>
      <vt:lpstr>802.11be Significant Contributors Awards</vt:lpstr>
      <vt:lpstr>802.11be Significant Contributors Awards</vt:lpstr>
      <vt:lpstr>PowerPoint Presentation</vt:lpstr>
      <vt:lpstr>References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Osama AboulMagd</dc:creator>
  <cp:lastModifiedBy>Alfred Asterjadhi</cp:lastModifiedBy>
  <cp:revision>36</cp:revision>
  <cp:lastPrinted>1601-01-01T00:00:00Z</cp:lastPrinted>
  <dcterms:created xsi:type="dcterms:W3CDTF">2021-05-06T14:21:23Z</dcterms:created>
  <dcterms:modified xsi:type="dcterms:W3CDTF">2025-09-17T18:17:14Z</dcterms:modified>
</cp:coreProperties>
</file>