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396" r:id="rId4"/>
    <p:sldId id="398" r:id="rId5"/>
    <p:sldId id="399" r:id="rId6"/>
    <p:sldId id="402" r:id="rId7"/>
    <p:sldId id="404" r:id="rId8"/>
    <p:sldId id="406"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45F1C5-4EAF-BF43-AF57-FDCF887DB032}" v="3" dt="2025-06-16T07:23:11.4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7" autoAdjust="0"/>
    <p:restoredTop sz="96027"/>
  </p:normalViewPr>
  <p:slideViewPr>
    <p:cSldViewPr>
      <p:cViewPr varScale="1">
        <p:scale>
          <a:sx n="122" d="100"/>
          <a:sy n="122" d="100"/>
        </p:scale>
        <p:origin x="72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0C23D3DB-6757-5945-9936-B8409AD5DFF2}"/>
    <pc:docChg chg="undo custSel addSld delSld modSld modMainMaster">
      <pc:chgData name="Binita Gupta (binitag)" userId="2e1667b5-636b-4c95-a3b3-a8a0dc9f68da" providerId="ADAL" clId="{0C23D3DB-6757-5945-9936-B8409AD5DFF2}" dt="2025-02-24T19:43:58.370" v="13489"/>
      <pc:docMkLst>
        <pc:docMk/>
      </pc:docMkLst>
      <pc:sldChg chg="modSp mod">
        <pc:chgData name="Binita Gupta (binitag)" userId="2e1667b5-636b-4c95-a3b3-a8a0dc9f68da" providerId="ADAL" clId="{0C23D3DB-6757-5945-9936-B8409AD5DFF2}" dt="2025-02-11T22:33:24.039" v="31" actId="20577"/>
        <pc:sldMkLst>
          <pc:docMk/>
          <pc:sldMk cId="0" sldId="256"/>
        </pc:sldMkLst>
      </pc:sldChg>
      <pc:sldChg chg="modSp mod">
        <pc:chgData name="Binita Gupta (binitag)" userId="2e1667b5-636b-4c95-a3b3-a8a0dc9f68da" providerId="ADAL" clId="{0C23D3DB-6757-5945-9936-B8409AD5DFF2}" dt="2025-02-11T22:35:55.815" v="313" actId="20577"/>
        <pc:sldMkLst>
          <pc:docMk/>
          <pc:sldMk cId="0" sldId="257"/>
        </pc:sldMkLst>
      </pc:sldChg>
      <pc:sldChg chg="addSp delSp modSp mod">
        <pc:chgData name="Binita Gupta (binitag)" userId="2e1667b5-636b-4c95-a3b3-a8a0dc9f68da" providerId="ADAL" clId="{0C23D3DB-6757-5945-9936-B8409AD5DFF2}" dt="2025-02-23T23:30:04.703" v="4009" actId="20577"/>
        <pc:sldMkLst>
          <pc:docMk/>
          <pc:sldMk cId="2785867913" sldId="344"/>
        </pc:sldMkLst>
      </pc:sldChg>
      <pc:sldChg chg="del">
        <pc:chgData name="Binita Gupta (binitag)" userId="2e1667b5-636b-4c95-a3b3-a8a0dc9f68da" providerId="ADAL" clId="{0C23D3DB-6757-5945-9936-B8409AD5DFF2}" dt="2025-02-24T04:42:36.544" v="13480" actId="2696"/>
        <pc:sldMkLst>
          <pc:docMk/>
          <pc:sldMk cId="4054430269" sldId="345"/>
        </pc:sldMkLst>
      </pc:sldChg>
      <pc:sldChg chg="del">
        <pc:chgData name="Binita Gupta (binitag)" userId="2e1667b5-636b-4c95-a3b3-a8a0dc9f68da" providerId="ADAL" clId="{0C23D3DB-6757-5945-9936-B8409AD5DFF2}" dt="2025-02-24T04:42:37.020" v="13481" actId="2696"/>
        <pc:sldMkLst>
          <pc:docMk/>
          <pc:sldMk cId="2917752141" sldId="348"/>
        </pc:sldMkLst>
      </pc:sldChg>
      <pc:sldChg chg="del">
        <pc:chgData name="Binita Gupta (binitag)" userId="2e1667b5-636b-4c95-a3b3-a8a0dc9f68da" providerId="ADAL" clId="{0C23D3DB-6757-5945-9936-B8409AD5DFF2}" dt="2025-02-24T04:42:40.999" v="13483" actId="2696"/>
        <pc:sldMkLst>
          <pc:docMk/>
          <pc:sldMk cId="2548253796" sldId="349"/>
        </pc:sldMkLst>
      </pc:sldChg>
      <pc:sldChg chg="del">
        <pc:chgData name="Binita Gupta (binitag)" userId="2e1667b5-636b-4c95-a3b3-a8a0dc9f68da" providerId="ADAL" clId="{0C23D3DB-6757-5945-9936-B8409AD5DFF2}" dt="2025-02-24T04:42:51.152" v="13486" actId="2696"/>
        <pc:sldMkLst>
          <pc:docMk/>
          <pc:sldMk cId="2845118241" sldId="352"/>
        </pc:sldMkLst>
      </pc:sldChg>
      <pc:sldChg chg="del">
        <pc:chgData name="Binita Gupta (binitag)" userId="2e1667b5-636b-4c95-a3b3-a8a0dc9f68da" providerId="ADAL" clId="{0C23D3DB-6757-5945-9936-B8409AD5DFF2}" dt="2025-02-24T04:42:43.950" v="13484" actId="2696"/>
        <pc:sldMkLst>
          <pc:docMk/>
          <pc:sldMk cId="3103363972" sldId="353"/>
        </pc:sldMkLst>
      </pc:sldChg>
      <pc:sldChg chg="del">
        <pc:chgData name="Binita Gupta (binitag)" userId="2e1667b5-636b-4c95-a3b3-a8a0dc9f68da" providerId="ADAL" clId="{0C23D3DB-6757-5945-9936-B8409AD5DFF2}" dt="2025-02-24T04:42:48.975" v="13485" actId="2696"/>
        <pc:sldMkLst>
          <pc:docMk/>
          <pc:sldMk cId="2097117270" sldId="367"/>
        </pc:sldMkLst>
      </pc:sldChg>
      <pc:sldChg chg="del">
        <pc:chgData name="Binita Gupta (binitag)" userId="2e1667b5-636b-4c95-a3b3-a8a0dc9f68da" providerId="ADAL" clId="{0C23D3DB-6757-5945-9936-B8409AD5DFF2}" dt="2025-02-24T04:42:38.747" v="13482" actId="2696"/>
        <pc:sldMkLst>
          <pc:docMk/>
          <pc:sldMk cId="4202713497" sldId="368"/>
        </pc:sldMkLst>
      </pc:sldChg>
      <pc:sldChg chg="modSp add del mod">
        <pc:chgData name="Binita Gupta (binitag)" userId="2e1667b5-636b-4c95-a3b3-a8a0dc9f68da" providerId="ADAL" clId="{0C23D3DB-6757-5945-9936-B8409AD5DFF2}" dt="2025-02-24T04:42:31.746" v="13479" actId="2696"/>
        <pc:sldMkLst>
          <pc:docMk/>
          <pc:sldMk cId="700426006" sldId="369"/>
        </pc:sldMkLst>
      </pc:sldChg>
      <pc:sldChg chg="addSp delSp modSp add mod">
        <pc:chgData name="Binita Gupta (binitag)" userId="2e1667b5-636b-4c95-a3b3-a8a0dc9f68da" providerId="ADAL" clId="{0C23D3DB-6757-5945-9936-B8409AD5DFF2}" dt="2025-02-24T19:43:58.370" v="13489"/>
        <pc:sldMkLst>
          <pc:docMk/>
          <pc:sldMk cId="64007996" sldId="370"/>
        </pc:sldMkLst>
      </pc:sldChg>
      <pc:sldChg chg="modSp add mod">
        <pc:chgData name="Binita Gupta (binitag)" userId="2e1667b5-636b-4c95-a3b3-a8a0dc9f68da" providerId="ADAL" clId="{0C23D3DB-6757-5945-9936-B8409AD5DFF2}" dt="2025-02-24T04:41:57.938" v="13478" actId="20577"/>
        <pc:sldMkLst>
          <pc:docMk/>
          <pc:sldMk cId="2138158953" sldId="378"/>
        </pc:sldMkLst>
      </pc:sldChg>
      <pc:sldChg chg="modSp add mod">
        <pc:chgData name="Binita Gupta (binitag)" userId="2e1667b5-636b-4c95-a3b3-a8a0dc9f68da" providerId="ADAL" clId="{0C23D3DB-6757-5945-9936-B8409AD5DFF2}" dt="2025-02-23T23:42:22.615" v="4455" actId="20577"/>
        <pc:sldMkLst>
          <pc:docMk/>
          <pc:sldMk cId="903494614" sldId="379"/>
        </pc:sldMkLst>
      </pc:sldChg>
      <pc:sldChg chg="add del">
        <pc:chgData name="Binita Gupta (binitag)" userId="2e1667b5-636b-4c95-a3b3-a8a0dc9f68da" providerId="ADAL" clId="{0C23D3DB-6757-5945-9936-B8409AD5DFF2}" dt="2025-02-23T23:21:50.800" v="3548" actId="2696"/>
        <pc:sldMkLst>
          <pc:docMk/>
          <pc:sldMk cId="3998022498" sldId="379"/>
        </pc:sldMkLst>
      </pc:sldChg>
      <pc:sldChg chg="addSp modSp add mod">
        <pc:chgData name="Binita Gupta (binitag)" userId="2e1667b5-636b-4c95-a3b3-a8a0dc9f68da" providerId="ADAL" clId="{0C23D3DB-6757-5945-9936-B8409AD5DFF2}" dt="2025-02-24T04:33:37.089" v="12997" actId="1076"/>
        <pc:sldMkLst>
          <pc:docMk/>
          <pc:sldMk cId="571890674" sldId="380"/>
        </pc:sldMkLst>
      </pc:sldChg>
      <pc:sldChg chg="addSp delSp modSp add mod">
        <pc:chgData name="Binita Gupta (binitag)" userId="2e1667b5-636b-4c95-a3b3-a8a0dc9f68da" providerId="ADAL" clId="{0C23D3DB-6757-5945-9936-B8409AD5DFF2}" dt="2025-02-24T01:15:33.146" v="7751" actId="20577"/>
        <pc:sldMkLst>
          <pc:docMk/>
          <pc:sldMk cId="2777958560" sldId="381"/>
        </pc:sldMkLst>
      </pc:sldChg>
      <pc:sldChg chg="modSp add mod">
        <pc:chgData name="Binita Gupta (binitag)" userId="2e1667b5-636b-4c95-a3b3-a8a0dc9f68da" providerId="ADAL" clId="{0C23D3DB-6757-5945-9936-B8409AD5DFF2}" dt="2025-02-24T01:08:52.175" v="7557" actId="5793"/>
        <pc:sldMkLst>
          <pc:docMk/>
          <pc:sldMk cId="2806845476" sldId="382"/>
        </pc:sldMkLst>
      </pc:sldChg>
      <pc:sldChg chg="addSp delSp modSp add mod">
        <pc:chgData name="Binita Gupta (binitag)" userId="2e1667b5-636b-4c95-a3b3-a8a0dc9f68da" providerId="ADAL" clId="{0C23D3DB-6757-5945-9936-B8409AD5DFF2}" dt="2025-02-24T04:35:57.162" v="13171" actId="20577"/>
        <pc:sldMkLst>
          <pc:docMk/>
          <pc:sldMk cId="1465091923" sldId="383"/>
        </pc:sldMkLst>
      </pc:sldChg>
      <pc:sldChg chg="addSp delSp modSp add mod">
        <pc:chgData name="Binita Gupta (binitag)" userId="2e1667b5-636b-4c95-a3b3-a8a0dc9f68da" providerId="ADAL" clId="{0C23D3DB-6757-5945-9936-B8409AD5DFF2}" dt="2025-02-24T04:36:17.073" v="13180" actId="20577"/>
        <pc:sldMkLst>
          <pc:docMk/>
          <pc:sldMk cId="3757241355" sldId="384"/>
        </pc:sldMkLst>
      </pc:sldChg>
      <pc:sldChg chg="addSp delSp modSp add mod">
        <pc:chgData name="Binita Gupta (binitag)" userId="2e1667b5-636b-4c95-a3b3-a8a0dc9f68da" providerId="ADAL" clId="{0C23D3DB-6757-5945-9936-B8409AD5DFF2}" dt="2025-02-24T04:36:20.865" v="13182" actId="20577"/>
        <pc:sldMkLst>
          <pc:docMk/>
          <pc:sldMk cId="2904910865" sldId="385"/>
        </pc:sldMkLst>
      </pc:sldChg>
      <pc:sldMasterChg chg="modSp mod">
        <pc:chgData name="Binita Gupta (binitag)" userId="2e1667b5-636b-4c95-a3b3-a8a0dc9f68da" providerId="ADAL" clId="{0C23D3DB-6757-5945-9936-B8409AD5DFF2}" dt="2025-02-11T22:33:17.932" v="30" actId="20577"/>
        <pc:sldMasterMkLst>
          <pc:docMk/>
          <pc:sldMasterMk cId="0" sldId="2147483648"/>
        </pc:sldMasterMkLst>
      </pc:sldMasterChg>
    </pc:docChg>
  </pc:docChgLst>
  <pc:docChgLst>
    <pc:chgData name="Binita Gupta (binitag)" userId="2e1667b5-636b-4c95-a3b3-a8a0dc9f68da" providerId="ADAL" clId="{C140B345-4D3B-554F-AB4E-2A7C4C2CE6DA}"/>
    <pc:docChg chg="undo custSel addSld delSld modSld modMainMaster">
      <pc:chgData name="Binita Gupta (binitag)" userId="2e1667b5-636b-4c95-a3b3-a8a0dc9f68da" providerId="ADAL" clId="{C140B345-4D3B-554F-AB4E-2A7C4C2CE6DA}" dt="2025-02-28T22:32:16.392" v="5361" actId="20577"/>
      <pc:docMkLst>
        <pc:docMk/>
      </pc:docMkLst>
      <pc:sldChg chg="modSp mod">
        <pc:chgData name="Binita Gupta (binitag)" userId="2e1667b5-636b-4c95-a3b3-a8a0dc9f68da" providerId="ADAL" clId="{C140B345-4D3B-554F-AB4E-2A7C4C2CE6DA}" dt="2025-02-27T18:07:31.878" v="5329"/>
        <pc:sldMkLst>
          <pc:docMk/>
          <pc:sldMk cId="0" sldId="256"/>
        </pc:sldMkLst>
      </pc:sldChg>
      <pc:sldChg chg="modSp mod">
        <pc:chgData name="Binita Gupta (binitag)" userId="2e1667b5-636b-4c95-a3b3-a8a0dc9f68da" providerId="ADAL" clId="{C140B345-4D3B-554F-AB4E-2A7C4C2CE6DA}" dt="2025-02-27T06:12:03.403" v="267" actId="20577"/>
        <pc:sldMkLst>
          <pc:docMk/>
          <pc:sldMk cId="0" sldId="257"/>
        </pc:sldMkLst>
      </pc:sldChg>
      <pc:sldChg chg="del">
        <pc:chgData name="Binita Gupta (binitag)" userId="2e1667b5-636b-4c95-a3b3-a8a0dc9f68da" providerId="ADAL" clId="{C140B345-4D3B-554F-AB4E-2A7C4C2CE6DA}" dt="2025-02-27T18:06:30.237" v="5306" actId="2696"/>
        <pc:sldMkLst>
          <pc:docMk/>
          <pc:sldMk cId="2785867913" sldId="344"/>
        </pc:sldMkLst>
      </pc:sldChg>
      <pc:sldChg chg="del">
        <pc:chgData name="Binita Gupta (binitag)" userId="2e1667b5-636b-4c95-a3b3-a8a0dc9f68da" providerId="ADAL" clId="{C140B345-4D3B-554F-AB4E-2A7C4C2CE6DA}" dt="2025-02-27T18:06:35.822" v="5316" actId="2696"/>
        <pc:sldMkLst>
          <pc:docMk/>
          <pc:sldMk cId="1551134690" sldId="350"/>
        </pc:sldMkLst>
      </pc:sldChg>
      <pc:sldChg chg="del">
        <pc:chgData name="Binita Gupta (binitag)" userId="2e1667b5-636b-4c95-a3b3-a8a0dc9f68da" providerId="ADAL" clId="{C140B345-4D3B-554F-AB4E-2A7C4C2CE6DA}" dt="2025-02-27T18:06:31.045" v="5308" actId="2696"/>
        <pc:sldMkLst>
          <pc:docMk/>
          <pc:sldMk cId="64007996" sldId="370"/>
        </pc:sldMkLst>
      </pc:sldChg>
      <pc:sldChg chg="del">
        <pc:chgData name="Binita Gupta (binitag)" userId="2e1667b5-636b-4c95-a3b3-a8a0dc9f68da" providerId="ADAL" clId="{C140B345-4D3B-554F-AB4E-2A7C4C2CE6DA}" dt="2025-02-27T18:06:34.361" v="5315" actId="2696"/>
        <pc:sldMkLst>
          <pc:docMk/>
          <pc:sldMk cId="2138158953" sldId="378"/>
        </pc:sldMkLst>
      </pc:sldChg>
      <pc:sldChg chg="del">
        <pc:chgData name="Binita Gupta (binitag)" userId="2e1667b5-636b-4c95-a3b3-a8a0dc9f68da" providerId="ADAL" clId="{C140B345-4D3B-554F-AB4E-2A7C4C2CE6DA}" dt="2025-02-27T18:06:30.478" v="5307" actId="2696"/>
        <pc:sldMkLst>
          <pc:docMk/>
          <pc:sldMk cId="903494614" sldId="379"/>
        </pc:sldMkLst>
      </pc:sldChg>
      <pc:sldChg chg="del">
        <pc:chgData name="Binita Gupta (binitag)" userId="2e1667b5-636b-4c95-a3b3-a8a0dc9f68da" providerId="ADAL" clId="{C140B345-4D3B-554F-AB4E-2A7C4C2CE6DA}" dt="2025-02-27T18:06:32.085" v="5311" actId="2696"/>
        <pc:sldMkLst>
          <pc:docMk/>
          <pc:sldMk cId="571890674" sldId="380"/>
        </pc:sldMkLst>
      </pc:sldChg>
      <pc:sldChg chg="del">
        <pc:chgData name="Binita Gupta (binitag)" userId="2e1667b5-636b-4c95-a3b3-a8a0dc9f68da" providerId="ADAL" clId="{C140B345-4D3B-554F-AB4E-2A7C4C2CE6DA}" dt="2025-02-27T18:06:31.368" v="5309" actId="2696"/>
        <pc:sldMkLst>
          <pc:docMk/>
          <pc:sldMk cId="2777958560" sldId="381"/>
        </pc:sldMkLst>
      </pc:sldChg>
      <pc:sldChg chg="del">
        <pc:chgData name="Binita Gupta (binitag)" userId="2e1667b5-636b-4c95-a3b3-a8a0dc9f68da" providerId="ADAL" clId="{C140B345-4D3B-554F-AB4E-2A7C4C2CE6DA}" dt="2025-02-27T18:06:31.670" v="5310" actId="2696"/>
        <pc:sldMkLst>
          <pc:docMk/>
          <pc:sldMk cId="2806845476" sldId="382"/>
        </pc:sldMkLst>
      </pc:sldChg>
      <pc:sldChg chg="del">
        <pc:chgData name="Binita Gupta (binitag)" userId="2e1667b5-636b-4c95-a3b3-a8a0dc9f68da" providerId="ADAL" clId="{C140B345-4D3B-554F-AB4E-2A7C4C2CE6DA}" dt="2025-02-27T18:06:32.459" v="5312" actId="2696"/>
        <pc:sldMkLst>
          <pc:docMk/>
          <pc:sldMk cId="1465091923" sldId="383"/>
        </pc:sldMkLst>
      </pc:sldChg>
      <pc:sldChg chg="del">
        <pc:chgData name="Binita Gupta (binitag)" userId="2e1667b5-636b-4c95-a3b3-a8a0dc9f68da" providerId="ADAL" clId="{C140B345-4D3B-554F-AB4E-2A7C4C2CE6DA}" dt="2025-02-27T18:06:32.867" v="5313" actId="2696"/>
        <pc:sldMkLst>
          <pc:docMk/>
          <pc:sldMk cId="3757241355" sldId="384"/>
        </pc:sldMkLst>
      </pc:sldChg>
      <pc:sldChg chg="del">
        <pc:chgData name="Binita Gupta (binitag)" userId="2e1667b5-636b-4c95-a3b3-a8a0dc9f68da" providerId="ADAL" clId="{C140B345-4D3B-554F-AB4E-2A7C4C2CE6DA}" dt="2025-02-27T18:06:33.375" v="5314" actId="2696"/>
        <pc:sldMkLst>
          <pc:docMk/>
          <pc:sldMk cId="2904910865" sldId="385"/>
        </pc:sldMkLst>
      </pc:sldChg>
      <pc:sldChg chg="modSp add mod">
        <pc:chgData name="Binita Gupta (binitag)" userId="2e1667b5-636b-4c95-a3b3-a8a0dc9f68da" providerId="ADAL" clId="{C140B345-4D3B-554F-AB4E-2A7C4C2CE6DA}" dt="2025-02-27T18:06:52.298" v="5319" actId="20577"/>
        <pc:sldMkLst>
          <pc:docMk/>
          <pc:sldMk cId="3932573005" sldId="396"/>
        </pc:sldMkLst>
      </pc:sldChg>
      <pc:sldChg chg="add del">
        <pc:chgData name="Binita Gupta (binitag)" userId="2e1667b5-636b-4c95-a3b3-a8a0dc9f68da" providerId="ADAL" clId="{C140B345-4D3B-554F-AB4E-2A7C4C2CE6DA}" dt="2025-02-27T18:06:28.890" v="5305" actId="2696"/>
        <pc:sldMkLst>
          <pc:docMk/>
          <pc:sldMk cId="950664536" sldId="397"/>
        </pc:sldMkLst>
      </pc:sldChg>
      <pc:sldChg chg="modSp add del">
        <pc:chgData name="Binita Gupta (binitag)" userId="2e1667b5-636b-4c95-a3b3-a8a0dc9f68da" providerId="ADAL" clId="{C140B345-4D3B-554F-AB4E-2A7C4C2CE6DA}" dt="2025-02-27T07:04:11.300" v="1684"/>
        <pc:sldMkLst>
          <pc:docMk/>
          <pc:sldMk cId="1521881648" sldId="398"/>
        </pc:sldMkLst>
      </pc:sldChg>
      <pc:sldChg chg="addSp delSp modSp add mod">
        <pc:chgData name="Binita Gupta (binitag)" userId="2e1667b5-636b-4c95-a3b3-a8a0dc9f68da" providerId="ADAL" clId="{C140B345-4D3B-554F-AB4E-2A7C4C2CE6DA}" dt="2025-02-27T07:16:39.994" v="2557" actId="14100"/>
        <pc:sldMkLst>
          <pc:docMk/>
          <pc:sldMk cId="2141727661" sldId="398"/>
        </pc:sldMkLst>
      </pc:sldChg>
      <pc:sldChg chg="addSp delSp modSp add mod">
        <pc:chgData name="Binita Gupta (binitag)" userId="2e1667b5-636b-4c95-a3b3-a8a0dc9f68da" providerId="ADAL" clId="{C140B345-4D3B-554F-AB4E-2A7C4C2CE6DA}" dt="2025-02-28T22:32:16.392" v="5361" actId="20577"/>
        <pc:sldMkLst>
          <pc:docMk/>
          <pc:sldMk cId="842318585" sldId="399"/>
        </pc:sldMkLst>
      </pc:sldChg>
      <pc:sldChg chg="addSp delSp modSp add mod">
        <pc:chgData name="Binita Gupta (binitag)" userId="2e1667b5-636b-4c95-a3b3-a8a0dc9f68da" providerId="ADAL" clId="{C140B345-4D3B-554F-AB4E-2A7C4C2CE6DA}" dt="2025-02-27T17:47:24.984" v="4506" actId="20577"/>
        <pc:sldMkLst>
          <pc:docMk/>
          <pc:sldMk cId="3624350464" sldId="400"/>
        </pc:sldMkLst>
      </pc:sldChg>
      <pc:sldChg chg="addSp delSp modSp add mod">
        <pc:chgData name="Binita Gupta (binitag)" userId="2e1667b5-636b-4c95-a3b3-a8a0dc9f68da" providerId="ADAL" clId="{C140B345-4D3B-554F-AB4E-2A7C4C2CE6DA}" dt="2025-02-28T07:33:44.214" v="5345" actId="14100"/>
        <pc:sldMkLst>
          <pc:docMk/>
          <pc:sldMk cId="3828986163" sldId="401"/>
        </pc:sldMkLst>
      </pc:sldChg>
      <pc:sldChg chg="modSp add mod">
        <pc:chgData name="Binita Gupta (binitag)" userId="2e1667b5-636b-4c95-a3b3-a8a0dc9f68da" providerId="ADAL" clId="{C140B345-4D3B-554F-AB4E-2A7C4C2CE6DA}" dt="2025-02-27T17:57:07.848" v="5001" actId="14100"/>
        <pc:sldMkLst>
          <pc:docMk/>
          <pc:sldMk cId="3607726085" sldId="402"/>
        </pc:sldMkLst>
      </pc:sldChg>
      <pc:sldChg chg="modSp add mod">
        <pc:chgData name="Binita Gupta (binitag)" userId="2e1667b5-636b-4c95-a3b3-a8a0dc9f68da" providerId="ADAL" clId="{C140B345-4D3B-554F-AB4E-2A7C4C2CE6DA}" dt="2025-02-27T18:05:58.230" v="5280" actId="20577"/>
        <pc:sldMkLst>
          <pc:docMk/>
          <pc:sldMk cId="929687622" sldId="404"/>
        </pc:sldMkLst>
      </pc:sldChg>
      <pc:sldChg chg="modSp add mod">
        <pc:chgData name="Binita Gupta (binitag)" userId="2e1667b5-636b-4c95-a3b3-a8a0dc9f68da" providerId="ADAL" clId="{C140B345-4D3B-554F-AB4E-2A7C4C2CE6DA}" dt="2025-02-27T18:07:08.949" v="5322" actId="20577"/>
        <pc:sldMkLst>
          <pc:docMk/>
          <pc:sldMk cId="2836212195" sldId="405"/>
        </pc:sldMkLst>
      </pc:sldChg>
      <pc:sldMasterChg chg="modSp mod">
        <pc:chgData name="Binita Gupta (binitag)" userId="2e1667b5-636b-4c95-a3b3-a8a0dc9f68da" providerId="ADAL" clId="{C140B345-4D3B-554F-AB4E-2A7C4C2CE6DA}" dt="2025-02-27T18:14:57.463" v="5337" actId="20577"/>
        <pc:sldMasterMkLst>
          <pc:docMk/>
          <pc:sldMasterMk cId="0" sldId="2147483648"/>
        </pc:sldMasterMkLst>
      </pc:sldMasterChg>
    </pc:docChg>
  </pc:docChgLst>
  <pc:docChgLst>
    <pc:chgData name="Binita Gupta (binitag)" userId="2e1667b5-636b-4c95-a3b3-a8a0dc9f68da" providerId="ADAL" clId="{6D45F1C5-4EAF-BF43-AF57-FDCF887DB032}"/>
    <pc:docChg chg="custSel addSld delSld modSld modMainMaster">
      <pc:chgData name="Binita Gupta (binitag)" userId="2e1667b5-636b-4c95-a3b3-a8a0dc9f68da" providerId="ADAL" clId="{6D45F1C5-4EAF-BF43-AF57-FDCF887DB032}" dt="2025-06-16T07:25:02.942" v="445" actId="313"/>
      <pc:docMkLst>
        <pc:docMk/>
      </pc:docMkLst>
      <pc:sldChg chg="modSp mod">
        <pc:chgData name="Binita Gupta (binitag)" userId="2e1667b5-636b-4c95-a3b3-a8a0dc9f68da" providerId="ADAL" clId="{6D45F1C5-4EAF-BF43-AF57-FDCF887DB032}" dt="2025-06-16T07:09:27.985" v="11" actId="20577"/>
        <pc:sldMkLst>
          <pc:docMk/>
          <pc:sldMk cId="0" sldId="256"/>
        </pc:sldMkLst>
        <pc:spChg chg="mod">
          <ac:chgData name="Binita Gupta (binitag)" userId="2e1667b5-636b-4c95-a3b3-a8a0dc9f68da" providerId="ADAL" clId="{6D45F1C5-4EAF-BF43-AF57-FDCF887DB032}" dt="2025-06-16T07:09:27.985" v="11" actId="20577"/>
          <ac:spMkLst>
            <pc:docMk/>
            <pc:sldMk cId="0" sldId="256"/>
            <ac:spMk id="3074" creationId="{00000000-0000-0000-0000-000000000000}"/>
          </ac:spMkLst>
        </pc:spChg>
      </pc:sldChg>
      <pc:sldChg chg="modSp mod">
        <pc:chgData name="Binita Gupta (binitag)" userId="2e1667b5-636b-4c95-a3b3-a8a0dc9f68da" providerId="ADAL" clId="{6D45F1C5-4EAF-BF43-AF57-FDCF887DB032}" dt="2025-06-16T07:18:37.024" v="334" actId="20577"/>
        <pc:sldMkLst>
          <pc:docMk/>
          <pc:sldMk cId="3932573005" sldId="396"/>
        </pc:sldMkLst>
        <pc:spChg chg="mod">
          <ac:chgData name="Binita Gupta (binitag)" userId="2e1667b5-636b-4c95-a3b3-a8a0dc9f68da" providerId="ADAL" clId="{6D45F1C5-4EAF-BF43-AF57-FDCF887DB032}" dt="2025-06-16T07:18:37.024" v="334" actId="20577"/>
          <ac:spMkLst>
            <pc:docMk/>
            <pc:sldMk cId="3932573005" sldId="396"/>
            <ac:spMk id="4098" creationId="{380175E5-554B-B67F-631F-4064F5708E4F}"/>
          </ac:spMkLst>
        </pc:spChg>
      </pc:sldChg>
      <pc:sldChg chg="modSp mod">
        <pc:chgData name="Binita Gupta (binitag)" userId="2e1667b5-636b-4c95-a3b3-a8a0dc9f68da" providerId="ADAL" clId="{6D45F1C5-4EAF-BF43-AF57-FDCF887DB032}" dt="2025-06-16T07:25:02.942" v="445" actId="313"/>
        <pc:sldMkLst>
          <pc:docMk/>
          <pc:sldMk cId="2141727661" sldId="398"/>
        </pc:sldMkLst>
        <pc:spChg chg="mod">
          <ac:chgData name="Binita Gupta (binitag)" userId="2e1667b5-636b-4c95-a3b3-a8a0dc9f68da" providerId="ADAL" clId="{6D45F1C5-4EAF-BF43-AF57-FDCF887DB032}" dt="2025-06-16T07:25:02.942" v="445" actId="313"/>
          <ac:spMkLst>
            <pc:docMk/>
            <pc:sldMk cId="2141727661" sldId="398"/>
            <ac:spMk id="4098" creationId="{F8B9A276-EF37-4697-F83A-9CB73CDE2287}"/>
          </ac:spMkLst>
        </pc:spChg>
      </pc:sldChg>
      <pc:sldChg chg="modSp mod">
        <pc:chgData name="Binita Gupta (binitag)" userId="2e1667b5-636b-4c95-a3b3-a8a0dc9f68da" providerId="ADAL" clId="{6D45F1C5-4EAF-BF43-AF57-FDCF887DB032}" dt="2025-06-16T07:19:55.663" v="391" actId="20577"/>
        <pc:sldMkLst>
          <pc:docMk/>
          <pc:sldMk cId="842318585" sldId="399"/>
        </pc:sldMkLst>
        <pc:spChg chg="mod">
          <ac:chgData name="Binita Gupta (binitag)" userId="2e1667b5-636b-4c95-a3b3-a8a0dc9f68da" providerId="ADAL" clId="{6D45F1C5-4EAF-BF43-AF57-FDCF887DB032}" dt="2025-06-16T07:19:55.663" v="391" actId="20577"/>
          <ac:spMkLst>
            <pc:docMk/>
            <pc:sldMk cId="842318585" sldId="399"/>
            <ac:spMk id="4098" creationId="{5DF53AD0-CC0D-F38D-D212-9DF406294AE6}"/>
          </ac:spMkLst>
        </pc:spChg>
      </pc:sldChg>
      <pc:sldChg chg="del">
        <pc:chgData name="Binita Gupta (binitag)" userId="2e1667b5-636b-4c95-a3b3-a8a0dc9f68da" providerId="ADAL" clId="{6D45F1C5-4EAF-BF43-AF57-FDCF887DB032}" dt="2025-06-16T07:17:33.893" v="330" actId="2696"/>
        <pc:sldMkLst>
          <pc:docMk/>
          <pc:sldMk cId="3624350464" sldId="400"/>
        </pc:sldMkLst>
      </pc:sldChg>
      <pc:sldChg chg="del">
        <pc:chgData name="Binita Gupta (binitag)" userId="2e1667b5-636b-4c95-a3b3-a8a0dc9f68da" providerId="ADAL" clId="{6D45F1C5-4EAF-BF43-AF57-FDCF887DB032}" dt="2025-06-16T07:17:34.724" v="331" actId="2696"/>
        <pc:sldMkLst>
          <pc:docMk/>
          <pc:sldMk cId="3828986163" sldId="401"/>
        </pc:sldMkLst>
      </pc:sldChg>
      <pc:sldChg chg="modSp mod">
        <pc:chgData name="Binita Gupta (binitag)" userId="2e1667b5-636b-4c95-a3b3-a8a0dc9f68da" providerId="ADAL" clId="{6D45F1C5-4EAF-BF43-AF57-FDCF887DB032}" dt="2025-06-16T07:21:11.654" v="403" actId="20577"/>
        <pc:sldMkLst>
          <pc:docMk/>
          <pc:sldMk cId="3607726085" sldId="402"/>
        </pc:sldMkLst>
        <pc:spChg chg="mod">
          <ac:chgData name="Binita Gupta (binitag)" userId="2e1667b5-636b-4c95-a3b3-a8a0dc9f68da" providerId="ADAL" clId="{6D45F1C5-4EAF-BF43-AF57-FDCF887DB032}" dt="2025-06-16T07:21:11.654" v="403" actId="20577"/>
          <ac:spMkLst>
            <pc:docMk/>
            <pc:sldMk cId="3607726085" sldId="402"/>
            <ac:spMk id="3" creationId="{3D2EAED7-D02E-7223-F8CB-29D77A8D05FF}"/>
          </ac:spMkLst>
        </pc:spChg>
      </pc:sldChg>
      <pc:sldChg chg="modSp mod">
        <pc:chgData name="Binita Gupta (binitag)" userId="2e1667b5-636b-4c95-a3b3-a8a0dc9f68da" providerId="ADAL" clId="{6D45F1C5-4EAF-BF43-AF57-FDCF887DB032}" dt="2025-06-16T07:22:06.126" v="409" actId="20577"/>
        <pc:sldMkLst>
          <pc:docMk/>
          <pc:sldMk cId="929687622" sldId="404"/>
        </pc:sldMkLst>
        <pc:spChg chg="mod">
          <ac:chgData name="Binita Gupta (binitag)" userId="2e1667b5-636b-4c95-a3b3-a8a0dc9f68da" providerId="ADAL" clId="{6D45F1C5-4EAF-BF43-AF57-FDCF887DB032}" dt="2025-06-16T07:22:06.126" v="409" actId="20577"/>
          <ac:spMkLst>
            <pc:docMk/>
            <pc:sldMk cId="929687622" sldId="404"/>
            <ac:spMk id="2" creationId="{503ECA5E-4FA3-8F46-F21B-1186919E8A82}"/>
          </ac:spMkLst>
        </pc:spChg>
      </pc:sldChg>
      <pc:sldChg chg="del">
        <pc:chgData name="Binita Gupta (binitag)" userId="2e1667b5-636b-4c95-a3b3-a8a0dc9f68da" providerId="ADAL" clId="{6D45F1C5-4EAF-BF43-AF57-FDCF887DB032}" dt="2025-06-16T07:23:47.086" v="419" actId="2696"/>
        <pc:sldMkLst>
          <pc:docMk/>
          <pc:sldMk cId="2836212195" sldId="405"/>
        </pc:sldMkLst>
      </pc:sldChg>
      <pc:sldChg chg="modSp add mod">
        <pc:chgData name="Binita Gupta (binitag)" userId="2e1667b5-636b-4c95-a3b3-a8a0dc9f68da" providerId="ADAL" clId="{6D45F1C5-4EAF-BF43-AF57-FDCF887DB032}" dt="2025-06-16T07:23:29.832" v="418" actId="12"/>
        <pc:sldMkLst>
          <pc:docMk/>
          <pc:sldMk cId="662630842" sldId="406"/>
        </pc:sldMkLst>
        <pc:spChg chg="mod">
          <ac:chgData name="Binita Gupta (binitag)" userId="2e1667b5-636b-4c95-a3b3-a8a0dc9f68da" providerId="ADAL" clId="{6D45F1C5-4EAF-BF43-AF57-FDCF887DB032}" dt="2025-06-16T07:22:12.503" v="414" actId="20577"/>
          <ac:spMkLst>
            <pc:docMk/>
            <pc:sldMk cId="662630842" sldId="406"/>
            <ac:spMk id="2" creationId="{5EC585B2-B7CF-259E-5FC7-055E3DF3F20D}"/>
          </ac:spMkLst>
        </pc:spChg>
        <pc:spChg chg="mod">
          <ac:chgData name="Binita Gupta (binitag)" userId="2e1667b5-636b-4c95-a3b3-a8a0dc9f68da" providerId="ADAL" clId="{6D45F1C5-4EAF-BF43-AF57-FDCF887DB032}" dt="2025-06-16T07:23:29.832" v="418" actId="12"/>
          <ac:spMkLst>
            <pc:docMk/>
            <pc:sldMk cId="662630842" sldId="406"/>
            <ac:spMk id="3" creationId="{BD585B97-FD14-292B-76FC-B3035A6AB69F}"/>
          </ac:spMkLst>
        </pc:spChg>
      </pc:sldChg>
      <pc:sldMasterChg chg="modSp mod">
        <pc:chgData name="Binita Gupta (binitag)" userId="2e1667b5-636b-4c95-a3b3-a8a0dc9f68da" providerId="ADAL" clId="{6D45F1C5-4EAF-BF43-AF57-FDCF887DB032}" dt="2025-06-16T07:09:10.767" v="1" actId="20577"/>
        <pc:sldMasterMkLst>
          <pc:docMk/>
          <pc:sldMasterMk cId="0" sldId="2147483648"/>
        </pc:sldMasterMkLst>
        <pc:spChg chg="mod">
          <ac:chgData name="Binita Gupta (binitag)" userId="2e1667b5-636b-4c95-a3b3-a8a0dc9f68da" providerId="ADAL" clId="{6D45F1C5-4EAF-BF43-AF57-FDCF887DB032}" dt="2025-06-16T07:09:10.767" v="1"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A1F02CA2-1DAE-E448-94C6-174F70CD85AC}"/>
    <pc:docChg chg="undo custSel addSld delSld modSld">
      <pc:chgData name="Binita Gupta (binitag)" userId="2e1667b5-636b-4c95-a3b3-a8a0dc9f68da" providerId="ADAL" clId="{A1F02CA2-1DAE-E448-94C6-174F70CD85AC}" dt="2025-02-11T22:20:20.394" v="5742" actId="20577"/>
      <pc:docMkLst>
        <pc:docMk/>
      </pc:docMkLst>
      <pc:sldChg chg="modSp">
        <pc:chgData name="Binita Gupta (binitag)" userId="2e1667b5-636b-4c95-a3b3-a8a0dc9f68da" providerId="ADAL" clId="{A1F02CA2-1DAE-E448-94C6-174F70CD85AC}" dt="2025-01-30T05:55:58.296" v="2"/>
        <pc:sldMkLst>
          <pc:docMk/>
          <pc:sldMk cId="0" sldId="256"/>
        </pc:sldMkLst>
      </pc:sldChg>
      <pc:sldChg chg="modSp mod">
        <pc:chgData name="Binita Gupta (binitag)" userId="2e1667b5-636b-4c95-a3b3-a8a0dc9f68da" providerId="ADAL" clId="{A1F02CA2-1DAE-E448-94C6-174F70CD85AC}" dt="2025-01-30T20:46:09.181" v="3514" actId="20577"/>
        <pc:sldMkLst>
          <pc:docMk/>
          <pc:sldMk cId="0" sldId="257"/>
        </pc:sldMkLst>
      </pc:sldChg>
      <pc:sldChg chg="addSp delSp modSp mod">
        <pc:chgData name="Binita Gupta (binitag)" userId="2e1667b5-636b-4c95-a3b3-a8a0dc9f68da" providerId="ADAL" clId="{A1F02CA2-1DAE-E448-94C6-174F70CD85AC}" dt="2025-02-11T21:36:58.058" v="4907" actId="20577"/>
        <pc:sldMkLst>
          <pc:docMk/>
          <pc:sldMk cId="2785867913" sldId="344"/>
        </pc:sldMkLst>
      </pc:sldChg>
      <pc:sldChg chg="modSp mod">
        <pc:chgData name="Binita Gupta (binitag)" userId="2e1667b5-636b-4c95-a3b3-a8a0dc9f68da" providerId="ADAL" clId="{A1F02CA2-1DAE-E448-94C6-174F70CD85AC}" dt="2025-02-11T21:43:43.715" v="5080" actId="20577"/>
        <pc:sldMkLst>
          <pc:docMk/>
          <pc:sldMk cId="4054430269" sldId="345"/>
        </pc:sldMkLst>
      </pc:sldChg>
      <pc:sldChg chg="del">
        <pc:chgData name="Binita Gupta (binitag)" userId="2e1667b5-636b-4c95-a3b3-a8a0dc9f68da" providerId="ADAL" clId="{A1F02CA2-1DAE-E448-94C6-174F70CD85AC}" dt="2025-01-30T06:08:03.498" v="194" actId="2696"/>
        <pc:sldMkLst>
          <pc:docMk/>
          <pc:sldMk cId="369723851" sldId="346"/>
        </pc:sldMkLst>
      </pc:sldChg>
      <pc:sldChg chg="del">
        <pc:chgData name="Binita Gupta (binitag)" userId="2e1667b5-636b-4c95-a3b3-a8a0dc9f68da" providerId="ADAL" clId="{A1F02CA2-1DAE-E448-94C6-174F70CD85AC}" dt="2025-01-30T06:08:04.683" v="195" actId="2696"/>
        <pc:sldMkLst>
          <pc:docMk/>
          <pc:sldMk cId="3324926058" sldId="347"/>
        </pc:sldMkLst>
      </pc:sldChg>
      <pc:sldChg chg="addSp delSp modSp mod">
        <pc:chgData name="Binita Gupta (binitag)" userId="2e1667b5-636b-4c95-a3b3-a8a0dc9f68da" providerId="ADAL" clId="{A1F02CA2-1DAE-E448-94C6-174F70CD85AC}" dt="2025-02-11T21:46:58.112" v="5173" actId="20577"/>
        <pc:sldMkLst>
          <pc:docMk/>
          <pc:sldMk cId="2917752141" sldId="348"/>
        </pc:sldMkLst>
      </pc:sldChg>
      <pc:sldChg chg="addSp delSp modSp mod">
        <pc:chgData name="Binita Gupta (binitag)" userId="2e1667b5-636b-4c95-a3b3-a8a0dc9f68da" providerId="ADAL" clId="{A1F02CA2-1DAE-E448-94C6-174F70CD85AC}" dt="2025-01-30T20:44:13.690" v="3497" actId="1076"/>
        <pc:sldMkLst>
          <pc:docMk/>
          <pc:sldMk cId="2548253796" sldId="349"/>
        </pc:sldMkLst>
      </pc:sldChg>
      <pc:sldChg chg="modSp mod">
        <pc:chgData name="Binita Gupta (binitag)" userId="2e1667b5-636b-4c95-a3b3-a8a0dc9f68da" providerId="ADAL" clId="{A1F02CA2-1DAE-E448-94C6-174F70CD85AC}" dt="2025-01-30T20:46:39.378" v="3515" actId="1076"/>
        <pc:sldMkLst>
          <pc:docMk/>
          <pc:sldMk cId="1551134690" sldId="350"/>
        </pc:sldMkLst>
      </pc:sldChg>
      <pc:sldChg chg="modSp add del mod">
        <pc:chgData name="Binita Gupta (binitag)" userId="2e1667b5-636b-4c95-a3b3-a8a0dc9f68da" providerId="ADAL" clId="{A1F02CA2-1DAE-E448-94C6-174F70CD85AC}" dt="2025-01-30T20:35:51.556" v="3485" actId="2696"/>
        <pc:sldMkLst>
          <pc:docMk/>
          <pc:sldMk cId="2957146566" sldId="351"/>
        </pc:sldMkLst>
      </pc:sldChg>
      <pc:sldChg chg="modSp add del mod">
        <pc:chgData name="Binita Gupta (binitag)" userId="2e1667b5-636b-4c95-a3b3-a8a0dc9f68da" providerId="ADAL" clId="{A1F02CA2-1DAE-E448-94C6-174F70CD85AC}" dt="2025-01-30T15:50:54.962" v="200" actId="2696"/>
        <pc:sldMkLst>
          <pc:docMk/>
          <pc:sldMk cId="539302691" sldId="353"/>
        </pc:sldMkLst>
      </pc:sldChg>
      <pc:sldChg chg="modSp new mod">
        <pc:chgData name="Binita Gupta (binitag)" userId="2e1667b5-636b-4c95-a3b3-a8a0dc9f68da" providerId="ADAL" clId="{A1F02CA2-1DAE-E448-94C6-174F70CD85AC}" dt="2025-01-30T20:44:26.926" v="3506" actId="20577"/>
        <pc:sldMkLst>
          <pc:docMk/>
          <pc:sldMk cId="3103363972" sldId="353"/>
        </pc:sldMkLst>
      </pc:sldChg>
      <pc:sldChg chg="add">
        <pc:chgData name="Binita Gupta (binitag)" userId="2e1667b5-636b-4c95-a3b3-a8a0dc9f68da" providerId="ADAL" clId="{A1F02CA2-1DAE-E448-94C6-174F70CD85AC}" dt="2025-02-11T14:13:49.838" v="3516"/>
        <pc:sldMkLst>
          <pc:docMk/>
          <pc:sldMk cId="2097117270" sldId="367"/>
        </pc:sldMkLst>
      </pc:sldChg>
      <pc:sldChg chg="add del">
        <pc:chgData name="Binita Gupta (binitag)" userId="2e1667b5-636b-4c95-a3b3-a8a0dc9f68da" providerId="ADAL" clId="{A1F02CA2-1DAE-E448-94C6-174F70CD85AC}" dt="2025-02-11T14:54:32.669" v="4537" actId="2696"/>
        <pc:sldMkLst>
          <pc:docMk/>
          <pc:sldMk cId="3506697604" sldId="368"/>
        </pc:sldMkLst>
      </pc:sldChg>
      <pc:sldChg chg="addSp delSp modSp new mod">
        <pc:chgData name="Binita Gupta (binitag)" userId="2e1667b5-636b-4c95-a3b3-a8a0dc9f68da" providerId="ADAL" clId="{A1F02CA2-1DAE-E448-94C6-174F70CD85AC}" dt="2025-02-11T22:20:20.394" v="5742" actId="20577"/>
        <pc:sldMkLst>
          <pc:docMk/>
          <pc:sldMk cId="4202713497" sldId="368"/>
        </pc:sldMkLst>
      </pc:sld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842364C-FA99-7957-1F1E-0500FA445E2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8D152E1-8055-CDCD-E1D9-20FF43E8BEB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57CE0FBF-F5F3-3184-46FB-FA58C7E02B3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9E77A09-3F99-EC72-E7A4-39AC21EB02FA}"/>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19B14E2-8E69-8637-3E07-6827E39AD721}"/>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86F1E01E-4019-1B66-6950-28753D62F4FC}"/>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D65255B-6EC9-973E-E55A-78E4D0AD9BF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5901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2BB713D-22B1-BDED-2C07-DCD3B921960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BB57726-07C1-51C5-145A-951E308AF19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0553996-6D15-3A32-D72C-85CA82EAAB8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5493E5A-B7B0-8B3B-85F6-05DDC4F9A9B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F7780F4-F518-9230-4584-DC1F89B2870C}"/>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41AB3DF9-480F-693F-3AD5-2E657B0BC4B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22FD285-65B7-5DF3-E269-34CB8F7A04B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40578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B072198-5D18-7125-7FFC-179116C37B2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A60A9A5-6133-4287-F678-8E2808DEB3D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967C3E8-912C-E415-D641-D5B8C934B5C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7FD7865-38DF-6E55-61CB-2132D65C28C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CDD55F5-3A7F-DDB9-5278-B1C758860708}"/>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ACDCB12E-0139-3198-A364-592A1653AF1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C3ADDA29-D675-88A3-BF94-863501A874CF}"/>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3202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2025</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2025</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2025</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Buffered DL Data Handling for Seamless Roaming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sp>
        <p:nvSpPr>
          <p:cNvPr id="6" name="Date Placeholder 3"/>
          <p:cNvSpPr>
            <a:spLocks noGrp="1"/>
          </p:cNvSpPr>
          <p:nvPr>
            <p:ph type="dt" idx="10"/>
          </p:nvPr>
        </p:nvSpPr>
        <p:spPr/>
        <p:txBody>
          <a:bodyPr/>
          <a:lstStyle/>
          <a:p>
            <a:r>
              <a:rPr lang="en-US"/>
              <a:t>June 2025</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6606107"/>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1" y="1600200"/>
            <a:ext cx="106679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err="1"/>
              <a:t>TGbn</a:t>
            </a:r>
            <a:r>
              <a:rPr lang="en-GB" sz="2000" dirty="0"/>
              <a:t> SFD has following motion that cover the aspects of buffered DL data handling for seamless roaming:</a:t>
            </a:r>
          </a:p>
          <a:p>
            <a:pPr lvl="1" indent="-342900">
              <a:buFont typeface="Arial" panose="020B0604020202020204" pitchFamily="34" charset="0"/>
              <a:buChar char="•"/>
              <a:tabLst>
                <a:tab pos="457200" algn="l"/>
              </a:tabLs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As part of the seamless roaming procedure, during roaming,</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after the request/response exchange that initiates notification of the DS mapping change from the current AP MLD to the target AP MLD,</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3">
              <a:buFont typeface="Arial" panose="020B0604020202020204" pitchFamily="34" charset="0"/>
              <a:buChar char="•"/>
              <a:tabLst>
                <a:tab pos="13716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The current AP MLD may deliver buffered DL data frames for a TBD period of time.</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3">
              <a:buFont typeface="Arial" panose="020B0604020202020204" pitchFamily="34" charset="0"/>
              <a:buChar char="•"/>
              <a:tabLst>
                <a:tab pos="13716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The non-AP MLD may retrieve buffered DL data frames from the current AP MLD</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3">
              <a:buFont typeface="Arial" panose="020B0604020202020204" pitchFamily="34" charset="0"/>
              <a:buChar char="•"/>
              <a:tabLst>
                <a:tab pos="13716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The non-AP MLD may send UL data to target AP MLD.</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3">
              <a:buFont typeface="Arial" panose="020B0604020202020204" pitchFamily="34" charset="0"/>
              <a:buChar char="•"/>
              <a:tabLst>
                <a:tab pos="13716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It is assumed that the target AP MLD is able to deliver data frames to non-AP MLD after the DS mapping change</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2" indent="-285750">
              <a:buFont typeface="Arial" panose="020B0604020202020204" pitchFamily="34" charset="0"/>
              <a:buChar char="•"/>
              <a:tabLst>
                <a:tab pos="9144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The current AP MLD may forward DL data to the target AP MLD.</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lvl="3">
              <a:buFont typeface="Arial" panose="020B0604020202020204" pitchFamily="34" charset="0"/>
              <a:buChar char="•"/>
              <a:tabLst>
                <a:tab pos="1371600" algn="l"/>
              </a:tabLst>
            </a:pPr>
            <a:r>
              <a:rPr lang="en-GB" sz="1200" dirty="0">
                <a:effectLst/>
                <a:latin typeface="Times New Roman" panose="02020603050405020304" pitchFamily="18" charset="0"/>
                <a:ea typeface="SimSun" panose="02010600030101010101" pitchFamily="2" charset="-122"/>
                <a:cs typeface="Times New Roman" panose="02020603050405020304" pitchFamily="18" charset="0"/>
              </a:rPr>
              <a:t>When and how to initiate the forwarding of DL data is TBD</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857250" lvl="1"/>
            <a:r>
              <a:rPr lang="en-GB" sz="1200" dirty="0">
                <a:effectLst/>
                <a:latin typeface="Times New Roman" panose="02020603050405020304" pitchFamily="18" charset="0"/>
                <a:ea typeface="SimSun" panose="02010600030101010101" pitchFamily="2" charset="-122"/>
              </a:rPr>
              <a:t>[Motion #27, [1] and [3, 7, 8, 42-48]]</a:t>
            </a: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this presentation we propose considerations and next level of details for buffered DL data handling during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June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557C6-4008-D19B-E6CA-8F5F73C490B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F00E206F-C667-2B87-D502-FFBC561C6D63}"/>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Buffered DL Data Handling </a:t>
            </a:r>
          </a:p>
        </p:txBody>
      </p:sp>
      <p:sp>
        <p:nvSpPr>
          <p:cNvPr id="4098" name="Rectangle 2">
            <a:extLst>
              <a:ext uri="{FF2B5EF4-FFF2-40B4-BE49-F238E27FC236}">
                <a16:creationId xmlns:a16="http://schemas.microsoft.com/office/drawing/2014/main" id="{380175E5-554B-B67F-631F-4064F5708E4F}"/>
              </a:ext>
            </a:extLst>
          </p:cNvPr>
          <p:cNvSpPr>
            <a:spLocks noGrp="1" noChangeArrowheads="1"/>
          </p:cNvSpPr>
          <p:nvPr>
            <p:ph idx="1"/>
          </p:nvPr>
        </p:nvSpPr>
        <p:spPr>
          <a:xfrm>
            <a:off x="457200" y="1378240"/>
            <a:ext cx="10993319" cy="50276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During seamless roaming procedure to a target AP MLD, we need to define ways to handle buffered DL data of the client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Default mode:</a:t>
            </a:r>
            <a:r>
              <a:rPr lang="en-GB" sz="1800" b="0" dirty="0"/>
              <a:t> should be that the </a:t>
            </a:r>
            <a:r>
              <a:rPr lang="en-GB" sz="1800" dirty="0"/>
              <a:t>buffered DL data is drained/delivered to the client</a:t>
            </a:r>
            <a:r>
              <a:rPr lang="en-GB" sz="1800" b="0" dirty="0"/>
              <a:t>, within a time period (per SFD motion)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Both client and the serving AP MLD must support this mode of operation to avoid/minimize data loss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‘DL Data Delivery Time’ is returned in roaming execution response.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It is desirable to drain data as fast as possible, to minimize data loss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If client is active (PM=0) on multiple links and it is an STR client, then AP should try to deliver data over multiple links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 roaming response, AP can request client to come out of PS on one or more other links </a:t>
            </a:r>
            <a:r>
              <a:rPr lang="en-GB" sz="1600" dirty="0"/>
              <a:t>for fast delivery of DL data</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When serving AP is done with delivery of buffered DL data, it explicitly signals this to the client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When client decides to completely move to target AP before DL Drain Time expires: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It is important that it signals this to serving AP, so that AP does not keep trying to deliver buffered data to the client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Client should signal early termination for DL data drain to the serving AP</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b="0" dirty="0"/>
          </a:p>
        </p:txBody>
      </p:sp>
      <p:sp>
        <p:nvSpPr>
          <p:cNvPr id="6" name="Slide Number Placeholder 5">
            <a:extLst>
              <a:ext uri="{FF2B5EF4-FFF2-40B4-BE49-F238E27FC236}">
                <a16:creationId xmlns:a16="http://schemas.microsoft.com/office/drawing/2014/main" id="{B003762C-C5C3-B1A6-E5EA-3B9A58EF5327}"/>
              </a:ext>
            </a:extLst>
          </p:cNvPr>
          <p:cNvSpPr>
            <a:spLocks noGrp="1"/>
          </p:cNvSpPr>
          <p:nvPr>
            <p:ph type="sldNum" idx="12"/>
          </p:nvPr>
        </p:nvSpPr>
        <p:spPr/>
        <p:txBody>
          <a:bodyPr/>
          <a:lstStyle/>
          <a:p>
            <a:r>
              <a:rPr lang="en-GB"/>
              <a:t>Slide </a:t>
            </a:r>
            <a:fld id="{351F4386-A5E2-41A1-B4D0-BE653C929E06}" type="slidenum">
              <a:rPr lang="en-GB" smtClean="0"/>
              <a:pPr/>
              <a:t>3</a:t>
            </a:fld>
            <a:endParaRPr lang="en-GB"/>
          </a:p>
        </p:txBody>
      </p:sp>
      <p:sp>
        <p:nvSpPr>
          <p:cNvPr id="5" name="Footer Placeholder 4">
            <a:extLst>
              <a:ext uri="{FF2B5EF4-FFF2-40B4-BE49-F238E27FC236}">
                <a16:creationId xmlns:a16="http://schemas.microsoft.com/office/drawing/2014/main" id="{F2B859F1-212D-E4D4-5ACC-5A99B9B24B4C}"/>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3662A9A5-D0AC-C598-C227-F3EB2AD657B9}"/>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932573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80A0-2864-8C89-5317-F4C483E7F3A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30B0E702-535D-3E20-0F51-6132813EB568}"/>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Draining of Buffered DL Data</a:t>
            </a:r>
          </a:p>
        </p:txBody>
      </p:sp>
      <p:sp>
        <p:nvSpPr>
          <p:cNvPr id="4098" name="Rectangle 2">
            <a:extLst>
              <a:ext uri="{FF2B5EF4-FFF2-40B4-BE49-F238E27FC236}">
                <a16:creationId xmlns:a16="http://schemas.microsoft.com/office/drawing/2014/main" id="{F8B9A276-EF37-4697-F83A-9CB73CDE2287}"/>
              </a:ext>
            </a:extLst>
          </p:cNvPr>
          <p:cNvSpPr>
            <a:spLocks noGrp="1" noChangeArrowheads="1"/>
          </p:cNvSpPr>
          <p:nvPr>
            <p:ph idx="1"/>
          </p:nvPr>
        </p:nvSpPr>
        <p:spPr>
          <a:xfrm>
            <a:off x="457200" y="1524000"/>
            <a:ext cx="5257800" cy="488185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During the DL Data Delivery Time, a client may first drain all the data from the serving AP MLD before it switches to the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Alternatively, a multi-radio client can be connected with both serving and target AP MLDs over different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single-radio client implementation may switch back-and-forth between serving and target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a:t>Whenever client moves to target AP, it needs to signal PM=1 for its links to the serving AP MLD, and then signal PM=0 when it comes back to retriev</a:t>
            </a:r>
            <a:r>
              <a:rPr lang="en-GB" sz="1400" dirty="0"/>
              <a:t>e remaining DL data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When client fully moves to the target AP MLD, it should signal that to the serving AP e.g. by deleting links with serving AP or other signalling means</a:t>
            </a:r>
            <a:endParaRPr lang="en-GB" sz="1400" dirty="0"/>
          </a:p>
        </p:txBody>
      </p:sp>
      <p:sp>
        <p:nvSpPr>
          <p:cNvPr id="6" name="Slide Number Placeholder 5">
            <a:extLst>
              <a:ext uri="{FF2B5EF4-FFF2-40B4-BE49-F238E27FC236}">
                <a16:creationId xmlns:a16="http://schemas.microsoft.com/office/drawing/2014/main" id="{23CE8214-884F-23CA-253A-625BFF6F9A5A}"/>
              </a:ext>
            </a:extLst>
          </p:cNvPr>
          <p:cNvSpPr>
            <a:spLocks noGrp="1"/>
          </p:cNvSpPr>
          <p:nvPr>
            <p:ph type="sldNum" idx="12"/>
          </p:nvPr>
        </p:nvSpPr>
        <p:spPr/>
        <p:txBody>
          <a:bodyPr/>
          <a:lstStyle/>
          <a:p>
            <a:r>
              <a:rPr lang="en-GB"/>
              <a:t>Slide </a:t>
            </a:r>
            <a:fld id="{351F4386-A5E2-41A1-B4D0-BE653C929E06}" type="slidenum">
              <a:rPr lang="en-GB" smtClean="0"/>
              <a:pPr/>
              <a:t>4</a:t>
            </a:fld>
            <a:endParaRPr lang="en-GB"/>
          </a:p>
        </p:txBody>
      </p:sp>
      <p:sp>
        <p:nvSpPr>
          <p:cNvPr id="5" name="Footer Placeholder 4">
            <a:extLst>
              <a:ext uri="{FF2B5EF4-FFF2-40B4-BE49-F238E27FC236}">
                <a16:creationId xmlns:a16="http://schemas.microsoft.com/office/drawing/2014/main" id="{9CEF4DFC-CEA7-2980-868B-DFF6AE088CC2}"/>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C83E446-375D-7904-5B42-8EF6C6F878B7}"/>
              </a:ext>
            </a:extLst>
          </p:cNvPr>
          <p:cNvSpPr>
            <a:spLocks noGrp="1"/>
          </p:cNvSpPr>
          <p:nvPr>
            <p:ph type="dt" idx="15"/>
          </p:nvPr>
        </p:nvSpPr>
        <p:spPr/>
        <p:txBody>
          <a:bodyPr/>
          <a:lstStyle/>
          <a:p>
            <a:r>
              <a:rPr lang="en-US"/>
              <a:t>June 2025</a:t>
            </a:r>
            <a:endParaRPr lang="en-GB" dirty="0"/>
          </a:p>
        </p:txBody>
      </p:sp>
      <p:pic>
        <p:nvPicPr>
          <p:cNvPr id="3" name="Picture 2">
            <a:extLst>
              <a:ext uri="{FF2B5EF4-FFF2-40B4-BE49-F238E27FC236}">
                <a16:creationId xmlns:a16="http://schemas.microsoft.com/office/drawing/2014/main" id="{74311B9F-D7E5-5EB1-10BD-C8B5D0374BFD}"/>
              </a:ext>
            </a:extLst>
          </p:cNvPr>
          <p:cNvPicPr>
            <a:picLocks noChangeAspect="1"/>
          </p:cNvPicPr>
          <p:nvPr/>
        </p:nvPicPr>
        <p:blipFill>
          <a:blip r:embed="rId3"/>
          <a:stretch>
            <a:fillRect/>
          </a:stretch>
        </p:blipFill>
        <p:spPr>
          <a:xfrm>
            <a:off x="6096000" y="1752600"/>
            <a:ext cx="5980190" cy="3956437"/>
          </a:xfrm>
          <a:prstGeom prst="rect">
            <a:avLst/>
          </a:prstGeom>
        </p:spPr>
      </p:pic>
    </p:spTree>
    <p:extLst>
      <p:ext uri="{BB962C8B-B14F-4D97-AF65-F5344CB8AC3E}">
        <p14:creationId xmlns:p14="http://schemas.microsoft.com/office/powerpoint/2010/main" val="2141727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C4AAD-B59A-DAC5-7323-C4AA9AAE4CB7}"/>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5954AB5D-E6C2-EC1E-B34B-52F1B8C6AE2A}"/>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Forwarding of Buffered DL Data</a:t>
            </a:r>
          </a:p>
        </p:txBody>
      </p:sp>
      <p:sp>
        <p:nvSpPr>
          <p:cNvPr id="4098" name="Rectangle 2">
            <a:extLst>
              <a:ext uri="{FF2B5EF4-FFF2-40B4-BE49-F238E27FC236}">
                <a16:creationId xmlns:a16="http://schemas.microsoft.com/office/drawing/2014/main" id="{5DF53AD0-CC0D-F38D-D212-9DF406294AE6}"/>
              </a:ext>
            </a:extLst>
          </p:cNvPr>
          <p:cNvSpPr>
            <a:spLocks noGrp="1" noChangeArrowheads="1"/>
          </p:cNvSpPr>
          <p:nvPr>
            <p:ph idx="1"/>
          </p:nvPr>
        </p:nvSpPr>
        <p:spPr>
          <a:xfrm>
            <a:off x="450273" y="1447800"/>
            <a:ext cx="5638800" cy="45720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SFD defines a ‘may’ requirement for current AP MLD to forward DL data to the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We think that data forwarding should be an optional capability provided by AP MLDs in an SMD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AP MLDs can indicate: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Data Forwarding Supported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Data forwarding policy (e.g. all traffic, certain ACs/TIDs/SCS stream level, MUSDUs/A-MSDUs only, limit on data size or duration for data forwarding etc.)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If serving and target AP MLDs support data forwarding, then the serving AP can perform some data forwarding, along with draining data directly to the client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Decision on what data to drain vs forward can be made by the serving AP based on multiple factors e.g. types of active flows (VO, VI, BE), amount of buffered data, RSSI/MCS of the client, backhaul link conditions etc.</a:t>
            </a:r>
          </a:p>
        </p:txBody>
      </p:sp>
      <p:sp>
        <p:nvSpPr>
          <p:cNvPr id="6" name="Slide Number Placeholder 5">
            <a:extLst>
              <a:ext uri="{FF2B5EF4-FFF2-40B4-BE49-F238E27FC236}">
                <a16:creationId xmlns:a16="http://schemas.microsoft.com/office/drawing/2014/main" id="{A4F37A0B-AC9E-4912-8190-85E8E63C2BFA}"/>
              </a:ext>
            </a:extLst>
          </p:cNvPr>
          <p:cNvSpPr>
            <a:spLocks noGrp="1"/>
          </p:cNvSpPr>
          <p:nvPr>
            <p:ph type="sldNum" idx="12"/>
          </p:nvPr>
        </p:nvSpPr>
        <p:spPr/>
        <p:txBody>
          <a:bodyPr/>
          <a:lstStyle/>
          <a:p>
            <a:r>
              <a:rPr lang="en-GB"/>
              <a:t>Slide </a:t>
            </a:r>
            <a:fld id="{351F4386-A5E2-41A1-B4D0-BE653C929E06}" type="slidenum">
              <a:rPr lang="en-GB" smtClean="0"/>
              <a:pPr/>
              <a:t>5</a:t>
            </a:fld>
            <a:endParaRPr lang="en-GB"/>
          </a:p>
        </p:txBody>
      </p:sp>
      <p:sp>
        <p:nvSpPr>
          <p:cNvPr id="5" name="Footer Placeholder 4">
            <a:extLst>
              <a:ext uri="{FF2B5EF4-FFF2-40B4-BE49-F238E27FC236}">
                <a16:creationId xmlns:a16="http://schemas.microsoft.com/office/drawing/2014/main" id="{A21705A7-587B-19D4-03F7-0E37A390C5AE}"/>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AEEBA3DA-08BB-B2E3-0819-BF9DDD1DE4E3}"/>
              </a:ext>
            </a:extLst>
          </p:cNvPr>
          <p:cNvSpPr>
            <a:spLocks noGrp="1"/>
          </p:cNvSpPr>
          <p:nvPr>
            <p:ph type="dt" idx="15"/>
          </p:nvPr>
        </p:nvSpPr>
        <p:spPr/>
        <p:txBody>
          <a:bodyPr/>
          <a:lstStyle/>
          <a:p>
            <a:r>
              <a:rPr lang="en-US"/>
              <a:t>June 2025</a:t>
            </a:r>
            <a:endParaRPr lang="en-GB" dirty="0"/>
          </a:p>
        </p:txBody>
      </p:sp>
      <p:pic>
        <p:nvPicPr>
          <p:cNvPr id="2" name="Picture 1">
            <a:extLst>
              <a:ext uri="{FF2B5EF4-FFF2-40B4-BE49-F238E27FC236}">
                <a16:creationId xmlns:a16="http://schemas.microsoft.com/office/drawing/2014/main" id="{39B2443A-77B1-A35E-958E-5F1CB42FE92E}"/>
              </a:ext>
            </a:extLst>
          </p:cNvPr>
          <p:cNvPicPr>
            <a:picLocks noChangeAspect="1"/>
          </p:cNvPicPr>
          <p:nvPr/>
        </p:nvPicPr>
        <p:blipFill>
          <a:blip r:embed="rId3"/>
          <a:stretch>
            <a:fillRect/>
          </a:stretch>
        </p:blipFill>
        <p:spPr>
          <a:xfrm>
            <a:off x="6451910" y="1751014"/>
            <a:ext cx="5740090" cy="3797589"/>
          </a:xfrm>
          <a:prstGeom prst="rect">
            <a:avLst/>
          </a:prstGeom>
        </p:spPr>
      </p:pic>
    </p:spTree>
    <p:extLst>
      <p:ext uri="{BB962C8B-B14F-4D97-AF65-F5344CB8AC3E}">
        <p14:creationId xmlns:p14="http://schemas.microsoft.com/office/powerpoint/2010/main" val="8423185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34684-156F-5223-7A5B-00C63C8052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67540E-DA25-43F4-4814-C454378307D8}"/>
              </a:ext>
            </a:extLst>
          </p:cNvPr>
          <p:cNvSpPr>
            <a:spLocks noGrp="1"/>
          </p:cNvSpPr>
          <p:nvPr>
            <p:ph type="title"/>
          </p:nvPr>
        </p:nvSpPr>
        <p:spPr>
          <a:xfrm>
            <a:off x="914401" y="685801"/>
            <a:ext cx="10361084" cy="533399"/>
          </a:xfrm>
        </p:spPr>
        <p:txBody>
          <a:bodyPr/>
          <a:lstStyle/>
          <a:p>
            <a:r>
              <a:rPr lang="en-US" dirty="0"/>
              <a:t>Summary</a:t>
            </a:r>
          </a:p>
        </p:txBody>
      </p:sp>
      <p:sp>
        <p:nvSpPr>
          <p:cNvPr id="3" name="Content Placeholder 2">
            <a:extLst>
              <a:ext uri="{FF2B5EF4-FFF2-40B4-BE49-F238E27FC236}">
                <a16:creationId xmlns:a16="http://schemas.microsoft.com/office/drawing/2014/main" id="{3D2EAED7-D02E-7223-F8CB-29D77A8D05FF}"/>
              </a:ext>
            </a:extLst>
          </p:cNvPr>
          <p:cNvSpPr>
            <a:spLocks noGrp="1"/>
          </p:cNvSpPr>
          <p:nvPr>
            <p:ph idx="1"/>
          </p:nvPr>
        </p:nvSpPr>
        <p:spPr>
          <a:xfrm>
            <a:off x="929217" y="1400175"/>
            <a:ext cx="10475384" cy="4900754"/>
          </a:xfrm>
        </p:spPr>
        <p:txBody>
          <a:bodyPr/>
          <a:lstStyle/>
          <a:p>
            <a:pPr>
              <a:buFont typeface="Arial" panose="020B0604020202020204" pitchFamily="34" charset="0"/>
              <a:buChar char="•"/>
            </a:pPr>
            <a:r>
              <a:rPr lang="en-US" sz="2000" b="0" dirty="0"/>
              <a:t>This presentation covers considerations for buffered DL data handling during seamless roaming</a:t>
            </a:r>
          </a:p>
          <a:p>
            <a:pPr>
              <a:buFont typeface="Arial" panose="020B0604020202020204" pitchFamily="34" charset="0"/>
              <a:buChar char="•"/>
            </a:pPr>
            <a:r>
              <a:rPr lang="en-US" sz="2000" b="0" dirty="0"/>
              <a:t>We propose draining of buffered DL data be the default mode, and supported by both AP &amp; STA</a:t>
            </a:r>
          </a:p>
          <a:p>
            <a:pPr lvl="1">
              <a:buFont typeface="Arial" panose="020B0604020202020204" pitchFamily="34" charset="0"/>
              <a:buChar char="•"/>
            </a:pPr>
            <a:r>
              <a:rPr lang="en-US" sz="1600" dirty="0"/>
              <a:t>Serving AP can request client to come out of PS on other links to deliver buffered DL data fast (e.g. in roaming response)</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When serving AP is done with delivery of buffered DL data, it can signal this to the client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When client completely moves to the target AP, client notifies serving AP of early termination of DL data drain</a:t>
            </a:r>
          </a:p>
          <a:p>
            <a:pPr>
              <a:buFont typeface="Arial" panose="020B0604020202020204" pitchFamily="34" charset="0"/>
              <a:buChar char="•"/>
            </a:pPr>
            <a:r>
              <a:rPr lang="en-GB" sz="2000" b="0" dirty="0"/>
              <a:t>Data forwarding can be an optional capability, announced by AP MLDs in an SMD </a:t>
            </a:r>
          </a:p>
          <a:p>
            <a:pPr lvl="1">
              <a:buFont typeface="Arial" panose="020B0604020202020204" pitchFamily="34" charset="0"/>
              <a:buChar char="•"/>
            </a:pPr>
            <a:r>
              <a:rPr lang="en-GB" sz="1600" dirty="0"/>
              <a:t>AP MLD can also announce their data forwarding policy (e.g. all data, certain ACs/TIDs/SCS stream level, MSDUs/A-MSDUs only, limit on data size or duration for data forwarding etc.)</a:t>
            </a: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If supported, serving AP can perform some data forwarding along with data draining</a:t>
            </a:r>
            <a:r>
              <a:rPr lang="en-GB" sz="160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Decision on what to drain vs forward can be AP implementation based on e.g. active flows (VO, VI, BE), amount of buffered data, RSSI/MCS of the client, backhaul conditions etc.</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Slide Number Placeholder 3">
            <a:extLst>
              <a:ext uri="{FF2B5EF4-FFF2-40B4-BE49-F238E27FC236}">
                <a16:creationId xmlns:a16="http://schemas.microsoft.com/office/drawing/2014/main" id="{EB05582E-7980-C5F8-C08C-91480DE09A8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8C2561A-8DFC-9907-33C8-D83D267A875B}"/>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BA959DA-4B29-C7DA-9591-4A5BC389D273}"/>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60772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C88A3-F589-3F8A-C89F-8A3D255048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3ECA5E-4FA3-8F46-F21B-1186919E8A82}"/>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731FA273-774D-02ED-8525-99E83A598EAE}"/>
              </a:ext>
            </a:extLst>
          </p:cNvPr>
          <p:cNvSpPr>
            <a:spLocks noGrp="1"/>
          </p:cNvSpPr>
          <p:nvPr>
            <p:ph idx="1"/>
          </p:nvPr>
        </p:nvSpPr>
        <p:spPr>
          <a:xfrm>
            <a:off x="914400" y="1981201"/>
            <a:ext cx="10475383" cy="4113213"/>
          </a:xfrm>
        </p:spPr>
        <p:txBody>
          <a:bodyPr/>
          <a:lstStyle/>
          <a:p>
            <a:pPr marL="0" indent="0"/>
            <a:r>
              <a:rPr lang="en-US" sz="2000" b="0" i="0" u="none" strike="noStrike" dirty="0">
                <a:solidFill>
                  <a:srgbClr val="212121"/>
                </a:solidFill>
                <a:effectLst/>
              </a:rPr>
              <a:t>Do you agree to support following for buffered DL data handling during the seamless roaming transition?</a:t>
            </a:r>
          </a:p>
          <a:p>
            <a:pPr>
              <a:buFont typeface="Arial" panose="020B0604020202020204" pitchFamily="34" charset="0"/>
              <a:buChar char="•"/>
            </a:pPr>
            <a:r>
              <a:rPr lang="en-US" sz="1800" b="0" dirty="0">
                <a:solidFill>
                  <a:srgbClr val="212121"/>
                </a:solidFill>
              </a:rPr>
              <a:t>By default, the buffered DL data is drained to the non-AP MLD by the serving AP MLD</a:t>
            </a:r>
          </a:p>
          <a:p>
            <a:pPr>
              <a:buFont typeface="Arial" panose="020B0604020202020204" pitchFamily="34" charset="0"/>
              <a:buChar char="•"/>
            </a:pPr>
            <a:r>
              <a:rPr lang="en-US" sz="1800" b="0" dirty="0">
                <a:solidFill>
                  <a:srgbClr val="212121"/>
                </a:solidFill>
              </a:rPr>
              <a:t>Serving AP MLD indicates whether it supports data forwarding and its TBD policy for data forwarding</a:t>
            </a:r>
          </a:p>
          <a:p>
            <a:pPr>
              <a:buFont typeface="Arial" panose="020B0604020202020204" pitchFamily="34" charset="0"/>
              <a:buChar char="•"/>
            </a:pPr>
            <a:r>
              <a:rPr lang="en-US" sz="1800" b="0" dirty="0">
                <a:solidFill>
                  <a:srgbClr val="212121"/>
                </a:solidFill>
              </a:rPr>
              <a:t>If data forwarding is supported, the serving AP MLD can drain, forward or perform a combination of the two for buffered DL data</a:t>
            </a: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B086E2B9-ADCE-B81C-7A16-0D2E8B9875C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ED1CDBF-FA04-58A1-1803-6C1C8E97C05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F6EFDB0C-E476-90FA-AE8A-ACBB37194054}"/>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92968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73341-D50B-925F-65D1-63F10A8EBF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C585B2-B7CF-259E-5FC7-055E3DF3F20D}"/>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BD585B97-FD14-292B-76FC-B3035A6AB69F}"/>
              </a:ext>
            </a:extLst>
          </p:cNvPr>
          <p:cNvSpPr>
            <a:spLocks noGrp="1"/>
          </p:cNvSpPr>
          <p:nvPr>
            <p:ph idx="1"/>
          </p:nvPr>
        </p:nvSpPr>
        <p:spPr>
          <a:xfrm>
            <a:off x="914400" y="1981201"/>
            <a:ext cx="10475383" cy="4113213"/>
          </a:xfrm>
        </p:spPr>
        <p:txBody>
          <a:bodyPr/>
          <a:lstStyle/>
          <a:p>
            <a:pPr marL="0" indent="0"/>
            <a:r>
              <a:rPr lang="en-US" sz="2000" b="0" dirty="0">
                <a:solidFill>
                  <a:srgbClr val="212121"/>
                </a:solidFill>
              </a:rPr>
              <a:t>Do you agree that during the TBD time for retrieving DL data from the current AP MLD, if the non-AP MLD terminates DL data retrieval before the TBD time ends, then the non-AP MLD shall provide an indication to the current AP MLD that the DL data retrieval is early-terminated?</a:t>
            </a:r>
          </a:p>
          <a:p>
            <a:pPr lvl="0">
              <a:buFont typeface="Arial" panose="020B0604020202020204" pitchFamily="34" charset="0"/>
              <a:buChar char="•"/>
            </a:pPr>
            <a:r>
              <a:rPr lang="en-US" sz="2000" b="0" dirty="0">
                <a:solidFill>
                  <a:srgbClr val="212121"/>
                </a:solidFill>
              </a:rPr>
              <a:t>So that the current AP MLD can stop trying to deliver any buffered DL data to the non-AP MLD</a:t>
            </a:r>
          </a:p>
          <a:p>
            <a:pPr lvl="0">
              <a:buFont typeface="Arial" panose="020B0604020202020204" pitchFamily="34" charset="0"/>
              <a:buChar char="•"/>
            </a:pPr>
            <a:r>
              <a:rPr lang="en-US" sz="2000" b="0" dirty="0">
                <a:solidFill>
                  <a:srgbClr val="212121"/>
                </a:solidFill>
              </a:rPr>
              <a:t>TBD signaling of the indication</a:t>
            </a: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04765BB9-B04F-650A-4F5B-A16F33861BF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C64B7B0-C5EE-A479-10E2-A30F0B36AE28}"/>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E6023EE-BC84-D69C-087B-2B0CC1DD768D}"/>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6626308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71057</TotalTime>
  <Words>1263</Words>
  <Application>Microsoft Macintosh PowerPoint</Application>
  <PresentationFormat>Widescreen</PresentationFormat>
  <Paragraphs>113</Paragraphs>
  <Slides>8</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Document</vt:lpstr>
      <vt:lpstr>Buffered DL Data Handling for Seamless Roaming </vt:lpstr>
      <vt:lpstr>Introduction </vt:lpstr>
      <vt:lpstr>Buffered DL Data Handling </vt:lpstr>
      <vt:lpstr>Draining of Buffered DL Data</vt:lpstr>
      <vt:lpstr>Forwarding of Buffered DL Data</vt:lpstr>
      <vt:lpstr>Summary</vt:lpstr>
      <vt:lpstr>SP 1</vt:lpstr>
      <vt:lpstr>SP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1</cp:revision>
  <cp:lastPrinted>1601-01-01T00:00:00Z</cp:lastPrinted>
  <dcterms:created xsi:type="dcterms:W3CDTF">2023-11-30T08:06:57Z</dcterms:created>
  <dcterms:modified xsi:type="dcterms:W3CDTF">2025-06-16T07:25:04Z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