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26" r:id="rId3"/>
    <p:sldId id="352" r:id="rId4"/>
    <p:sldId id="355" r:id="rId5"/>
    <p:sldId id="453" r:id="rId6"/>
    <p:sldId id="351" r:id="rId7"/>
    <p:sldId id="454" r:id="rId8"/>
    <p:sldId id="455"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A213AF-FCD7-3F47-82CB-DD2B89FC670D}" v="3" dt="2025-06-16T06:54:32.7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03" autoAdjust="0"/>
    <p:restoredTop sz="96301"/>
  </p:normalViewPr>
  <p:slideViewPr>
    <p:cSldViewPr>
      <p:cViewPr varScale="1">
        <p:scale>
          <a:sx n="122" d="100"/>
          <a:sy n="122" d="100"/>
        </p:scale>
        <p:origin x="1168"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7EB4B00C-8941-D747-A411-A70BDEAE7C32}"/>
    <pc:docChg chg="undo custSel addSld modSld">
      <pc:chgData name="Binita Gupta (binitag)" userId="2e1667b5-636b-4c95-a3b3-a8a0dc9f68da" providerId="ADAL" clId="{7EB4B00C-8941-D747-A411-A70BDEAE7C32}" dt="2025-05-09T22:46:08.281" v="1065" actId="20577"/>
      <pc:docMkLst>
        <pc:docMk/>
      </pc:docMkLst>
      <pc:sldChg chg="modSp mod">
        <pc:chgData name="Binita Gupta (binitag)" userId="2e1667b5-636b-4c95-a3b3-a8a0dc9f68da" providerId="ADAL" clId="{7EB4B00C-8941-D747-A411-A70BDEAE7C32}" dt="2025-05-05T02:55:54.559" v="1" actId="20577"/>
        <pc:sldMkLst>
          <pc:docMk/>
          <pc:sldMk cId="0" sldId="256"/>
        </pc:sldMkLst>
        <pc:spChg chg="mod">
          <ac:chgData name="Binita Gupta (binitag)" userId="2e1667b5-636b-4c95-a3b3-a8a0dc9f68da" providerId="ADAL" clId="{7EB4B00C-8941-D747-A411-A70BDEAE7C32}" dt="2025-05-05T02:55:54.559" v="1" actId="20577"/>
          <ac:spMkLst>
            <pc:docMk/>
            <pc:sldMk cId="0" sldId="256"/>
            <ac:spMk id="3073" creationId="{00000000-0000-0000-0000-000000000000}"/>
          </ac:spMkLst>
        </pc:spChg>
      </pc:sldChg>
      <pc:sldChg chg="modSp mod">
        <pc:chgData name="Binita Gupta (binitag)" userId="2e1667b5-636b-4c95-a3b3-a8a0dc9f68da" providerId="ADAL" clId="{7EB4B00C-8941-D747-A411-A70BDEAE7C32}" dt="2025-05-09T22:46:08.281" v="1065" actId="20577"/>
        <pc:sldMkLst>
          <pc:docMk/>
          <pc:sldMk cId="333459029" sldId="326"/>
        </pc:sldMkLst>
        <pc:spChg chg="mod">
          <ac:chgData name="Binita Gupta (binitag)" userId="2e1667b5-636b-4c95-a3b3-a8a0dc9f68da" providerId="ADAL" clId="{7EB4B00C-8941-D747-A411-A70BDEAE7C32}" dt="2025-05-09T22:46:08.281" v="1065" actId="20577"/>
          <ac:spMkLst>
            <pc:docMk/>
            <pc:sldMk cId="333459029" sldId="326"/>
            <ac:spMk id="3" creationId="{0447C835-131E-68EE-4CC3-F2C3211D49E7}"/>
          </ac:spMkLst>
        </pc:spChg>
      </pc:sldChg>
      <pc:sldChg chg="modSp mod">
        <pc:chgData name="Binita Gupta (binitag)" userId="2e1667b5-636b-4c95-a3b3-a8a0dc9f68da" providerId="ADAL" clId="{7EB4B00C-8941-D747-A411-A70BDEAE7C32}" dt="2025-05-09T21:59:24.856" v="994" actId="20577"/>
        <pc:sldMkLst>
          <pc:docMk/>
          <pc:sldMk cId="2299667138" sldId="348"/>
        </pc:sldMkLst>
      </pc:sldChg>
      <pc:sldChg chg="add">
        <pc:chgData name="Binita Gupta (binitag)" userId="2e1667b5-636b-4c95-a3b3-a8a0dc9f68da" providerId="ADAL" clId="{7EB4B00C-8941-D747-A411-A70BDEAE7C32}" dt="2025-05-09T21:18:24.746" v="340"/>
        <pc:sldMkLst>
          <pc:docMk/>
          <pc:sldMk cId="1518531784" sldId="349"/>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149C10D2-ED5C-8947-AFAF-B0DAD4C0E1B8}"/>
    <pc:docChg chg="undo custSel addSld delSld modSld sldOrd modMainMaster">
      <pc:chgData name="Binita Gupta (binitag)" userId="2e1667b5-636b-4c95-a3b3-a8a0dc9f68da" providerId="ADAL" clId="{149C10D2-ED5C-8947-AFAF-B0DAD4C0E1B8}" dt="2024-11-16T17:37:21.083" v="11728" actId="20577"/>
      <pc:docMkLst>
        <pc:docMk/>
      </pc:docMkLst>
      <pc:sldChg chg="del">
        <pc:chgData name="Binita Gupta (binitag)" userId="2e1667b5-636b-4c95-a3b3-a8a0dc9f68da" providerId="ADAL" clId="{149C10D2-ED5C-8947-AFAF-B0DAD4C0E1B8}" dt="2024-11-09T16:55:18.652" v="10874" actId="2696"/>
        <pc:sldMkLst>
          <pc:docMk/>
          <pc:sldMk cId="0" sldId="264"/>
        </pc:sldMkLst>
      </pc:sldChg>
      <pc:sldChg chg="del">
        <pc:chgData name="Binita Gupta (binitag)" userId="2e1667b5-636b-4c95-a3b3-a8a0dc9f68da" providerId="ADAL" clId="{149C10D2-ED5C-8947-AFAF-B0DAD4C0E1B8}" dt="2024-11-09T16:55:12.657" v="10859" actId="2696"/>
        <pc:sldMkLst>
          <pc:docMk/>
          <pc:sldMk cId="2470693909" sldId="312"/>
        </pc:sldMkLst>
      </pc:sldChg>
      <pc:sldChg chg="del">
        <pc:chgData name="Binita Gupta (binitag)" userId="2e1667b5-636b-4c95-a3b3-a8a0dc9f68da" providerId="ADAL" clId="{149C10D2-ED5C-8947-AFAF-B0DAD4C0E1B8}" dt="2024-11-09T16:55:13.069" v="10861" actId="2696"/>
        <pc:sldMkLst>
          <pc:docMk/>
          <pc:sldMk cId="53126868" sldId="315"/>
        </pc:sldMkLst>
      </pc:sldChg>
      <pc:sldChg chg="del">
        <pc:chgData name="Binita Gupta (binitag)" userId="2e1667b5-636b-4c95-a3b3-a8a0dc9f68da" providerId="ADAL" clId="{149C10D2-ED5C-8947-AFAF-B0DAD4C0E1B8}" dt="2024-11-09T16:55:12.850" v="10860" actId="2696"/>
        <pc:sldMkLst>
          <pc:docMk/>
          <pc:sldMk cId="107204596" sldId="316"/>
        </pc:sldMkLst>
      </pc:sldChg>
      <pc:sldChg chg="del">
        <pc:chgData name="Binita Gupta (binitag)" userId="2e1667b5-636b-4c95-a3b3-a8a0dc9f68da" providerId="ADAL" clId="{149C10D2-ED5C-8947-AFAF-B0DAD4C0E1B8}" dt="2024-11-09T16:55:13.528" v="10863" actId="2696"/>
        <pc:sldMkLst>
          <pc:docMk/>
          <pc:sldMk cId="1846169565" sldId="318"/>
        </pc:sldMkLst>
      </pc:sldChg>
      <pc:sldChg chg="del">
        <pc:chgData name="Binita Gupta (binitag)" userId="2e1667b5-636b-4c95-a3b3-a8a0dc9f68da" providerId="ADAL" clId="{149C10D2-ED5C-8947-AFAF-B0DAD4C0E1B8}" dt="2024-11-09T16:55:15.076" v="10870" actId="2696"/>
        <pc:sldMkLst>
          <pc:docMk/>
          <pc:sldMk cId="3810868281" sldId="319"/>
        </pc:sldMkLst>
      </pc:sldChg>
      <pc:sldChg chg="del">
        <pc:chgData name="Binita Gupta (binitag)" userId="2e1667b5-636b-4c95-a3b3-a8a0dc9f68da" providerId="ADAL" clId="{149C10D2-ED5C-8947-AFAF-B0DAD4C0E1B8}" dt="2024-11-09T16:55:16.560" v="10872" actId="2696"/>
        <pc:sldMkLst>
          <pc:docMk/>
          <pc:sldMk cId="4031054300" sldId="320"/>
        </pc:sldMkLst>
      </pc:sldChg>
      <pc:sldChg chg="del">
        <pc:chgData name="Binita Gupta (binitag)" userId="2e1667b5-636b-4c95-a3b3-a8a0dc9f68da" providerId="ADAL" clId="{149C10D2-ED5C-8947-AFAF-B0DAD4C0E1B8}" dt="2024-11-09T16:55:13.278" v="10862" actId="2696"/>
        <pc:sldMkLst>
          <pc:docMk/>
          <pc:sldMk cId="3930847488" sldId="321"/>
        </pc:sldMkLst>
      </pc:sldChg>
      <pc:sldChg chg="del">
        <pc:chgData name="Binita Gupta (binitag)" userId="2e1667b5-636b-4c95-a3b3-a8a0dc9f68da" providerId="ADAL" clId="{149C10D2-ED5C-8947-AFAF-B0DAD4C0E1B8}" dt="2024-11-09T16:55:17.645" v="10873" actId="2696"/>
        <pc:sldMkLst>
          <pc:docMk/>
          <pc:sldMk cId="2653325130" sldId="324"/>
        </pc:sldMkLst>
      </pc:sldChg>
      <pc:sldChg chg="del">
        <pc:chgData name="Binita Gupta (binitag)" userId="2e1667b5-636b-4c95-a3b3-a8a0dc9f68da" providerId="ADAL" clId="{149C10D2-ED5C-8947-AFAF-B0DAD4C0E1B8}" dt="2024-11-09T16:55:15.391" v="10871" actId="2696"/>
        <pc:sldMkLst>
          <pc:docMk/>
          <pc:sldMk cId="2847579288" sldId="325"/>
        </pc:sldMkLst>
      </pc:sldChg>
      <pc:sldChg chg="modSp new mod ord">
        <pc:chgData name="Binita Gupta (binitag)" userId="2e1667b5-636b-4c95-a3b3-a8a0dc9f68da" providerId="ADAL" clId="{149C10D2-ED5C-8947-AFAF-B0DAD4C0E1B8}" dt="2024-11-09T15:46:01.999" v="8101" actId="20577"/>
        <pc:sldMkLst>
          <pc:docMk/>
          <pc:sldMk cId="333459029" sldId="326"/>
        </pc:sldMkLst>
      </pc:sldChg>
      <pc:sldChg chg="modSp new del mod">
        <pc:chgData name="Binita Gupta (binitag)" userId="2e1667b5-636b-4c95-a3b3-a8a0dc9f68da" providerId="ADAL" clId="{149C10D2-ED5C-8947-AFAF-B0DAD4C0E1B8}" dt="2024-11-09T16:55:13.706" v="10864" actId="2696"/>
        <pc:sldMkLst>
          <pc:docMk/>
          <pc:sldMk cId="3828791916" sldId="327"/>
        </pc:sldMkLst>
      </pc:sldChg>
      <pc:sldChg chg="modSp add del mod">
        <pc:chgData name="Binita Gupta (binitag)" userId="2e1667b5-636b-4c95-a3b3-a8a0dc9f68da" providerId="ADAL" clId="{149C10D2-ED5C-8947-AFAF-B0DAD4C0E1B8}" dt="2024-11-09T16:55:14.306" v="10867" actId="2696"/>
        <pc:sldMkLst>
          <pc:docMk/>
          <pc:sldMk cId="332371583" sldId="328"/>
        </pc:sldMkLst>
      </pc:sldChg>
      <pc:sldChg chg="modSp new del mod">
        <pc:chgData name="Binita Gupta (binitag)" userId="2e1667b5-636b-4c95-a3b3-a8a0dc9f68da" providerId="ADAL" clId="{149C10D2-ED5C-8947-AFAF-B0DAD4C0E1B8}" dt="2024-11-09T16:55:14.507" v="10868" actId="2696"/>
        <pc:sldMkLst>
          <pc:docMk/>
          <pc:sldMk cId="2289476212" sldId="329"/>
        </pc:sldMkLst>
      </pc:sldChg>
      <pc:sldChg chg="modSp add del mod">
        <pc:chgData name="Binita Gupta (binitag)" userId="2e1667b5-636b-4c95-a3b3-a8a0dc9f68da" providerId="ADAL" clId="{149C10D2-ED5C-8947-AFAF-B0DAD4C0E1B8}" dt="2024-11-09T16:55:14.088" v="10866" actId="2696"/>
        <pc:sldMkLst>
          <pc:docMk/>
          <pc:sldMk cId="23035342" sldId="330"/>
        </pc:sldMkLst>
      </pc:sldChg>
      <pc:sldChg chg="modSp add del mod">
        <pc:chgData name="Binita Gupta (binitag)" userId="2e1667b5-636b-4c95-a3b3-a8a0dc9f68da" providerId="ADAL" clId="{149C10D2-ED5C-8947-AFAF-B0DAD4C0E1B8}" dt="2024-11-09T16:55:13.878" v="10865" actId="2696"/>
        <pc:sldMkLst>
          <pc:docMk/>
          <pc:sldMk cId="3166141523" sldId="331"/>
        </pc:sldMkLst>
      </pc:sldChg>
      <pc:sldChg chg="modSp add del mod">
        <pc:chgData name="Binita Gupta (binitag)" userId="2e1667b5-636b-4c95-a3b3-a8a0dc9f68da" providerId="ADAL" clId="{149C10D2-ED5C-8947-AFAF-B0DAD4C0E1B8}" dt="2024-11-09T16:55:14.710" v="10869" actId="2696"/>
        <pc:sldMkLst>
          <pc:docMk/>
          <pc:sldMk cId="4272815187" sldId="332"/>
        </pc:sldMkLst>
      </pc:sldChg>
      <pc:sldChg chg="addSp delSp modSp add mod modClrScheme chgLayout">
        <pc:chgData name="Binita Gupta (binitag)" userId="2e1667b5-636b-4c95-a3b3-a8a0dc9f68da" providerId="ADAL" clId="{149C10D2-ED5C-8947-AFAF-B0DAD4C0E1B8}" dt="2024-11-16T17:21:24.251" v="11374" actId="20577"/>
        <pc:sldMkLst>
          <pc:docMk/>
          <pc:sldMk cId="2537004582" sldId="333"/>
        </pc:sldMkLst>
      </pc:sldChg>
      <pc:sldChg chg="modSp add del mod">
        <pc:chgData name="Binita Gupta (binitag)" userId="2e1667b5-636b-4c95-a3b3-a8a0dc9f68da" providerId="ADAL" clId="{149C10D2-ED5C-8947-AFAF-B0DAD4C0E1B8}" dt="2024-11-09T03:32:39.570" v="2646" actId="2696"/>
        <pc:sldMkLst>
          <pc:docMk/>
          <pc:sldMk cId="3476570505" sldId="334"/>
        </pc:sldMkLst>
      </pc:sldChg>
      <pc:sldChg chg="modSp add mod">
        <pc:chgData name="Binita Gupta (binitag)" userId="2e1667b5-636b-4c95-a3b3-a8a0dc9f68da" providerId="ADAL" clId="{149C10D2-ED5C-8947-AFAF-B0DAD4C0E1B8}" dt="2024-11-16T17:29:25.407" v="11542" actId="20577"/>
        <pc:sldMkLst>
          <pc:docMk/>
          <pc:sldMk cId="1700343767" sldId="335"/>
        </pc:sldMkLst>
      </pc:sldChg>
      <pc:sldChg chg="modSp add mod">
        <pc:chgData name="Binita Gupta (binitag)" userId="2e1667b5-636b-4c95-a3b3-a8a0dc9f68da" providerId="ADAL" clId="{149C10D2-ED5C-8947-AFAF-B0DAD4C0E1B8}" dt="2024-11-10T15:59:44.189" v="11220" actId="20577"/>
        <pc:sldMkLst>
          <pc:docMk/>
          <pc:sldMk cId="3103172032" sldId="336"/>
        </pc:sldMkLst>
      </pc:sldChg>
      <pc:sldChg chg="addSp delSp modSp add mod">
        <pc:chgData name="Binita Gupta (binitag)" userId="2e1667b5-636b-4c95-a3b3-a8a0dc9f68da" providerId="ADAL" clId="{149C10D2-ED5C-8947-AFAF-B0DAD4C0E1B8}" dt="2024-11-10T15:55:37.362" v="11212" actId="1076"/>
        <pc:sldMkLst>
          <pc:docMk/>
          <pc:sldMk cId="653809203" sldId="337"/>
        </pc:sldMkLst>
      </pc:sldChg>
      <pc:sldChg chg="new del">
        <pc:chgData name="Binita Gupta (binitag)" userId="2e1667b5-636b-4c95-a3b3-a8a0dc9f68da" providerId="ADAL" clId="{149C10D2-ED5C-8947-AFAF-B0DAD4C0E1B8}" dt="2024-11-09T00:18:28.424" v="1970" actId="2696"/>
        <pc:sldMkLst>
          <pc:docMk/>
          <pc:sldMk cId="1753847966" sldId="337"/>
        </pc:sldMkLst>
      </pc:sldChg>
      <pc:sldChg chg="addSp delSp modSp add mod">
        <pc:chgData name="Binita Gupta (binitag)" userId="2e1667b5-636b-4c95-a3b3-a8a0dc9f68da" providerId="ADAL" clId="{149C10D2-ED5C-8947-AFAF-B0DAD4C0E1B8}" dt="2024-11-16T17:31:14.618" v="11559" actId="20577"/>
        <pc:sldMkLst>
          <pc:docMk/>
          <pc:sldMk cId="2192820153" sldId="338"/>
        </pc:sldMkLst>
      </pc:sldChg>
      <pc:sldChg chg="addSp delSp modSp add mod">
        <pc:chgData name="Binita Gupta (binitag)" userId="2e1667b5-636b-4c95-a3b3-a8a0dc9f68da" providerId="ADAL" clId="{149C10D2-ED5C-8947-AFAF-B0DAD4C0E1B8}" dt="2024-11-16T17:27:54.922" v="11490" actId="14100"/>
        <pc:sldMkLst>
          <pc:docMk/>
          <pc:sldMk cId="2540713944" sldId="339"/>
        </pc:sldMkLst>
      </pc:sldChg>
      <pc:sldChg chg="modSp add mod">
        <pc:chgData name="Binita Gupta (binitag)" userId="2e1667b5-636b-4c95-a3b3-a8a0dc9f68da" providerId="ADAL" clId="{149C10D2-ED5C-8947-AFAF-B0DAD4C0E1B8}" dt="2024-11-16T17:36:30.522" v="11727" actId="1076"/>
        <pc:sldMkLst>
          <pc:docMk/>
          <pc:sldMk cId="394411005" sldId="340"/>
        </pc:sldMkLst>
      </pc:sldChg>
      <pc:sldChg chg="modSp add del mod">
        <pc:chgData name="Binita Gupta (binitag)" userId="2e1667b5-636b-4c95-a3b3-a8a0dc9f68da" providerId="ADAL" clId="{149C10D2-ED5C-8947-AFAF-B0DAD4C0E1B8}" dt="2024-11-09T16:55:37.649" v="10875" actId="2696"/>
        <pc:sldMkLst>
          <pc:docMk/>
          <pc:sldMk cId="2829768406" sldId="341"/>
        </pc:sldMkLst>
      </pc:sldChg>
      <pc:sldChg chg="modSp add mod">
        <pc:chgData name="Binita Gupta (binitag)" userId="2e1667b5-636b-4c95-a3b3-a8a0dc9f68da" providerId="ADAL" clId="{149C10D2-ED5C-8947-AFAF-B0DAD4C0E1B8}" dt="2024-11-09T18:13:13.095" v="10925" actId="404"/>
        <pc:sldMkLst>
          <pc:docMk/>
          <pc:sldMk cId="3980047563" sldId="342"/>
        </pc:sldMkLst>
      </pc:sldChg>
      <pc:sldChg chg="modSp add mod">
        <pc:chgData name="Binita Gupta (binitag)" userId="2e1667b5-636b-4c95-a3b3-a8a0dc9f68da" providerId="ADAL" clId="{149C10D2-ED5C-8947-AFAF-B0DAD4C0E1B8}" dt="2024-11-09T16:42:49.447" v="10624" actId="20577"/>
        <pc:sldMkLst>
          <pc:docMk/>
          <pc:sldMk cId="3862680946" sldId="343"/>
        </pc:sldMkLst>
      </pc:sldChg>
      <pc:sldChg chg="modSp add mod">
        <pc:chgData name="Binita Gupta (binitag)" userId="2e1667b5-636b-4c95-a3b3-a8a0dc9f68da" providerId="ADAL" clId="{149C10D2-ED5C-8947-AFAF-B0DAD4C0E1B8}" dt="2024-11-16T17:37:21.083" v="11728" actId="20577"/>
        <pc:sldMkLst>
          <pc:docMk/>
          <pc:sldMk cId="2948217073" sldId="344"/>
        </pc:sldMkLst>
      </pc:sldChg>
      <pc:sldMasterChg chg="delSp modSp mod">
        <pc:chgData name="Binita Gupta (binitag)" userId="2e1667b5-636b-4c95-a3b3-a8a0dc9f68da" providerId="ADAL" clId="{149C10D2-ED5C-8947-AFAF-B0DAD4C0E1B8}" dt="2024-11-09T03:21:10.406" v="2507" actId="478"/>
        <pc:sldMasterMkLst>
          <pc:docMk/>
          <pc:sldMasterMk cId="0" sldId="2147483648"/>
        </pc:sldMasterMkLst>
      </pc:sldMasterChg>
    </pc:docChg>
  </pc:docChgLst>
  <pc:docChgLst>
    <pc:chgData name="Binita Gupta (binitag)" userId="2e1667b5-636b-4c95-a3b3-a8a0dc9f68da" providerId="ADAL" clId="{B832FC56-0D90-894E-A5AC-D5D1E0635F33}"/>
    <pc:docChg chg="modMainMaster">
      <pc:chgData name="Binita Gupta (binitag)" userId="2e1667b5-636b-4c95-a3b3-a8a0dc9f68da" providerId="ADAL" clId="{B832FC56-0D90-894E-A5AC-D5D1E0635F33}" dt="2024-12-19T20:30:17.089" v="1" actId="20577"/>
      <pc:docMkLst>
        <pc:docMk/>
      </pc:docMkLst>
      <pc:sldMasterChg chg="modSp mod">
        <pc:chgData name="Binita Gupta (binitag)" userId="2e1667b5-636b-4c95-a3b3-a8a0dc9f68da" providerId="ADAL" clId="{B832FC56-0D90-894E-A5AC-D5D1E0635F33}" dt="2024-12-19T20:30:17.089" v="1" actId="20577"/>
        <pc:sldMasterMkLst>
          <pc:docMk/>
          <pc:sldMasterMk cId="0" sldId="2147483648"/>
        </pc:sldMasterMkLst>
      </pc:sldMasterChg>
    </pc:docChg>
  </pc:docChgLst>
  <pc:docChgLst>
    <pc:chgData name="Binita Gupta (binitag)" userId="2e1667b5-636b-4c95-a3b3-a8a0dc9f68da" providerId="ADAL" clId="{8DA213AF-FCD7-3F47-82CB-DD2B89FC670D}"/>
    <pc:docChg chg="custSel addSld delSld modSld sldOrd modMainMaster">
      <pc:chgData name="Binita Gupta (binitag)" userId="2e1667b5-636b-4c95-a3b3-a8a0dc9f68da" providerId="ADAL" clId="{8DA213AF-FCD7-3F47-82CB-DD2B89FC670D}" dt="2025-06-16T06:56:04.597" v="129" actId="14100"/>
      <pc:docMkLst>
        <pc:docMk/>
      </pc:docMkLst>
      <pc:sldChg chg="modSp mod">
        <pc:chgData name="Binita Gupta (binitag)" userId="2e1667b5-636b-4c95-a3b3-a8a0dc9f68da" providerId="ADAL" clId="{8DA213AF-FCD7-3F47-82CB-DD2B89FC670D}" dt="2025-06-16T06:52:39.418" v="35" actId="20577"/>
        <pc:sldMkLst>
          <pc:docMk/>
          <pc:sldMk cId="0" sldId="256"/>
        </pc:sldMkLst>
        <pc:spChg chg="mod">
          <ac:chgData name="Binita Gupta (binitag)" userId="2e1667b5-636b-4c95-a3b3-a8a0dc9f68da" providerId="ADAL" clId="{8DA213AF-FCD7-3F47-82CB-DD2B89FC670D}" dt="2025-06-16T06:52:39.418" v="35" actId="20577"/>
          <ac:spMkLst>
            <pc:docMk/>
            <pc:sldMk cId="0" sldId="256"/>
            <ac:spMk id="3073" creationId="{00000000-0000-0000-0000-000000000000}"/>
          </ac:spMkLst>
        </pc:spChg>
        <pc:spChg chg="mod">
          <ac:chgData name="Binita Gupta (binitag)" userId="2e1667b5-636b-4c95-a3b3-a8a0dc9f68da" providerId="ADAL" clId="{8DA213AF-FCD7-3F47-82CB-DD2B89FC670D}" dt="2025-06-16T06:52:04.908" v="24" actId="20577"/>
          <ac:spMkLst>
            <pc:docMk/>
            <pc:sldMk cId="0" sldId="256"/>
            <ac:spMk id="3074" creationId="{00000000-0000-0000-0000-000000000000}"/>
          </ac:spMkLst>
        </pc:spChg>
      </pc:sldChg>
      <pc:sldChg chg="ord">
        <pc:chgData name="Binita Gupta (binitag)" userId="2e1667b5-636b-4c95-a3b3-a8a0dc9f68da" providerId="ADAL" clId="{8DA213AF-FCD7-3F47-82CB-DD2B89FC670D}" dt="2025-06-16T06:53:52.341" v="56" actId="20578"/>
        <pc:sldMkLst>
          <pc:docMk/>
          <pc:sldMk cId="2434827891" sldId="351"/>
        </pc:sldMkLst>
      </pc:sldChg>
      <pc:sldChg chg="modSp mod">
        <pc:chgData name="Binita Gupta (binitag)" userId="2e1667b5-636b-4c95-a3b3-a8a0dc9f68da" providerId="ADAL" clId="{8DA213AF-FCD7-3F47-82CB-DD2B89FC670D}" dt="2025-06-16T06:53:25.605" v="46" actId="20577"/>
        <pc:sldMkLst>
          <pc:docMk/>
          <pc:sldMk cId="2453831276" sldId="352"/>
        </pc:sldMkLst>
        <pc:spChg chg="mod">
          <ac:chgData name="Binita Gupta (binitag)" userId="2e1667b5-636b-4c95-a3b3-a8a0dc9f68da" providerId="ADAL" clId="{8DA213AF-FCD7-3F47-82CB-DD2B89FC670D}" dt="2025-06-16T06:53:25.605" v="46" actId="20577"/>
          <ac:spMkLst>
            <pc:docMk/>
            <pc:sldMk cId="2453831276" sldId="352"/>
            <ac:spMk id="2" creationId="{54AE1118-A408-18C1-CFF2-FCFEDF0B13DE}"/>
          </ac:spMkLst>
        </pc:spChg>
      </pc:sldChg>
      <pc:sldChg chg="addSp delSp modSp mod">
        <pc:chgData name="Binita Gupta (binitag)" userId="2e1667b5-636b-4c95-a3b3-a8a0dc9f68da" providerId="ADAL" clId="{8DA213AF-FCD7-3F47-82CB-DD2B89FC670D}" dt="2025-06-16T06:53:32.880" v="54" actId="20577"/>
        <pc:sldMkLst>
          <pc:docMk/>
          <pc:sldMk cId="2957970929" sldId="355"/>
        </pc:sldMkLst>
        <pc:spChg chg="mod">
          <ac:chgData name="Binita Gupta (binitag)" userId="2e1667b5-636b-4c95-a3b3-a8a0dc9f68da" providerId="ADAL" clId="{8DA213AF-FCD7-3F47-82CB-DD2B89FC670D}" dt="2025-06-16T06:53:32.880" v="54" actId="20577"/>
          <ac:spMkLst>
            <pc:docMk/>
            <pc:sldMk cId="2957970929" sldId="355"/>
            <ac:spMk id="2" creationId="{291BD585-192F-B74A-7D57-BCB6A7A066E5}"/>
          </ac:spMkLst>
        </pc:spChg>
        <pc:spChg chg="del">
          <ac:chgData name="Binita Gupta (binitag)" userId="2e1667b5-636b-4c95-a3b3-a8a0dc9f68da" providerId="ADAL" clId="{8DA213AF-FCD7-3F47-82CB-DD2B89FC670D}" dt="2025-06-16T06:53:06.831" v="38" actId="478"/>
          <ac:spMkLst>
            <pc:docMk/>
            <pc:sldMk cId="2957970929" sldId="355"/>
            <ac:spMk id="3" creationId="{AB0E8A10-84AA-F522-46DE-A5888AD72C63}"/>
          </ac:spMkLst>
        </pc:spChg>
        <pc:spChg chg="add del mod">
          <ac:chgData name="Binita Gupta (binitag)" userId="2e1667b5-636b-4c95-a3b3-a8a0dc9f68da" providerId="ADAL" clId="{8DA213AF-FCD7-3F47-82CB-DD2B89FC670D}" dt="2025-06-16T06:53:09.229" v="39" actId="478"/>
          <ac:spMkLst>
            <pc:docMk/>
            <pc:sldMk cId="2957970929" sldId="355"/>
            <ac:spMk id="8" creationId="{1FD3CDA5-9D0D-24BA-0784-610B30477180}"/>
          </ac:spMkLst>
        </pc:spChg>
        <pc:picChg chg="mod">
          <ac:chgData name="Binita Gupta (binitag)" userId="2e1667b5-636b-4c95-a3b3-a8a0dc9f68da" providerId="ADAL" clId="{8DA213AF-FCD7-3F47-82CB-DD2B89FC670D}" dt="2025-06-16T06:53:14.958" v="42" actId="1076"/>
          <ac:picMkLst>
            <pc:docMk/>
            <pc:sldMk cId="2957970929" sldId="355"/>
            <ac:picMk id="9" creationId="{472BCF5E-53AE-25D3-6B8D-3E74A192E3C6}"/>
          </ac:picMkLst>
        </pc:picChg>
      </pc:sldChg>
      <pc:sldChg chg="del">
        <pc:chgData name="Binita Gupta (binitag)" userId="2e1667b5-636b-4c95-a3b3-a8a0dc9f68da" providerId="ADAL" clId="{8DA213AF-FCD7-3F47-82CB-DD2B89FC670D}" dt="2025-06-16T06:54:11.355" v="59" actId="2696"/>
        <pc:sldMkLst>
          <pc:docMk/>
          <pc:sldMk cId="506922527" sldId="448"/>
        </pc:sldMkLst>
      </pc:sldChg>
      <pc:sldChg chg="del">
        <pc:chgData name="Binita Gupta (binitag)" userId="2e1667b5-636b-4c95-a3b3-a8a0dc9f68da" providerId="ADAL" clId="{8DA213AF-FCD7-3F47-82CB-DD2B89FC670D}" dt="2025-06-16T06:54:14.807" v="60" actId="2696"/>
        <pc:sldMkLst>
          <pc:docMk/>
          <pc:sldMk cId="222660990" sldId="449"/>
        </pc:sldMkLst>
      </pc:sldChg>
      <pc:sldChg chg="modSp mod ord">
        <pc:chgData name="Binita Gupta (binitag)" userId="2e1667b5-636b-4c95-a3b3-a8a0dc9f68da" providerId="ADAL" clId="{8DA213AF-FCD7-3F47-82CB-DD2B89FC670D}" dt="2025-06-16T06:56:04.597" v="129" actId="14100"/>
        <pc:sldMkLst>
          <pc:docMk/>
          <pc:sldMk cId="1763037130" sldId="453"/>
        </pc:sldMkLst>
        <pc:spChg chg="mod">
          <ac:chgData name="Binita Gupta (binitag)" userId="2e1667b5-636b-4c95-a3b3-a8a0dc9f68da" providerId="ADAL" clId="{8DA213AF-FCD7-3F47-82CB-DD2B89FC670D}" dt="2025-06-16T06:56:04.597" v="129" actId="14100"/>
          <ac:spMkLst>
            <pc:docMk/>
            <pc:sldMk cId="1763037130" sldId="453"/>
            <ac:spMk id="2" creationId="{551397A4-C036-A604-F9D6-60566FD2DB68}"/>
          </ac:spMkLst>
        </pc:spChg>
        <pc:spChg chg="mod">
          <ac:chgData name="Binita Gupta (binitag)" userId="2e1667b5-636b-4c95-a3b3-a8a0dc9f68da" providerId="ADAL" clId="{8DA213AF-FCD7-3F47-82CB-DD2B89FC670D}" dt="2025-06-16T06:56:02.175" v="128" actId="14100"/>
          <ac:spMkLst>
            <pc:docMk/>
            <pc:sldMk cId="1763037130" sldId="453"/>
            <ac:spMk id="3" creationId="{9F140F6F-4073-BDAE-C1B4-98643EB7DB65}"/>
          </ac:spMkLst>
        </pc:spChg>
      </pc:sldChg>
      <pc:sldChg chg="delSp modSp add mod">
        <pc:chgData name="Binita Gupta (binitag)" userId="2e1667b5-636b-4c95-a3b3-a8a0dc9f68da" providerId="ADAL" clId="{8DA213AF-FCD7-3F47-82CB-DD2B89FC670D}" dt="2025-06-16T06:54:07.224" v="58" actId="20577"/>
        <pc:sldMkLst>
          <pc:docMk/>
          <pc:sldMk cId="3555277544" sldId="454"/>
        </pc:sldMkLst>
        <pc:spChg chg="mod">
          <ac:chgData name="Binita Gupta (binitag)" userId="2e1667b5-636b-4c95-a3b3-a8a0dc9f68da" providerId="ADAL" clId="{8DA213AF-FCD7-3F47-82CB-DD2B89FC670D}" dt="2025-06-16T06:54:07.224" v="58" actId="20577"/>
          <ac:spMkLst>
            <pc:docMk/>
            <pc:sldMk cId="3555277544" sldId="454"/>
            <ac:spMk id="3" creationId="{C47C91D6-4C49-1BA4-FF7C-A0302DBE8535}"/>
          </ac:spMkLst>
        </pc:spChg>
        <pc:picChg chg="del">
          <ac:chgData name="Binita Gupta (binitag)" userId="2e1667b5-636b-4c95-a3b3-a8a0dc9f68da" providerId="ADAL" clId="{8DA213AF-FCD7-3F47-82CB-DD2B89FC670D}" dt="2025-06-16T06:54:04.672" v="57" actId="478"/>
          <ac:picMkLst>
            <pc:docMk/>
            <pc:sldMk cId="3555277544" sldId="454"/>
            <ac:picMk id="9" creationId="{71A4B0E4-A350-65CC-FB4C-8015C00F2E73}"/>
          </ac:picMkLst>
        </pc:picChg>
      </pc:sldChg>
      <pc:sldChg chg="modSp add mod">
        <pc:chgData name="Binita Gupta (binitag)" userId="2e1667b5-636b-4c95-a3b3-a8a0dc9f68da" providerId="ADAL" clId="{8DA213AF-FCD7-3F47-82CB-DD2B89FC670D}" dt="2025-06-16T06:55:48.256" v="127" actId="20577"/>
        <pc:sldMkLst>
          <pc:docMk/>
          <pc:sldMk cId="626337282" sldId="455"/>
        </pc:sldMkLst>
        <pc:spChg chg="mod">
          <ac:chgData name="Binita Gupta (binitag)" userId="2e1667b5-636b-4c95-a3b3-a8a0dc9f68da" providerId="ADAL" clId="{8DA213AF-FCD7-3F47-82CB-DD2B89FC670D}" dt="2025-06-16T06:55:14.604" v="125" actId="20577"/>
          <ac:spMkLst>
            <pc:docMk/>
            <pc:sldMk cId="626337282" sldId="455"/>
            <ac:spMk id="2" creationId="{41457A25-176A-E6B8-229F-2F4A4A3CBF06}"/>
          </ac:spMkLst>
        </pc:spChg>
        <pc:spChg chg="mod">
          <ac:chgData name="Binita Gupta (binitag)" userId="2e1667b5-636b-4c95-a3b3-a8a0dc9f68da" providerId="ADAL" clId="{8DA213AF-FCD7-3F47-82CB-DD2B89FC670D}" dt="2025-06-16T06:55:48.256" v="127" actId="20577"/>
          <ac:spMkLst>
            <pc:docMk/>
            <pc:sldMk cId="626337282" sldId="455"/>
            <ac:spMk id="3" creationId="{1568BEF3-FC6E-FFC8-E0A1-584A310E42EE}"/>
          </ac:spMkLst>
        </pc:spChg>
      </pc:sldChg>
      <pc:sldMasterChg chg="modSp mod">
        <pc:chgData name="Binita Gupta (binitag)" userId="2e1667b5-636b-4c95-a3b3-a8a0dc9f68da" providerId="ADAL" clId="{8DA213AF-FCD7-3F47-82CB-DD2B89FC670D}" dt="2025-06-16T06:52:30.899" v="34" actId="20577"/>
        <pc:sldMasterMkLst>
          <pc:docMk/>
          <pc:sldMasterMk cId="0" sldId="2147483648"/>
        </pc:sldMasterMkLst>
        <pc:spChg chg="mod">
          <ac:chgData name="Binita Gupta (binitag)" userId="2e1667b5-636b-4c95-a3b3-a8a0dc9f68da" providerId="ADAL" clId="{8DA213AF-FCD7-3F47-82CB-DD2B89FC670D}" dt="2025-06-16T06:52:30.899" v="3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974F0AF8-8F5E-0047-9FD1-2C5BF6A98B43}"/>
    <pc:docChg chg="undo custSel addSld delSld modSld sldOrd modMainMaster">
      <pc:chgData name="Binita Gupta (binitag)" userId="2e1667b5-636b-4c95-a3b3-a8a0dc9f68da" providerId="ADAL" clId="{974F0AF8-8F5E-0047-9FD1-2C5BF6A98B43}" dt="2025-06-05T20:33:37.849" v="10935" actId="20577"/>
      <pc:docMkLst>
        <pc:docMk/>
      </pc:docMkLst>
      <pc:sldChg chg="modSp mod">
        <pc:chgData name="Binita Gupta (binitag)" userId="2e1667b5-636b-4c95-a3b3-a8a0dc9f68da" providerId="ADAL" clId="{974F0AF8-8F5E-0047-9FD1-2C5BF6A98B43}" dt="2025-06-01T13:33:09.355" v="13" actId="20577"/>
        <pc:sldMkLst>
          <pc:docMk/>
          <pc:sldMk cId="0" sldId="256"/>
        </pc:sldMkLst>
        <pc:spChg chg="mod">
          <ac:chgData name="Binita Gupta (binitag)" userId="2e1667b5-636b-4c95-a3b3-a8a0dc9f68da" providerId="ADAL" clId="{974F0AF8-8F5E-0047-9FD1-2C5BF6A98B43}" dt="2025-06-01T13:32:20.803" v="5" actId="20577"/>
          <ac:spMkLst>
            <pc:docMk/>
            <pc:sldMk cId="0" sldId="256"/>
            <ac:spMk id="3073" creationId="{00000000-0000-0000-0000-000000000000}"/>
          </ac:spMkLst>
        </pc:spChg>
        <pc:spChg chg="mod">
          <ac:chgData name="Binita Gupta (binitag)" userId="2e1667b5-636b-4c95-a3b3-a8a0dc9f68da" providerId="ADAL" clId="{974F0AF8-8F5E-0047-9FD1-2C5BF6A98B43}" dt="2025-06-01T13:33:09.355" v="13" actId="20577"/>
          <ac:spMkLst>
            <pc:docMk/>
            <pc:sldMk cId="0" sldId="256"/>
            <ac:spMk id="3074" creationId="{00000000-0000-0000-0000-000000000000}"/>
          </ac:spMkLst>
        </pc:spChg>
      </pc:sldChg>
      <pc:sldChg chg="addSp delSp modSp mod">
        <pc:chgData name="Binita Gupta (binitag)" userId="2e1667b5-636b-4c95-a3b3-a8a0dc9f68da" providerId="ADAL" clId="{974F0AF8-8F5E-0047-9FD1-2C5BF6A98B43}" dt="2025-06-05T18:57:32.321" v="10135" actId="207"/>
        <pc:sldMkLst>
          <pc:docMk/>
          <pc:sldMk cId="333459029" sldId="326"/>
        </pc:sldMkLst>
        <pc:spChg chg="mod">
          <ac:chgData name="Binita Gupta (binitag)" userId="2e1667b5-636b-4c95-a3b3-a8a0dc9f68da" providerId="ADAL" clId="{974F0AF8-8F5E-0047-9FD1-2C5BF6A98B43}" dt="2025-06-01T15:44:19.983" v="2118" actId="20577"/>
          <ac:spMkLst>
            <pc:docMk/>
            <pc:sldMk cId="333459029" sldId="326"/>
            <ac:spMk id="2" creationId="{BADD8209-0E97-001D-EDF3-4CCD9CD9C3D9}"/>
          </ac:spMkLst>
        </pc:spChg>
        <pc:spChg chg="mod">
          <ac:chgData name="Binita Gupta (binitag)" userId="2e1667b5-636b-4c95-a3b3-a8a0dc9f68da" providerId="ADAL" clId="{974F0AF8-8F5E-0047-9FD1-2C5BF6A98B43}" dt="2025-06-05T18:56:34.085" v="10130" actId="20577"/>
          <ac:spMkLst>
            <pc:docMk/>
            <pc:sldMk cId="333459029" sldId="326"/>
            <ac:spMk id="3" creationId="{0447C835-131E-68EE-4CC3-F2C3211D49E7}"/>
          </ac:spMkLst>
        </pc:spChg>
        <pc:spChg chg="add mod">
          <ac:chgData name="Binita Gupta (binitag)" userId="2e1667b5-636b-4c95-a3b3-a8a0dc9f68da" providerId="ADAL" clId="{974F0AF8-8F5E-0047-9FD1-2C5BF6A98B43}" dt="2025-06-05T18:57:06.632" v="10133" actId="20577"/>
          <ac:spMkLst>
            <pc:docMk/>
            <pc:sldMk cId="333459029" sldId="326"/>
            <ac:spMk id="9" creationId="{5AAEC90C-D451-5AF4-5F15-3B68EA19B4F9}"/>
          </ac:spMkLst>
        </pc:spChg>
        <pc:spChg chg="add mod">
          <ac:chgData name="Binita Gupta (binitag)" userId="2e1667b5-636b-4c95-a3b3-a8a0dc9f68da" providerId="ADAL" clId="{974F0AF8-8F5E-0047-9FD1-2C5BF6A98B43}" dt="2025-06-05T06:20:06.150" v="5951"/>
          <ac:spMkLst>
            <pc:docMk/>
            <pc:sldMk cId="333459029" sldId="326"/>
            <ac:spMk id="11" creationId="{4F9C9A74-2953-12B9-1BDA-A5D643526EDF}"/>
          </ac:spMkLst>
        </pc:spChg>
        <pc:spChg chg="add mod">
          <ac:chgData name="Binita Gupta (binitag)" userId="2e1667b5-636b-4c95-a3b3-a8a0dc9f68da" providerId="ADAL" clId="{974F0AF8-8F5E-0047-9FD1-2C5BF6A98B43}" dt="2025-06-05T06:24:43.121" v="6062" actId="1076"/>
          <ac:spMkLst>
            <pc:docMk/>
            <pc:sldMk cId="333459029" sldId="326"/>
            <ac:spMk id="13" creationId="{E0E3A100-8D60-E939-6608-AF692F3BBA8B}"/>
          </ac:spMkLst>
        </pc:spChg>
        <pc:spChg chg="add mod">
          <ac:chgData name="Binita Gupta (binitag)" userId="2e1667b5-636b-4c95-a3b3-a8a0dc9f68da" providerId="ADAL" clId="{974F0AF8-8F5E-0047-9FD1-2C5BF6A98B43}" dt="2025-06-05T06:20:06.150" v="5951"/>
          <ac:spMkLst>
            <pc:docMk/>
            <pc:sldMk cId="333459029" sldId="326"/>
            <ac:spMk id="14" creationId="{59635320-9574-23E8-5121-B95E6C3D293B}"/>
          </ac:spMkLst>
        </pc:spChg>
        <pc:spChg chg="add mod">
          <ac:chgData name="Binita Gupta (binitag)" userId="2e1667b5-636b-4c95-a3b3-a8a0dc9f68da" providerId="ADAL" clId="{974F0AF8-8F5E-0047-9FD1-2C5BF6A98B43}" dt="2025-06-05T06:24:24.148" v="6040" actId="14100"/>
          <ac:spMkLst>
            <pc:docMk/>
            <pc:sldMk cId="333459029" sldId="326"/>
            <ac:spMk id="15" creationId="{51E739C4-E8FC-D252-CAE9-FA4FD9EAB185}"/>
          </ac:spMkLst>
        </pc:spChg>
        <pc:spChg chg="add mod">
          <ac:chgData name="Binita Gupta (binitag)" userId="2e1667b5-636b-4c95-a3b3-a8a0dc9f68da" providerId="ADAL" clId="{974F0AF8-8F5E-0047-9FD1-2C5BF6A98B43}" dt="2025-06-05T06:25:20.880" v="6087" actId="1076"/>
          <ac:spMkLst>
            <pc:docMk/>
            <pc:sldMk cId="333459029" sldId="326"/>
            <ac:spMk id="19" creationId="{CE228F5E-FAD9-F725-B5DF-F91CFD0363D2}"/>
          </ac:spMkLst>
        </pc:spChg>
        <pc:spChg chg="add mod">
          <ac:chgData name="Binita Gupta (binitag)" userId="2e1667b5-636b-4c95-a3b3-a8a0dc9f68da" providerId="ADAL" clId="{974F0AF8-8F5E-0047-9FD1-2C5BF6A98B43}" dt="2025-06-05T06:25:24.903" v="6088" actId="1076"/>
          <ac:spMkLst>
            <pc:docMk/>
            <pc:sldMk cId="333459029" sldId="326"/>
            <ac:spMk id="21" creationId="{A4509033-AF5D-F569-9A6C-100ECBEF70BC}"/>
          </ac:spMkLst>
        </pc:spChg>
        <pc:graphicFrameChg chg="add mod modGraphic">
          <ac:chgData name="Binita Gupta (binitag)" userId="2e1667b5-636b-4c95-a3b3-a8a0dc9f68da" providerId="ADAL" clId="{974F0AF8-8F5E-0047-9FD1-2C5BF6A98B43}" dt="2025-06-05T06:26:02.195" v="6093" actId="20577"/>
          <ac:graphicFrameMkLst>
            <pc:docMk/>
            <pc:sldMk cId="333459029" sldId="326"/>
            <ac:graphicFrameMk id="8" creationId="{E6D82204-3A61-179F-3DC3-E72783F37088}"/>
          </ac:graphicFrameMkLst>
        </pc:graphicFrameChg>
        <pc:graphicFrameChg chg="add mod modGraphic">
          <ac:chgData name="Binita Gupta (binitag)" userId="2e1667b5-636b-4c95-a3b3-a8a0dc9f68da" providerId="ADAL" clId="{974F0AF8-8F5E-0047-9FD1-2C5BF6A98B43}" dt="2025-06-05T18:57:32.321" v="10135" actId="207"/>
          <ac:graphicFrameMkLst>
            <pc:docMk/>
            <pc:sldMk cId="333459029" sldId="326"/>
            <ac:graphicFrameMk id="10" creationId="{40B4A960-566C-53FE-BC9A-0CC2A836F3FC}"/>
          </ac:graphicFrameMkLst>
        </pc:graphicFrameChg>
        <pc:graphicFrameChg chg="add mod">
          <ac:chgData name="Binita Gupta (binitag)" userId="2e1667b5-636b-4c95-a3b3-a8a0dc9f68da" providerId="ADAL" clId="{974F0AF8-8F5E-0047-9FD1-2C5BF6A98B43}" dt="2025-06-05T06:20:06.150" v="5951"/>
          <ac:graphicFrameMkLst>
            <pc:docMk/>
            <pc:sldMk cId="333459029" sldId="326"/>
            <ac:graphicFrameMk id="12" creationId="{57C021BB-96A6-AC02-6B57-70927A7B605D}"/>
          </ac:graphicFrameMkLst>
        </pc:graphicFrameChg>
        <pc:cxnChg chg="add mod">
          <ac:chgData name="Binita Gupta (binitag)" userId="2e1667b5-636b-4c95-a3b3-a8a0dc9f68da" providerId="ADAL" clId="{974F0AF8-8F5E-0047-9FD1-2C5BF6A98B43}" dt="2025-06-05T06:22:15.138" v="5979" actId="14100"/>
          <ac:cxnSpMkLst>
            <pc:docMk/>
            <pc:sldMk cId="333459029" sldId="326"/>
            <ac:cxnSpMk id="17" creationId="{0E8828FE-7E8B-0355-59A8-32897DC0E00A}"/>
          </ac:cxnSpMkLst>
        </pc:cxnChg>
        <pc:cxnChg chg="add mod">
          <ac:chgData name="Binita Gupta (binitag)" userId="2e1667b5-636b-4c95-a3b3-a8a0dc9f68da" providerId="ADAL" clId="{974F0AF8-8F5E-0047-9FD1-2C5BF6A98B43}" dt="2025-06-05T06:24:55.991" v="6065" actId="1076"/>
          <ac:cxnSpMkLst>
            <pc:docMk/>
            <pc:sldMk cId="333459029" sldId="326"/>
            <ac:cxnSpMk id="20" creationId="{3C80FE43-DB28-4DB5-7D2F-B6294C11E7C5}"/>
          </ac:cxnSpMkLst>
        </pc:cxnChg>
      </pc:sldChg>
      <pc:sldChg chg="del">
        <pc:chgData name="Binita Gupta (binitag)" userId="2e1667b5-636b-4c95-a3b3-a8a0dc9f68da" providerId="ADAL" clId="{974F0AF8-8F5E-0047-9FD1-2C5BF6A98B43}" dt="2025-06-05T18:53:31.807" v="10101" actId="2696"/>
        <pc:sldMkLst>
          <pc:docMk/>
          <pc:sldMk cId="2948217073" sldId="344"/>
        </pc:sldMkLst>
      </pc:sldChg>
      <pc:sldChg chg="del">
        <pc:chgData name="Binita Gupta (binitag)" userId="2e1667b5-636b-4c95-a3b3-a8a0dc9f68da" providerId="ADAL" clId="{974F0AF8-8F5E-0047-9FD1-2C5BF6A98B43}" dt="2025-06-05T18:53:31.854" v="10103" actId="2696"/>
        <pc:sldMkLst>
          <pc:docMk/>
          <pc:sldMk cId="1433370328" sldId="347"/>
        </pc:sldMkLst>
      </pc:sldChg>
      <pc:sldChg chg="del">
        <pc:chgData name="Binita Gupta (binitag)" userId="2e1667b5-636b-4c95-a3b3-a8a0dc9f68da" providerId="ADAL" clId="{974F0AF8-8F5E-0047-9FD1-2C5BF6A98B43}" dt="2025-06-05T18:53:31.836" v="10102" actId="2696"/>
        <pc:sldMkLst>
          <pc:docMk/>
          <pc:sldMk cId="2299667138" sldId="348"/>
        </pc:sldMkLst>
      </pc:sldChg>
      <pc:sldChg chg="del">
        <pc:chgData name="Binita Gupta (binitag)" userId="2e1667b5-636b-4c95-a3b3-a8a0dc9f68da" providerId="ADAL" clId="{974F0AF8-8F5E-0047-9FD1-2C5BF6A98B43}" dt="2025-06-05T18:53:31.874" v="10108" actId="2696"/>
        <pc:sldMkLst>
          <pc:docMk/>
          <pc:sldMk cId="1518531784" sldId="349"/>
        </pc:sldMkLst>
      </pc:sldChg>
      <pc:sldChg chg="add del">
        <pc:chgData name="Binita Gupta (binitag)" userId="2e1667b5-636b-4c95-a3b3-a8a0dc9f68da" providerId="ADAL" clId="{974F0AF8-8F5E-0047-9FD1-2C5BF6A98B43}" dt="2025-06-05T18:53:31.872" v="10107" actId="2696"/>
        <pc:sldMkLst>
          <pc:docMk/>
          <pc:sldMk cId="1957510857" sldId="350"/>
        </pc:sldMkLst>
      </pc:sldChg>
      <pc:sldChg chg="modSp add mod">
        <pc:chgData name="Binita Gupta (binitag)" userId="2e1667b5-636b-4c95-a3b3-a8a0dc9f68da" providerId="ADAL" clId="{974F0AF8-8F5E-0047-9FD1-2C5BF6A98B43}" dt="2025-06-05T20:21:49.895" v="10920" actId="20577"/>
        <pc:sldMkLst>
          <pc:docMk/>
          <pc:sldMk cId="2434827891" sldId="351"/>
        </pc:sldMkLst>
        <pc:spChg chg="mod">
          <ac:chgData name="Binita Gupta (binitag)" userId="2e1667b5-636b-4c95-a3b3-a8a0dc9f68da" providerId="ADAL" clId="{974F0AF8-8F5E-0047-9FD1-2C5BF6A98B43}" dt="2025-06-05T18:35:06.774" v="9179" actId="20577"/>
          <ac:spMkLst>
            <pc:docMk/>
            <pc:sldMk cId="2434827891" sldId="351"/>
            <ac:spMk id="2" creationId="{F8CC136F-123C-D267-BAD4-A01D8A9F6F83}"/>
          </ac:spMkLst>
        </pc:spChg>
        <pc:spChg chg="mod">
          <ac:chgData name="Binita Gupta (binitag)" userId="2e1667b5-636b-4c95-a3b3-a8a0dc9f68da" providerId="ADAL" clId="{974F0AF8-8F5E-0047-9FD1-2C5BF6A98B43}" dt="2025-06-05T20:21:49.895" v="10920" actId="20577"/>
          <ac:spMkLst>
            <pc:docMk/>
            <pc:sldMk cId="2434827891" sldId="351"/>
            <ac:spMk id="3" creationId="{A3CA1062-FE9A-7146-789D-574EEC05AEF3}"/>
          </ac:spMkLst>
        </pc:spChg>
      </pc:sldChg>
      <pc:sldChg chg="addSp delSp modSp add mod">
        <pc:chgData name="Binita Gupta (binitag)" userId="2e1667b5-636b-4c95-a3b3-a8a0dc9f68da" providerId="ADAL" clId="{974F0AF8-8F5E-0047-9FD1-2C5BF6A98B43}" dt="2025-06-05T19:05:58.017" v="10375" actId="207"/>
        <pc:sldMkLst>
          <pc:docMk/>
          <pc:sldMk cId="2453831276" sldId="352"/>
        </pc:sldMkLst>
        <pc:spChg chg="mod">
          <ac:chgData name="Binita Gupta (binitag)" userId="2e1667b5-636b-4c95-a3b3-a8a0dc9f68da" providerId="ADAL" clId="{974F0AF8-8F5E-0047-9FD1-2C5BF6A98B43}" dt="2025-06-01T15:54:53.215" v="2188" actId="20577"/>
          <ac:spMkLst>
            <pc:docMk/>
            <pc:sldMk cId="2453831276" sldId="352"/>
            <ac:spMk id="2" creationId="{54AE1118-A408-18C1-CFF2-FCFEDF0B13DE}"/>
          </ac:spMkLst>
        </pc:spChg>
        <pc:spChg chg="add del mod">
          <ac:chgData name="Binita Gupta (binitag)" userId="2e1667b5-636b-4c95-a3b3-a8a0dc9f68da" providerId="ADAL" clId="{974F0AF8-8F5E-0047-9FD1-2C5BF6A98B43}" dt="2025-06-05T19:05:58.017" v="10375" actId="207"/>
          <ac:spMkLst>
            <pc:docMk/>
            <pc:sldMk cId="2453831276" sldId="352"/>
            <ac:spMk id="3" creationId="{8FEE0C90-FE6A-9330-D8D6-07A25721FA54}"/>
          </ac:spMkLst>
        </pc:spChg>
      </pc:sldChg>
      <pc:sldChg chg="add del">
        <pc:chgData name="Binita Gupta (binitag)" userId="2e1667b5-636b-4c95-a3b3-a8a0dc9f68da" providerId="ADAL" clId="{974F0AF8-8F5E-0047-9FD1-2C5BF6A98B43}" dt="2025-06-05T18:53:31.870" v="10105" actId="2696"/>
        <pc:sldMkLst>
          <pc:docMk/>
          <pc:sldMk cId="1732017550" sldId="353"/>
        </pc:sldMkLst>
      </pc:sldChg>
      <pc:sldChg chg="modSp add del mod">
        <pc:chgData name="Binita Gupta (binitag)" userId="2e1667b5-636b-4c95-a3b3-a8a0dc9f68da" providerId="ADAL" clId="{974F0AF8-8F5E-0047-9FD1-2C5BF6A98B43}" dt="2025-06-05T18:53:31.869" v="10104" actId="2696"/>
        <pc:sldMkLst>
          <pc:docMk/>
          <pc:sldMk cId="647874414" sldId="354"/>
        </pc:sldMkLst>
      </pc:sldChg>
      <pc:sldChg chg="addSp delSp modSp add mod">
        <pc:chgData name="Binita Gupta (binitag)" userId="2e1667b5-636b-4c95-a3b3-a8a0dc9f68da" providerId="ADAL" clId="{974F0AF8-8F5E-0047-9FD1-2C5BF6A98B43}" dt="2025-06-05T19:10:10.518" v="10378" actId="20577"/>
        <pc:sldMkLst>
          <pc:docMk/>
          <pc:sldMk cId="2957970929" sldId="355"/>
        </pc:sldMkLst>
        <pc:spChg chg="mod">
          <ac:chgData name="Binita Gupta (binitag)" userId="2e1667b5-636b-4c95-a3b3-a8a0dc9f68da" providerId="ADAL" clId="{974F0AF8-8F5E-0047-9FD1-2C5BF6A98B43}" dt="2025-06-01T21:45:47.784" v="5411" actId="20577"/>
          <ac:spMkLst>
            <pc:docMk/>
            <pc:sldMk cId="2957970929" sldId="355"/>
            <ac:spMk id="2" creationId="{291BD585-192F-B74A-7D57-BCB6A7A066E5}"/>
          </ac:spMkLst>
        </pc:spChg>
        <pc:spChg chg="mod">
          <ac:chgData name="Binita Gupta (binitag)" userId="2e1667b5-636b-4c95-a3b3-a8a0dc9f68da" providerId="ADAL" clId="{974F0AF8-8F5E-0047-9FD1-2C5BF6A98B43}" dt="2025-06-05T19:10:10.518" v="10378" actId="20577"/>
          <ac:spMkLst>
            <pc:docMk/>
            <pc:sldMk cId="2957970929" sldId="355"/>
            <ac:spMk id="3" creationId="{AB0E8A10-84AA-F522-46DE-A5888AD72C63}"/>
          </ac:spMkLst>
        </pc:spChg>
        <pc:picChg chg="add mod">
          <ac:chgData name="Binita Gupta (binitag)" userId="2e1667b5-636b-4c95-a3b3-a8a0dc9f68da" providerId="ADAL" clId="{974F0AF8-8F5E-0047-9FD1-2C5BF6A98B43}" dt="2025-06-05T19:06:18.939" v="10376" actId="14100"/>
          <ac:picMkLst>
            <pc:docMk/>
            <pc:sldMk cId="2957970929" sldId="355"/>
            <ac:picMk id="9" creationId="{472BCF5E-53AE-25D3-6B8D-3E74A192E3C6}"/>
          </ac:picMkLst>
        </pc:picChg>
      </pc:sldChg>
      <pc:sldChg chg="addSp delSp modSp add del mod">
        <pc:chgData name="Binita Gupta (binitag)" userId="2e1667b5-636b-4c95-a3b3-a8a0dc9f68da" providerId="ADAL" clId="{974F0AF8-8F5E-0047-9FD1-2C5BF6A98B43}" dt="2025-06-05T18:53:31.899" v="10109" actId="2696"/>
        <pc:sldMkLst>
          <pc:docMk/>
          <pc:sldMk cId="2621254942" sldId="445"/>
        </pc:sldMkLst>
      </pc:sldChg>
      <pc:sldChg chg="modSp new del mod ord">
        <pc:chgData name="Binita Gupta (binitag)" userId="2e1667b5-636b-4c95-a3b3-a8a0dc9f68da" providerId="ADAL" clId="{974F0AF8-8F5E-0047-9FD1-2C5BF6A98B43}" dt="2025-06-05T18:53:34.698" v="10112" actId="2696"/>
        <pc:sldMkLst>
          <pc:docMk/>
          <pc:sldMk cId="3941547491" sldId="446"/>
        </pc:sldMkLst>
      </pc:sldChg>
      <pc:sldChg chg="add del">
        <pc:chgData name="Binita Gupta (binitag)" userId="2e1667b5-636b-4c95-a3b3-a8a0dc9f68da" providerId="ADAL" clId="{974F0AF8-8F5E-0047-9FD1-2C5BF6A98B43}" dt="2025-06-05T18:53:31.871" v="10106" actId="2696"/>
        <pc:sldMkLst>
          <pc:docMk/>
          <pc:sldMk cId="392202656" sldId="447"/>
        </pc:sldMkLst>
      </pc:sldChg>
      <pc:sldChg chg="delSp modSp add mod">
        <pc:chgData name="Binita Gupta (binitag)" userId="2e1667b5-636b-4c95-a3b3-a8a0dc9f68da" providerId="ADAL" clId="{974F0AF8-8F5E-0047-9FD1-2C5BF6A98B43}" dt="2025-06-05T19:20:37.126" v="10599" actId="20577"/>
        <pc:sldMkLst>
          <pc:docMk/>
          <pc:sldMk cId="506922527" sldId="448"/>
        </pc:sldMkLst>
        <pc:spChg chg="mod">
          <ac:chgData name="Binita Gupta (binitag)" userId="2e1667b5-636b-4c95-a3b3-a8a0dc9f68da" providerId="ADAL" clId="{974F0AF8-8F5E-0047-9FD1-2C5BF6A98B43}" dt="2025-06-05T07:49:07.896" v="8056" actId="20577"/>
          <ac:spMkLst>
            <pc:docMk/>
            <pc:sldMk cId="506922527" sldId="448"/>
            <ac:spMk id="2" creationId="{8A99B9DF-DED8-3162-237C-E40D73378933}"/>
          </ac:spMkLst>
        </pc:spChg>
        <pc:spChg chg="mod">
          <ac:chgData name="Binita Gupta (binitag)" userId="2e1667b5-636b-4c95-a3b3-a8a0dc9f68da" providerId="ADAL" clId="{974F0AF8-8F5E-0047-9FD1-2C5BF6A98B43}" dt="2025-06-05T19:20:37.126" v="10599" actId="20577"/>
          <ac:spMkLst>
            <pc:docMk/>
            <pc:sldMk cId="506922527" sldId="448"/>
            <ac:spMk id="3" creationId="{622CEBBD-96D3-F449-B09D-C74AF26209F8}"/>
          </ac:spMkLst>
        </pc:spChg>
      </pc:sldChg>
      <pc:sldChg chg="modSp add mod">
        <pc:chgData name="Binita Gupta (binitag)" userId="2e1667b5-636b-4c95-a3b3-a8a0dc9f68da" providerId="ADAL" clId="{974F0AF8-8F5E-0047-9FD1-2C5BF6A98B43}" dt="2025-06-05T19:23:08.797" v="10727" actId="113"/>
        <pc:sldMkLst>
          <pc:docMk/>
          <pc:sldMk cId="222660990" sldId="449"/>
        </pc:sldMkLst>
        <pc:spChg chg="mod">
          <ac:chgData name="Binita Gupta (binitag)" userId="2e1667b5-636b-4c95-a3b3-a8a0dc9f68da" providerId="ADAL" clId="{974F0AF8-8F5E-0047-9FD1-2C5BF6A98B43}" dt="2025-06-05T07:59:27.200" v="8246" actId="20577"/>
          <ac:spMkLst>
            <pc:docMk/>
            <pc:sldMk cId="222660990" sldId="449"/>
            <ac:spMk id="2" creationId="{F01C9C24-2610-D2EA-B1C7-23DAB4915575}"/>
          </ac:spMkLst>
        </pc:spChg>
        <pc:spChg chg="mod">
          <ac:chgData name="Binita Gupta (binitag)" userId="2e1667b5-636b-4c95-a3b3-a8a0dc9f68da" providerId="ADAL" clId="{974F0AF8-8F5E-0047-9FD1-2C5BF6A98B43}" dt="2025-06-05T19:23:08.797" v="10727" actId="113"/>
          <ac:spMkLst>
            <pc:docMk/>
            <pc:sldMk cId="222660990" sldId="449"/>
            <ac:spMk id="3" creationId="{9AA4B210-6BDD-D35F-FDF1-BC2B29985577}"/>
          </ac:spMkLst>
        </pc:spChg>
      </pc:sldChg>
      <pc:sldChg chg="addSp delSp modSp new del mod">
        <pc:chgData name="Binita Gupta (binitag)" userId="2e1667b5-636b-4c95-a3b3-a8a0dc9f68da" providerId="ADAL" clId="{974F0AF8-8F5E-0047-9FD1-2C5BF6A98B43}" dt="2025-06-05T18:53:31.918" v="10111" actId="2696"/>
        <pc:sldMkLst>
          <pc:docMk/>
          <pc:sldMk cId="1030355709" sldId="450"/>
        </pc:sldMkLst>
      </pc:sldChg>
      <pc:sldChg chg="modSp add del mod">
        <pc:chgData name="Binita Gupta (binitag)" userId="2e1667b5-636b-4c95-a3b3-a8a0dc9f68da" providerId="ADAL" clId="{974F0AF8-8F5E-0047-9FD1-2C5BF6A98B43}" dt="2025-06-05T18:53:31.906" v="10110" actId="2696"/>
        <pc:sldMkLst>
          <pc:docMk/>
          <pc:sldMk cId="1734594768" sldId="451"/>
        </pc:sldMkLst>
      </pc:sldChg>
      <pc:sldChg chg="modSp add del mod">
        <pc:chgData name="Binita Gupta (binitag)" userId="2e1667b5-636b-4c95-a3b3-a8a0dc9f68da" providerId="ADAL" clId="{974F0AF8-8F5E-0047-9FD1-2C5BF6A98B43}" dt="2025-06-05T18:53:19.719" v="10100" actId="2696"/>
        <pc:sldMkLst>
          <pc:docMk/>
          <pc:sldMk cId="456048319" sldId="452"/>
        </pc:sldMkLst>
      </pc:sldChg>
      <pc:sldChg chg="add del">
        <pc:chgData name="Binita Gupta (binitag)" userId="2e1667b5-636b-4c95-a3b3-a8a0dc9f68da" providerId="ADAL" clId="{974F0AF8-8F5E-0047-9FD1-2C5BF6A98B43}" dt="2025-06-05T08:11:31.730" v="9110"/>
        <pc:sldMkLst>
          <pc:docMk/>
          <pc:sldMk cId="3399969944" sldId="452"/>
        </pc:sldMkLst>
      </pc:sldChg>
      <pc:sldChg chg="modSp add mod ord">
        <pc:chgData name="Binita Gupta (binitag)" userId="2e1667b5-636b-4c95-a3b3-a8a0dc9f68da" providerId="ADAL" clId="{974F0AF8-8F5E-0047-9FD1-2C5BF6A98B43}" dt="2025-06-05T20:33:37.849" v="10935" actId="20577"/>
        <pc:sldMkLst>
          <pc:docMk/>
          <pc:sldMk cId="1763037130" sldId="453"/>
        </pc:sldMkLst>
        <pc:spChg chg="mod">
          <ac:chgData name="Binita Gupta (binitag)" userId="2e1667b5-636b-4c95-a3b3-a8a0dc9f68da" providerId="ADAL" clId="{974F0AF8-8F5E-0047-9FD1-2C5BF6A98B43}" dt="2025-06-05T18:46:43.404" v="9940" actId="20577"/>
          <ac:spMkLst>
            <pc:docMk/>
            <pc:sldMk cId="1763037130" sldId="453"/>
            <ac:spMk id="2" creationId="{551397A4-C036-A604-F9D6-60566FD2DB68}"/>
          </ac:spMkLst>
        </pc:spChg>
        <pc:spChg chg="mod">
          <ac:chgData name="Binita Gupta (binitag)" userId="2e1667b5-636b-4c95-a3b3-a8a0dc9f68da" providerId="ADAL" clId="{974F0AF8-8F5E-0047-9FD1-2C5BF6A98B43}" dt="2025-06-05T20:33:37.849" v="10935" actId="20577"/>
          <ac:spMkLst>
            <pc:docMk/>
            <pc:sldMk cId="1763037130" sldId="453"/>
            <ac:spMk id="3" creationId="{9F140F6F-4073-BDAE-C1B4-98643EB7DB65}"/>
          </ac:spMkLst>
        </pc:spChg>
      </pc:sldChg>
      <pc:sldMasterChg chg="modSp mod">
        <pc:chgData name="Binita Gupta (binitag)" userId="2e1667b5-636b-4c95-a3b3-a8a0dc9f68da" providerId="ADAL" clId="{974F0AF8-8F5E-0047-9FD1-2C5BF6A98B43}" dt="2025-06-01T13:32:50.772" v="7" actId="20577"/>
        <pc:sldMasterMkLst>
          <pc:docMk/>
          <pc:sldMasterMk cId="0" sldId="2147483648"/>
        </pc:sldMasterMkLst>
        <pc:spChg chg="mod">
          <ac:chgData name="Binita Gupta (binitag)" userId="2e1667b5-636b-4c95-a3b3-a8a0dc9f68da" providerId="ADAL" clId="{974F0AF8-8F5E-0047-9FD1-2C5BF6A98B43}" dt="2025-06-01T13:32:50.772" v="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719E278A-7F2A-F64D-BB50-4B50DE7515A0}"/>
    <pc:docChg chg="undo custSel addSld delSld modSld modMainMaster">
      <pc:chgData name="Binita Gupta (binitag)" userId="2e1667b5-636b-4c95-a3b3-a8a0dc9f68da" providerId="ADAL" clId="{719E278A-7F2A-F64D-BB50-4B50DE7515A0}" dt="2025-03-26T21:00:31.296" v="3642" actId="20577"/>
      <pc:docMkLst>
        <pc:docMk/>
      </pc:docMkLst>
      <pc:sldChg chg="modSp mod">
        <pc:chgData name="Binita Gupta (binitag)" userId="2e1667b5-636b-4c95-a3b3-a8a0dc9f68da" providerId="ADAL" clId="{719E278A-7F2A-F64D-BB50-4B50DE7515A0}" dt="2025-03-26T21:00:20.987" v="3641" actId="20577"/>
        <pc:sldMkLst>
          <pc:docMk/>
          <pc:sldMk cId="0" sldId="256"/>
        </pc:sldMkLst>
        <pc:spChg chg="mod">
          <ac:chgData name="Binita Gupta (binitag)" userId="2e1667b5-636b-4c95-a3b3-a8a0dc9f68da" providerId="ADAL" clId="{719E278A-7F2A-F64D-BB50-4B50DE7515A0}" dt="2025-03-26T21:00:20.987" v="3641" actId="20577"/>
          <ac:spMkLst>
            <pc:docMk/>
            <pc:sldMk cId="0" sldId="256"/>
            <ac:spMk id="3073" creationId="{00000000-0000-0000-0000-000000000000}"/>
          </ac:spMkLst>
        </pc:spChg>
        <pc:spChg chg="mod">
          <ac:chgData name="Binita Gupta (binitag)" userId="2e1667b5-636b-4c95-a3b3-a8a0dc9f68da" providerId="ADAL" clId="{719E278A-7F2A-F64D-BB50-4B50DE7515A0}" dt="2025-03-26T19:58:17.356" v="1480" actId="20577"/>
          <ac:spMkLst>
            <pc:docMk/>
            <pc:sldMk cId="0" sldId="256"/>
            <ac:spMk id="3074" creationId="{00000000-0000-0000-0000-000000000000}"/>
          </ac:spMkLst>
        </pc:spChg>
      </pc:sldChg>
      <pc:sldChg chg="addSp modSp mod">
        <pc:chgData name="Binita Gupta (binitag)" userId="2e1667b5-636b-4c95-a3b3-a8a0dc9f68da" providerId="ADAL" clId="{719E278A-7F2A-F64D-BB50-4B50DE7515A0}" dt="2025-03-26T21:00:31.296" v="3642" actId="20577"/>
        <pc:sldMkLst>
          <pc:docMk/>
          <pc:sldMk cId="333459029" sldId="326"/>
        </pc:sldMkLst>
        <pc:spChg chg="mod">
          <ac:chgData name="Binita Gupta (binitag)" userId="2e1667b5-636b-4c95-a3b3-a8a0dc9f68da" providerId="ADAL" clId="{719E278A-7F2A-F64D-BB50-4B50DE7515A0}" dt="2025-03-26T21:00:31.296" v="3642" actId="20577"/>
          <ac:spMkLst>
            <pc:docMk/>
            <pc:sldMk cId="333459029" sldId="326"/>
            <ac:spMk id="2" creationId="{BADD8209-0E97-001D-EDF3-4CCD9CD9C3D9}"/>
          </ac:spMkLst>
        </pc:spChg>
        <pc:spChg chg="mod">
          <ac:chgData name="Binita Gupta (binitag)" userId="2e1667b5-636b-4c95-a3b3-a8a0dc9f68da" providerId="ADAL" clId="{719E278A-7F2A-F64D-BB50-4B50DE7515A0}" dt="2025-03-26T20:42:21.842" v="3586" actId="20577"/>
          <ac:spMkLst>
            <pc:docMk/>
            <pc:sldMk cId="333459029" sldId="326"/>
            <ac:spMk id="3" creationId="{0447C835-131E-68EE-4CC3-F2C3211D49E7}"/>
          </ac:spMkLst>
        </pc:spChg>
      </pc:sldChg>
      <pc:sldChg chg="del">
        <pc:chgData name="Binita Gupta (binitag)" userId="2e1667b5-636b-4c95-a3b3-a8a0dc9f68da" providerId="ADAL" clId="{719E278A-7F2A-F64D-BB50-4B50DE7515A0}" dt="2025-03-26T20:20:58.142" v="2838" actId="2696"/>
        <pc:sldMkLst>
          <pc:docMk/>
          <pc:sldMk cId="2537004582" sldId="333"/>
        </pc:sldMkLst>
      </pc:sldChg>
      <pc:sldChg chg="del">
        <pc:chgData name="Binita Gupta (binitag)" userId="2e1667b5-636b-4c95-a3b3-a8a0dc9f68da" providerId="ADAL" clId="{719E278A-7F2A-F64D-BB50-4B50DE7515A0}" dt="2025-03-26T20:21:00.750" v="2840" actId="2696"/>
        <pc:sldMkLst>
          <pc:docMk/>
          <pc:sldMk cId="1700343767" sldId="335"/>
        </pc:sldMkLst>
      </pc:sldChg>
      <pc:sldChg chg="del">
        <pc:chgData name="Binita Gupta (binitag)" userId="2e1667b5-636b-4c95-a3b3-a8a0dc9f68da" providerId="ADAL" clId="{719E278A-7F2A-F64D-BB50-4B50DE7515A0}" dt="2025-03-26T20:22:16.194" v="2843" actId="2696"/>
        <pc:sldMkLst>
          <pc:docMk/>
          <pc:sldMk cId="3103172032" sldId="336"/>
        </pc:sldMkLst>
      </pc:sldChg>
      <pc:sldChg chg="del">
        <pc:chgData name="Binita Gupta (binitag)" userId="2e1667b5-636b-4c95-a3b3-a8a0dc9f68da" providerId="ADAL" clId="{719E278A-7F2A-F64D-BB50-4B50DE7515A0}" dt="2025-03-26T20:20:59.174" v="2839" actId="2696"/>
        <pc:sldMkLst>
          <pc:docMk/>
          <pc:sldMk cId="653809203" sldId="337"/>
        </pc:sldMkLst>
      </pc:sldChg>
      <pc:sldChg chg="del">
        <pc:chgData name="Binita Gupta (binitag)" userId="2e1667b5-636b-4c95-a3b3-a8a0dc9f68da" providerId="ADAL" clId="{719E278A-7F2A-F64D-BB50-4B50DE7515A0}" dt="2025-03-26T20:22:14.061" v="2842" actId="2696"/>
        <pc:sldMkLst>
          <pc:docMk/>
          <pc:sldMk cId="2192820153" sldId="338"/>
        </pc:sldMkLst>
      </pc:sldChg>
      <pc:sldChg chg="del">
        <pc:chgData name="Binita Gupta (binitag)" userId="2e1667b5-636b-4c95-a3b3-a8a0dc9f68da" providerId="ADAL" clId="{719E278A-7F2A-F64D-BB50-4B50DE7515A0}" dt="2025-03-26T20:21:06.163" v="2841" actId="2696"/>
        <pc:sldMkLst>
          <pc:docMk/>
          <pc:sldMk cId="2540713944" sldId="339"/>
        </pc:sldMkLst>
      </pc:sldChg>
      <pc:sldChg chg="del">
        <pc:chgData name="Binita Gupta (binitag)" userId="2e1667b5-636b-4c95-a3b3-a8a0dc9f68da" providerId="ADAL" clId="{719E278A-7F2A-F64D-BB50-4B50DE7515A0}" dt="2025-03-26T20:22:17.260" v="2844" actId="2696"/>
        <pc:sldMkLst>
          <pc:docMk/>
          <pc:sldMk cId="394411005" sldId="340"/>
        </pc:sldMkLst>
      </pc:sldChg>
      <pc:sldChg chg="del">
        <pc:chgData name="Binita Gupta (binitag)" userId="2e1667b5-636b-4c95-a3b3-a8a0dc9f68da" providerId="ADAL" clId="{719E278A-7F2A-F64D-BB50-4B50DE7515A0}" dt="2025-03-26T20:22:33.619" v="2846" actId="2696"/>
        <pc:sldMkLst>
          <pc:docMk/>
          <pc:sldMk cId="3980047563" sldId="342"/>
        </pc:sldMkLst>
      </pc:sldChg>
      <pc:sldChg chg="del">
        <pc:chgData name="Binita Gupta (binitag)" userId="2e1667b5-636b-4c95-a3b3-a8a0dc9f68da" providerId="ADAL" clId="{719E278A-7F2A-F64D-BB50-4B50DE7515A0}" dt="2025-03-26T20:22:23.327" v="2845" actId="2696"/>
        <pc:sldMkLst>
          <pc:docMk/>
          <pc:sldMk cId="3862680946" sldId="343"/>
        </pc:sldMkLst>
      </pc:sldChg>
      <pc:sldChg chg="modSp mod">
        <pc:chgData name="Binita Gupta (binitag)" userId="2e1667b5-636b-4c95-a3b3-a8a0dc9f68da" providerId="ADAL" clId="{719E278A-7F2A-F64D-BB50-4B50DE7515A0}" dt="2025-03-26T20:31:24.080" v="3388" actId="20577"/>
        <pc:sldMkLst>
          <pc:docMk/>
          <pc:sldMk cId="2948217073" sldId="344"/>
        </pc:sldMkLst>
      </pc:sldChg>
      <pc:sldChg chg="add del">
        <pc:chgData name="Binita Gupta (binitag)" userId="2e1667b5-636b-4c95-a3b3-a8a0dc9f68da" providerId="ADAL" clId="{719E278A-7F2A-F64D-BB50-4B50DE7515A0}" dt="2025-03-26T20:20:55.702" v="2837" actId="2696"/>
        <pc:sldMkLst>
          <pc:docMk/>
          <pc:sldMk cId="3157443048" sldId="345"/>
        </pc:sldMkLst>
      </pc:sldChg>
      <pc:sldChg chg="add del">
        <pc:chgData name="Binita Gupta (binitag)" userId="2e1667b5-636b-4c95-a3b3-a8a0dc9f68da" providerId="ADAL" clId="{719E278A-7F2A-F64D-BB50-4B50DE7515A0}" dt="2025-03-26T20:20:53.104" v="2836" actId="2696"/>
        <pc:sldMkLst>
          <pc:docMk/>
          <pc:sldMk cId="1853825377" sldId="346"/>
        </pc:sldMkLst>
      </pc:sldChg>
      <pc:sldChg chg="addSp delSp modSp new mod">
        <pc:chgData name="Binita Gupta (binitag)" userId="2e1667b5-636b-4c95-a3b3-a8a0dc9f68da" providerId="ADAL" clId="{719E278A-7F2A-F64D-BB50-4B50DE7515A0}" dt="2025-03-26T20:39:06.305" v="3457" actId="20577"/>
        <pc:sldMkLst>
          <pc:docMk/>
          <pc:sldMk cId="1433370328" sldId="347"/>
        </pc:sldMkLst>
      </pc:sldChg>
      <pc:sldChg chg="new del">
        <pc:chgData name="Binita Gupta (binitag)" userId="2e1667b5-636b-4c95-a3b3-a8a0dc9f68da" providerId="ADAL" clId="{719E278A-7F2A-F64D-BB50-4B50DE7515A0}" dt="2025-03-26T20:20:52.282" v="2835" actId="2696"/>
        <pc:sldMkLst>
          <pc:docMk/>
          <pc:sldMk cId="980219736" sldId="348"/>
        </pc:sldMkLst>
      </pc:sldChg>
      <pc:sldChg chg="add del">
        <pc:chgData name="Binita Gupta (binitag)" userId="2e1667b5-636b-4c95-a3b3-a8a0dc9f68da" providerId="ADAL" clId="{719E278A-7F2A-F64D-BB50-4B50DE7515A0}" dt="2025-03-26T20:31:28.442" v="3389" actId="2696"/>
        <pc:sldMkLst>
          <pc:docMk/>
          <pc:sldMk cId="1639523754" sldId="348"/>
        </pc:sldMkLst>
      </pc:sldChg>
      <pc:sldChg chg="modSp add mod">
        <pc:chgData name="Binita Gupta (binitag)" userId="2e1667b5-636b-4c95-a3b3-a8a0dc9f68da" providerId="ADAL" clId="{719E278A-7F2A-F64D-BB50-4B50DE7515A0}" dt="2025-03-26T20:37:43.067" v="3413" actId="20577"/>
        <pc:sldMkLst>
          <pc:docMk/>
          <pc:sldMk cId="2299667138" sldId="348"/>
        </pc:sldMkLst>
      </pc:sldChg>
      <pc:sldMasterChg chg="addSp delSp modSp mod">
        <pc:chgData name="Binita Gupta (binitag)" userId="2e1667b5-636b-4c95-a3b3-a8a0dc9f68da" providerId="ADAL" clId="{719E278A-7F2A-F64D-BB50-4B50DE7515A0}" dt="2025-03-26T19:56:42.069" v="1454" actId="20577"/>
        <pc:sldMasterMkLst>
          <pc:docMk/>
          <pc:sldMasterMk cId="0" sldId="2147483648"/>
        </pc:sldMasterMkLst>
        <pc:spChg chg="mod">
          <ac:chgData name="Binita Gupta (binitag)" userId="2e1667b5-636b-4c95-a3b3-a8a0dc9f68da" providerId="ADAL" clId="{719E278A-7F2A-F64D-BB50-4B50DE7515A0}" dt="2025-03-26T19:56:42.069" v="1454" actId="20577"/>
          <ac:spMkLst>
            <pc:docMk/>
            <pc:sldMasterMk cId="0" sldId="2147483648"/>
            <ac:spMk id="10" creationId="{00000000-0000-0000-0000-000000000000}"/>
          </ac:spMkLst>
        </pc:spChg>
        <pc:spChg chg="add del">
          <ac:chgData name="Binita Gupta (binitag)" userId="2e1667b5-636b-4c95-a3b3-a8a0dc9f68da" providerId="ADAL" clId="{719E278A-7F2A-F64D-BB50-4B50DE7515A0}" dt="2025-03-26T19:56:33.309" v="1444" actId="478"/>
          <ac:spMkLst>
            <pc:docMk/>
            <pc:sldMasterMk cId="0" sldId="2147483648"/>
            <ac:spMk id="1027" creationId="{00000000-0000-0000-0000-000000000000}"/>
          </ac:spMkLst>
        </pc:sp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5-13T20:22:57.049" v="18811" actId="1076"/>
      <pc:docMkLst>
        <pc:docMk/>
      </pc:docMkLst>
      <pc:sldChg chg="modSp mod">
        <pc:chgData name="Binita Gupta (binitag)" userId="2e1667b5-636b-4c95-a3b3-a8a0dc9f68da" providerId="ADAL" clId="{6A3A8A75-6158-CE43-8164-3D0B48572E07}" dt="2024-03-08T20:28:29.058" v="17302"/>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21T17:17:23.006" v="17348" actId="20577"/>
        <pc:sldMkLst>
          <pc:docMk/>
          <pc:sldMk cId="53126868" sldId="315"/>
        </pc:sldMkLst>
      </pc:sldChg>
      <pc:sldChg chg="addSp delSp modSp add mod ord modClrScheme chgLayout modNotesTx">
        <pc:chgData name="Binita Gupta (binitag)" userId="2e1667b5-636b-4c95-a3b3-a8a0dc9f68da" providerId="ADAL" clId="{6A3A8A75-6158-CE43-8164-3D0B48572E07}" dt="2024-05-13T20:22:57.049" v="18811" actId="1076"/>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21T17:53:27.018" v="18075" actId="20577"/>
        <pc:sldMkLst>
          <pc:docMk/>
          <pc:sldMk cId="1846169565" sldId="318"/>
        </pc:sldMkLst>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ldChg>
      <pc:sldChg chg="modSp add mod">
        <pc:chgData name="Binita Gupta (binitag)" userId="2e1667b5-636b-4c95-a3b3-a8a0dc9f68da" providerId="ADAL" clId="{6A3A8A75-6158-CE43-8164-3D0B48572E07}" dt="2024-03-21T18:13:08.302" v="18489" actId="1076"/>
        <pc:sldMkLst>
          <pc:docMk/>
          <pc:sldMk cId="4031054300" sldId="320"/>
        </pc:sldMkLst>
      </pc:sldChg>
      <pc:sldChg chg="modSp add mod modNotesTx">
        <pc:chgData name="Binita Gupta (binitag)" userId="2e1667b5-636b-4c95-a3b3-a8a0dc9f68da" providerId="ADAL" clId="{6A3A8A75-6158-CE43-8164-3D0B48572E07}" dt="2024-04-02T19:53:22.297" v="18795"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del mod">
        <pc:chgData name="Binita Gupta (binitag)" userId="2e1667b5-636b-4c95-a3b3-a8a0dc9f68da" providerId="ADAL" clId="{6A3A8A75-6158-CE43-8164-3D0B48572E07}" dt="2024-03-08T07:30:12.966" v="17174" actId="269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ldLayoutChg>
      </pc:sldMasterChg>
    </pc:docChg>
  </pc:docChgLst>
  <pc:docChgLst>
    <pc:chgData name="Binita Gupta (binitag)" userId="2e1667b5-636b-4c95-a3b3-a8a0dc9f68da" providerId="ADAL" clId="{3C9992FC-1551-954F-BB08-995257A32256}"/>
    <pc:docChg chg="undo custSel addSld delSld modSld">
      <pc:chgData name="Binita Gupta (binitag)" userId="2e1667b5-636b-4c95-a3b3-a8a0dc9f68da" providerId="ADAL" clId="{3C9992FC-1551-954F-BB08-995257A32256}" dt="2024-12-19T20:28:59.020" v="765" actId="20577"/>
      <pc:docMkLst>
        <pc:docMk/>
      </pc:docMkLst>
      <pc:sldChg chg="modSp mod">
        <pc:chgData name="Binita Gupta (binitag)" userId="2e1667b5-636b-4c95-a3b3-a8a0dc9f68da" providerId="ADAL" clId="{3C9992FC-1551-954F-BB08-995257A32256}" dt="2024-12-07T22:51:52.744" v="404" actId="1076"/>
        <pc:sldMkLst>
          <pc:docMk/>
          <pc:sldMk cId="0" sldId="256"/>
        </pc:sldMkLst>
      </pc:sldChg>
      <pc:sldChg chg="modSp mod">
        <pc:chgData name="Binita Gupta (binitag)" userId="2e1667b5-636b-4c95-a3b3-a8a0dc9f68da" providerId="ADAL" clId="{3C9992FC-1551-954F-BB08-995257A32256}" dt="2024-12-19T20:20:48.898" v="643" actId="20577"/>
        <pc:sldMkLst>
          <pc:docMk/>
          <pc:sldMk cId="2537004582" sldId="333"/>
        </pc:sldMkLst>
      </pc:sldChg>
      <pc:sldChg chg="modSp mod">
        <pc:chgData name="Binita Gupta (binitag)" userId="2e1667b5-636b-4c95-a3b3-a8a0dc9f68da" providerId="ADAL" clId="{3C9992FC-1551-954F-BB08-995257A32256}" dt="2024-12-19T20:13:29.012" v="479" actId="20577"/>
        <pc:sldMkLst>
          <pc:docMk/>
          <pc:sldMk cId="1700343767" sldId="335"/>
        </pc:sldMkLst>
      </pc:sldChg>
      <pc:sldChg chg="modSp mod">
        <pc:chgData name="Binita Gupta (binitag)" userId="2e1667b5-636b-4c95-a3b3-a8a0dc9f68da" providerId="ADAL" clId="{3C9992FC-1551-954F-BB08-995257A32256}" dt="2024-12-19T20:26:36.987" v="735" actId="20577"/>
        <pc:sldMkLst>
          <pc:docMk/>
          <pc:sldMk cId="3103172032" sldId="336"/>
        </pc:sldMkLst>
      </pc:sldChg>
      <pc:sldChg chg="addSp delSp modSp mod">
        <pc:chgData name="Binita Gupta (binitag)" userId="2e1667b5-636b-4c95-a3b3-a8a0dc9f68da" providerId="ADAL" clId="{3C9992FC-1551-954F-BB08-995257A32256}" dt="2024-12-19T20:17:09.910" v="557" actId="14100"/>
        <pc:sldMkLst>
          <pc:docMk/>
          <pc:sldMk cId="653809203" sldId="337"/>
        </pc:sldMkLst>
      </pc:sldChg>
      <pc:sldChg chg="modSp mod">
        <pc:chgData name="Binita Gupta (binitag)" userId="2e1667b5-636b-4c95-a3b3-a8a0dc9f68da" providerId="ADAL" clId="{3C9992FC-1551-954F-BB08-995257A32256}" dt="2024-12-19T20:21:53.058" v="693" actId="20577"/>
        <pc:sldMkLst>
          <pc:docMk/>
          <pc:sldMk cId="2192820153" sldId="338"/>
        </pc:sldMkLst>
      </pc:sldChg>
      <pc:sldChg chg="modSp mod">
        <pc:chgData name="Binita Gupta (binitag)" userId="2e1667b5-636b-4c95-a3b3-a8a0dc9f68da" providerId="ADAL" clId="{3C9992FC-1551-954F-BB08-995257A32256}" dt="2024-12-05T18:59:44.149" v="41" actId="20577"/>
        <pc:sldMkLst>
          <pc:docMk/>
          <pc:sldMk cId="2540713944" sldId="339"/>
        </pc:sldMkLst>
      </pc:sldChg>
      <pc:sldChg chg="modSp mod">
        <pc:chgData name="Binita Gupta (binitag)" userId="2e1667b5-636b-4c95-a3b3-a8a0dc9f68da" providerId="ADAL" clId="{3C9992FC-1551-954F-BB08-995257A32256}" dt="2024-12-19T20:28:59.020" v="765" actId="20577"/>
        <pc:sldMkLst>
          <pc:docMk/>
          <pc:sldMk cId="394411005" sldId="340"/>
        </pc:sldMkLst>
      </pc:sldChg>
      <pc:sldChg chg="modSp mod">
        <pc:chgData name="Binita Gupta (binitag)" userId="2e1667b5-636b-4c95-a3b3-a8a0dc9f68da" providerId="ADAL" clId="{3C9992FC-1551-954F-BB08-995257A32256}" dt="2024-12-07T22:38:32.531" v="214" actId="5793"/>
        <pc:sldMkLst>
          <pc:docMk/>
          <pc:sldMk cId="3862680946" sldId="343"/>
        </pc:sldMkLst>
      </pc:sldChg>
      <pc:sldChg chg="modSp mod">
        <pc:chgData name="Binita Gupta (binitag)" userId="2e1667b5-636b-4c95-a3b3-a8a0dc9f68da" providerId="ADAL" clId="{3C9992FC-1551-954F-BB08-995257A32256}" dt="2024-12-07T22:36:37.437" v="213" actId="5793"/>
        <pc:sldMkLst>
          <pc:docMk/>
          <pc:sldMk cId="2948217073" sldId="344"/>
        </pc:sldMkLst>
      </pc:sldChg>
      <pc:sldChg chg="add del">
        <pc:chgData name="Binita Gupta (binitag)" userId="2e1667b5-636b-4c95-a3b3-a8a0dc9f68da" providerId="ADAL" clId="{3C9992FC-1551-954F-BB08-995257A32256}" dt="2024-12-07T22:38:40.955" v="215" actId="2696"/>
        <pc:sldMkLst>
          <pc:docMk/>
          <pc:sldMk cId="282055494" sldId="345"/>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70814C0C-023C-9444-8AD7-88B8B864AB25}"/>
    <pc:docChg chg="modSld">
      <pc:chgData name="Binita Gupta (binitag)" userId="2e1667b5-636b-4c95-a3b3-a8a0dc9f68da" providerId="ADAL" clId="{70814C0C-023C-9444-8AD7-88B8B864AB25}" dt="2025-01-09T18:39:37.608" v="3" actId="20577"/>
      <pc:docMkLst>
        <pc:docMk/>
      </pc:docMkLst>
      <pc:sldChg chg="modSp mod">
        <pc:chgData name="Binita Gupta (binitag)" userId="2e1667b5-636b-4c95-a3b3-a8a0dc9f68da" providerId="ADAL" clId="{70814C0C-023C-9444-8AD7-88B8B864AB25}" dt="2025-01-09T18:39:37.608" v="3" actId="20577"/>
        <pc:sldMkLst>
          <pc:docMk/>
          <pc:sldMk cId="0" sldId="256"/>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718924CC-3591-364F-9078-01214FC76C9A}"/>
    <pc:docChg chg="custSel modSld">
      <pc:chgData name="Binita Gupta (binitag)" userId="2e1667b5-636b-4c95-a3b3-a8a0dc9f68da" providerId="ADAL" clId="{718924CC-3591-364F-9078-01214FC76C9A}" dt="2025-01-30T20:56:55.616" v="68" actId="14100"/>
      <pc:docMkLst>
        <pc:docMk/>
      </pc:docMkLst>
      <pc:sldChg chg="modSp mod">
        <pc:chgData name="Binita Gupta (binitag)" userId="2e1667b5-636b-4c95-a3b3-a8a0dc9f68da" providerId="ADAL" clId="{718924CC-3591-364F-9078-01214FC76C9A}" dt="2025-01-30T20:56:55.616" v="68" actId="14100"/>
        <pc:sldMkLst>
          <pc:docMk/>
          <pc:sldMk cId="2192820153" sldId="33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6/15/25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16238"/>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SMD Roaming Context Transfer</a:t>
            </a:r>
          </a:p>
        </p:txBody>
      </p:sp>
      <p:sp>
        <p:nvSpPr>
          <p:cNvPr id="3074" name="Rectangle 2"/>
          <p:cNvSpPr>
            <a:spLocks noGrp="1" noChangeArrowheads="1"/>
          </p:cNvSpPr>
          <p:nvPr>
            <p:ph type="subTitle" idx="1"/>
          </p:nvPr>
        </p:nvSpPr>
        <p:spPr>
          <a:xfrm>
            <a:off x="1828800" y="153526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2025-06-12</a:t>
            </a:r>
          </a:p>
        </p:txBody>
      </p:sp>
      <p:sp>
        <p:nvSpPr>
          <p:cNvPr id="6" name="Date Placeholder 3"/>
          <p:cNvSpPr>
            <a:spLocks noGrp="1"/>
          </p:cNvSpPr>
          <p:nvPr>
            <p:ph type="dt" idx="10"/>
          </p:nvPr>
        </p:nvSpPr>
        <p:spPr/>
        <p:txBody>
          <a:bodyPr/>
          <a:lstStyle/>
          <a:p>
            <a:r>
              <a:rPr lang="en-US"/>
              <a:t>June 2025</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264224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D8209-0E97-001D-EDF3-4CCD9CD9C3D9}"/>
              </a:ext>
            </a:extLst>
          </p:cNvPr>
          <p:cNvSpPr>
            <a:spLocks noGrp="1"/>
          </p:cNvSpPr>
          <p:nvPr>
            <p:ph type="title"/>
          </p:nvPr>
        </p:nvSpPr>
        <p:spPr>
          <a:xfrm>
            <a:off x="914401" y="685802"/>
            <a:ext cx="10361084" cy="506514"/>
          </a:xfrm>
        </p:spPr>
        <p:txBody>
          <a:bodyPr/>
          <a:lstStyle/>
          <a:p>
            <a:r>
              <a:rPr lang="en-US" dirty="0"/>
              <a:t>DL Context Transfer </a:t>
            </a:r>
          </a:p>
        </p:txBody>
      </p:sp>
      <p:sp>
        <p:nvSpPr>
          <p:cNvPr id="3" name="Content Placeholder 2">
            <a:extLst>
              <a:ext uri="{FF2B5EF4-FFF2-40B4-BE49-F238E27FC236}">
                <a16:creationId xmlns:a16="http://schemas.microsoft.com/office/drawing/2014/main" id="{0447C835-131E-68EE-4CC3-F2C3211D49E7}"/>
              </a:ext>
            </a:extLst>
          </p:cNvPr>
          <p:cNvSpPr>
            <a:spLocks noGrp="1"/>
          </p:cNvSpPr>
          <p:nvPr>
            <p:ph idx="1"/>
          </p:nvPr>
        </p:nvSpPr>
        <p:spPr>
          <a:xfrm>
            <a:off x="861489" y="1216041"/>
            <a:ext cx="10361084" cy="3696875"/>
          </a:xfrm>
        </p:spPr>
        <p:txBody>
          <a:bodyPr/>
          <a:lstStyle/>
          <a:p>
            <a:pPr>
              <a:buFont typeface="Arial" panose="020B0604020202020204" pitchFamily="34" charset="0"/>
              <a:buChar char="•"/>
            </a:pPr>
            <a:r>
              <a:rPr lang="en-US" sz="1800" b="0" dirty="0"/>
              <a:t>As part of roaming context transfer, the next SN (per TD) to be assigned by the target AP MLD in DL is transferred to the target AP MLD.</a:t>
            </a:r>
          </a:p>
          <a:p>
            <a:pPr lvl="1">
              <a:buFont typeface="Arial" panose="020B0604020202020204" pitchFamily="34" charset="0"/>
              <a:buChar char="•"/>
            </a:pPr>
            <a:r>
              <a:rPr lang="en-US" sz="1600" b="0" dirty="0"/>
              <a:t>The next SN would account for some buffer SN values for more MSDUs that can trickle down from DS </a:t>
            </a:r>
          </a:p>
          <a:p>
            <a:pPr>
              <a:buFont typeface="Arial" panose="020B0604020202020204" pitchFamily="34" charset="0"/>
              <a:buChar char="•"/>
            </a:pPr>
            <a:r>
              <a:rPr lang="en-GB" sz="1800" b="0" dirty="0"/>
              <a:t>Per PDT, the current AP MLD should send the information for termination of DL data transmissions </a:t>
            </a:r>
            <a:r>
              <a:rPr lang="en-US" sz="1800" b="0" dirty="0"/>
              <a:t>to the non-AP MLD during </a:t>
            </a:r>
            <a:r>
              <a:rPr lang="en-US" sz="1800" b="0" dirty="0" err="1"/>
              <a:t>DLDrainTime</a:t>
            </a:r>
            <a:r>
              <a:rPr lang="en-US" sz="1800" b="0" dirty="0"/>
              <a:t>. </a:t>
            </a:r>
          </a:p>
          <a:p>
            <a:pPr>
              <a:buFont typeface="Arial" panose="020B0604020202020204" pitchFamily="34" charset="0"/>
              <a:buChar char="•"/>
            </a:pPr>
            <a:r>
              <a:rPr lang="en-US" sz="1800" b="0" dirty="0"/>
              <a:t>When non-AP MLD learns that DL data transmission is completed with current AP (per TID or AC), then it needs to advance its Receive BA window and not wait for MPDUs with SN smaller than the next SN </a:t>
            </a:r>
          </a:p>
          <a:p>
            <a:pPr lvl="1">
              <a:buFont typeface="Arial" panose="020B0604020202020204" pitchFamily="34" charset="0"/>
              <a:buChar char="•"/>
            </a:pPr>
            <a:r>
              <a:rPr lang="en-US" sz="1600" dirty="0"/>
              <a:t>MPDUs with SNs in the SN Gap will not be received</a:t>
            </a:r>
            <a:endParaRPr lang="en-US" sz="1400" b="0" dirty="0"/>
          </a:p>
          <a:p>
            <a:pPr>
              <a:buFont typeface="Arial" panose="020B0604020202020204" pitchFamily="34" charset="0"/>
              <a:buChar char="•"/>
            </a:pPr>
            <a:r>
              <a:rPr lang="en-US" sz="1800" b="0" dirty="0"/>
              <a:t>Hence, next SN value (per TID) should be provided to non-AP MLD in the roaming response, and the non-AP MLD needs to advance its Rx BA window if it receives an indication of termination of DL data from current AP MLD (overall or for that TID or corresponding AC)</a:t>
            </a:r>
          </a:p>
        </p:txBody>
      </p:sp>
      <p:sp>
        <p:nvSpPr>
          <p:cNvPr id="4" name="Slide Number Placeholder 3">
            <a:extLst>
              <a:ext uri="{FF2B5EF4-FFF2-40B4-BE49-F238E27FC236}">
                <a16:creationId xmlns:a16="http://schemas.microsoft.com/office/drawing/2014/main" id="{FAC93EDD-922E-9E46-52BB-D146B6F9E62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5DC6607-D6DB-F73E-CE2F-0DF88E29FFE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D0B3368-BF3F-C328-4174-293F1ED5EE02}"/>
              </a:ext>
            </a:extLst>
          </p:cNvPr>
          <p:cNvSpPr>
            <a:spLocks noGrp="1"/>
          </p:cNvSpPr>
          <p:nvPr>
            <p:ph type="dt" idx="15"/>
          </p:nvPr>
        </p:nvSpPr>
        <p:spPr/>
        <p:txBody>
          <a:bodyPr/>
          <a:lstStyle/>
          <a:p>
            <a:r>
              <a:rPr lang="en-US"/>
              <a:t>June 2025</a:t>
            </a:r>
            <a:endParaRPr lang="en-GB" dirty="0"/>
          </a:p>
        </p:txBody>
      </p:sp>
      <p:graphicFrame>
        <p:nvGraphicFramePr>
          <p:cNvPr id="8" name="Table 7">
            <a:extLst>
              <a:ext uri="{FF2B5EF4-FFF2-40B4-BE49-F238E27FC236}">
                <a16:creationId xmlns:a16="http://schemas.microsoft.com/office/drawing/2014/main" id="{E6D82204-3A61-179F-3DC3-E72783F37088}"/>
              </a:ext>
            </a:extLst>
          </p:cNvPr>
          <p:cNvGraphicFramePr>
            <a:graphicFrameLocks noGrp="1"/>
          </p:cNvGraphicFramePr>
          <p:nvPr>
            <p:extLst>
              <p:ext uri="{D42A27DB-BD31-4B8C-83A1-F6EECF244321}">
                <p14:modId xmlns:p14="http://schemas.microsoft.com/office/powerpoint/2010/main" val="261979442"/>
              </p:ext>
            </p:extLst>
          </p:nvPr>
        </p:nvGraphicFramePr>
        <p:xfrm>
          <a:off x="2266957" y="5318437"/>
          <a:ext cx="4876800" cy="370840"/>
        </p:xfrm>
        <a:graphic>
          <a:graphicData uri="http://schemas.openxmlformats.org/drawingml/2006/table">
            <a:tbl>
              <a:tblPr firstRow="1" bandRow="1">
                <a:tableStyleId>{5940675A-B579-460E-94D1-54222C63F5DA}</a:tableStyleId>
              </a:tblPr>
              <a:tblGrid>
                <a:gridCol w="339969">
                  <a:extLst>
                    <a:ext uri="{9D8B030D-6E8A-4147-A177-3AD203B41FA5}">
                      <a16:colId xmlns:a16="http://schemas.microsoft.com/office/drawing/2014/main" val="1544320279"/>
                    </a:ext>
                  </a:extLst>
                </a:gridCol>
                <a:gridCol w="339969">
                  <a:extLst>
                    <a:ext uri="{9D8B030D-6E8A-4147-A177-3AD203B41FA5}">
                      <a16:colId xmlns:a16="http://schemas.microsoft.com/office/drawing/2014/main" val="1581311683"/>
                    </a:ext>
                  </a:extLst>
                </a:gridCol>
                <a:gridCol w="339969">
                  <a:extLst>
                    <a:ext uri="{9D8B030D-6E8A-4147-A177-3AD203B41FA5}">
                      <a16:colId xmlns:a16="http://schemas.microsoft.com/office/drawing/2014/main" val="327190232"/>
                    </a:ext>
                  </a:extLst>
                </a:gridCol>
                <a:gridCol w="339969">
                  <a:extLst>
                    <a:ext uri="{9D8B030D-6E8A-4147-A177-3AD203B41FA5}">
                      <a16:colId xmlns:a16="http://schemas.microsoft.com/office/drawing/2014/main" val="3875087488"/>
                    </a:ext>
                  </a:extLst>
                </a:gridCol>
                <a:gridCol w="339969">
                  <a:extLst>
                    <a:ext uri="{9D8B030D-6E8A-4147-A177-3AD203B41FA5}">
                      <a16:colId xmlns:a16="http://schemas.microsoft.com/office/drawing/2014/main" val="1561493842"/>
                    </a:ext>
                  </a:extLst>
                </a:gridCol>
                <a:gridCol w="452798">
                  <a:extLst>
                    <a:ext uri="{9D8B030D-6E8A-4147-A177-3AD203B41FA5}">
                      <a16:colId xmlns:a16="http://schemas.microsoft.com/office/drawing/2014/main" val="2328285252"/>
                    </a:ext>
                  </a:extLst>
                </a:gridCol>
                <a:gridCol w="227140">
                  <a:extLst>
                    <a:ext uri="{9D8B030D-6E8A-4147-A177-3AD203B41FA5}">
                      <a16:colId xmlns:a16="http://schemas.microsoft.com/office/drawing/2014/main" val="277666818"/>
                    </a:ext>
                  </a:extLst>
                </a:gridCol>
                <a:gridCol w="339969">
                  <a:extLst>
                    <a:ext uri="{9D8B030D-6E8A-4147-A177-3AD203B41FA5}">
                      <a16:colId xmlns:a16="http://schemas.microsoft.com/office/drawing/2014/main" val="1573269619"/>
                    </a:ext>
                  </a:extLst>
                </a:gridCol>
                <a:gridCol w="339969">
                  <a:extLst>
                    <a:ext uri="{9D8B030D-6E8A-4147-A177-3AD203B41FA5}">
                      <a16:colId xmlns:a16="http://schemas.microsoft.com/office/drawing/2014/main" val="2532950717"/>
                    </a:ext>
                  </a:extLst>
                </a:gridCol>
                <a:gridCol w="445481">
                  <a:extLst>
                    <a:ext uri="{9D8B030D-6E8A-4147-A177-3AD203B41FA5}">
                      <a16:colId xmlns:a16="http://schemas.microsoft.com/office/drawing/2014/main" val="3449415051"/>
                    </a:ext>
                  </a:extLst>
                </a:gridCol>
                <a:gridCol w="457198">
                  <a:extLst>
                    <a:ext uri="{9D8B030D-6E8A-4147-A177-3AD203B41FA5}">
                      <a16:colId xmlns:a16="http://schemas.microsoft.com/office/drawing/2014/main" val="3431278156"/>
                    </a:ext>
                  </a:extLst>
                </a:gridCol>
                <a:gridCol w="457200">
                  <a:extLst>
                    <a:ext uri="{9D8B030D-6E8A-4147-A177-3AD203B41FA5}">
                      <a16:colId xmlns:a16="http://schemas.microsoft.com/office/drawing/2014/main" val="4104292371"/>
                    </a:ext>
                  </a:extLst>
                </a:gridCol>
                <a:gridCol w="457200">
                  <a:extLst>
                    <a:ext uri="{9D8B030D-6E8A-4147-A177-3AD203B41FA5}">
                      <a16:colId xmlns:a16="http://schemas.microsoft.com/office/drawing/2014/main" val="2607406858"/>
                    </a:ext>
                  </a:extLst>
                </a:gridCol>
              </a:tblGrid>
              <a:tr h="370840">
                <a:tc>
                  <a:txBody>
                    <a:bodyPr/>
                    <a:lstStyle/>
                    <a:p>
                      <a:r>
                        <a:rPr lang="en-US" dirty="0"/>
                        <a:t>1</a:t>
                      </a:r>
                    </a:p>
                  </a:txBody>
                  <a:tcPr>
                    <a:solidFill>
                      <a:schemeClr val="accent1">
                        <a:lumMod val="40000"/>
                        <a:lumOff val="60000"/>
                      </a:schemeClr>
                    </a:solidFill>
                  </a:tcPr>
                </a:tc>
                <a:tc>
                  <a:txBody>
                    <a:bodyPr/>
                    <a:lstStyle/>
                    <a:p>
                      <a:r>
                        <a:rPr lang="en-US" dirty="0"/>
                        <a:t>2</a:t>
                      </a:r>
                    </a:p>
                  </a:txBody>
                  <a:tcPr>
                    <a:solidFill>
                      <a:schemeClr val="accent1">
                        <a:lumMod val="40000"/>
                        <a:lumOff val="60000"/>
                      </a:schemeClr>
                    </a:solidFill>
                  </a:tcPr>
                </a:tc>
                <a:tc>
                  <a:txBody>
                    <a:bodyPr/>
                    <a:lstStyle/>
                    <a:p>
                      <a:r>
                        <a:rPr lang="en-US" dirty="0"/>
                        <a:t>3</a:t>
                      </a:r>
                    </a:p>
                  </a:txBody>
                  <a:tcPr>
                    <a:solidFill>
                      <a:schemeClr val="accent1">
                        <a:lumMod val="40000"/>
                        <a:lumOff val="60000"/>
                      </a:schemeClr>
                    </a:solidFill>
                  </a:tcPr>
                </a:tc>
                <a:tc>
                  <a:txBody>
                    <a:bodyPr/>
                    <a:lstStyle/>
                    <a:p>
                      <a:r>
                        <a:rPr lang="en-US" dirty="0"/>
                        <a:t>4</a:t>
                      </a:r>
                    </a:p>
                  </a:txBody>
                  <a:tcPr>
                    <a:solidFill>
                      <a:schemeClr val="accent1">
                        <a:lumMod val="40000"/>
                        <a:lumOff val="60000"/>
                      </a:schemeClr>
                    </a:solidFill>
                  </a:tcPr>
                </a:tc>
                <a:tc>
                  <a:txBody>
                    <a:bodyPr/>
                    <a:lstStyle/>
                    <a:p>
                      <a:r>
                        <a:rPr lang="en-US" dirty="0"/>
                        <a:t>…</a:t>
                      </a:r>
                    </a:p>
                  </a:txBody>
                  <a:tcPr>
                    <a:solidFill>
                      <a:schemeClr val="accent1">
                        <a:lumMod val="40000"/>
                        <a:lumOff val="60000"/>
                      </a:schemeClr>
                    </a:solidFill>
                  </a:tcPr>
                </a:tc>
                <a:tc>
                  <a:txBody>
                    <a:bodyPr/>
                    <a:lstStyle/>
                    <a:p>
                      <a:r>
                        <a:rPr lang="en-US" dirty="0"/>
                        <a:t>y1</a:t>
                      </a:r>
                    </a:p>
                  </a:txBody>
                  <a:tcPr>
                    <a:solidFill>
                      <a:schemeClr val="accent1">
                        <a:lumMod val="40000"/>
                        <a:lumOff val="60000"/>
                      </a:schemeClr>
                    </a:solidFill>
                  </a:tcPr>
                </a:tc>
                <a:tc>
                  <a:txBody>
                    <a:bodyPr/>
                    <a:lstStyle/>
                    <a:p>
                      <a:endParaRPr lang="en-US" dirty="0"/>
                    </a:p>
                  </a:txBody>
                  <a:tcPr>
                    <a:solidFill>
                      <a:schemeClr val="bg1">
                        <a:lumMod val="75000"/>
                      </a:schemeClr>
                    </a:solidFill>
                  </a:tcPr>
                </a:tc>
                <a:tc>
                  <a:txBody>
                    <a:bodyPr/>
                    <a:lstStyle/>
                    <a:p>
                      <a:endParaRPr lang="en-US" dirty="0"/>
                    </a:p>
                  </a:txBody>
                  <a:tcPr>
                    <a:solidFill>
                      <a:schemeClr val="bg1">
                        <a:lumMod val="75000"/>
                      </a:schemeClr>
                    </a:solidFill>
                  </a:tcPr>
                </a:tc>
                <a:tc>
                  <a:txBody>
                    <a:bodyPr/>
                    <a:lstStyle/>
                    <a:p>
                      <a:endParaRPr lang="en-US" dirty="0"/>
                    </a:p>
                  </a:txBody>
                  <a:tcPr>
                    <a:solidFill>
                      <a:schemeClr val="bg1">
                        <a:lumMod val="75000"/>
                      </a:schemeClr>
                    </a:solidFill>
                  </a:tcPr>
                </a:tc>
                <a:tc>
                  <a:txBody>
                    <a:bodyPr/>
                    <a:lstStyle/>
                    <a:p>
                      <a:r>
                        <a:rPr lang="en-US" dirty="0"/>
                        <a:t>n1</a:t>
                      </a:r>
                    </a:p>
                  </a:txBody>
                  <a:tcPr>
                    <a:solidFill>
                      <a:schemeClr val="accent6">
                        <a:lumMod val="40000"/>
                        <a:lumOff val="60000"/>
                      </a:schemeClr>
                    </a:solidFill>
                  </a:tcPr>
                </a:tc>
                <a:tc>
                  <a:txBody>
                    <a:bodyPr/>
                    <a:lstStyle/>
                    <a:p>
                      <a:r>
                        <a:rPr lang="en-US" dirty="0"/>
                        <a:t>…</a:t>
                      </a:r>
                    </a:p>
                  </a:txBody>
                  <a:tcPr>
                    <a:solidFill>
                      <a:schemeClr val="accent6">
                        <a:lumMod val="40000"/>
                        <a:lumOff val="60000"/>
                      </a:schemeClr>
                    </a:solidFill>
                  </a:tcPr>
                </a:tc>
                <a:tc>
                  <a:txBody>
                    <a:bodyPr/>
                    <a:lstStyle/>
                    <a:p>
                      <a:endParaRPr lang="en-US" dirty="0"/>
                    </a:p>
                  </a:txBody>
                  <a:tcPr>
                    <a:solidFill>
                      <a:schemeClr val="accent6">
                        <a:lumMod val="40000"/>
                        <a:lumOff val="60000"/>
                      </a:schemeClr>
                    </a:solidFill>
                  </a:tcPr>
                </a:tc>
                <a:tc>
                  <a:txBody>
                    <a:bodyPr/>
                    <a:lstStyle/>
                    <a:p>
                      <a:endParaRPr lang="en-US" dirty="0"/>
                    </a:p>
                  </a:txBody>
                  <a:tcPr>
                    <a:noFill/>
                  </a:tcPr>
                </a:tc>
                <a:extLst>
                  <a:ext uri="{0D108BD9-81ED-4DB2-BD59-A6C34878D82A}">
                    <a16:rowId xmlns:a16="http://schemas.microsoft.com/office/drawing/2014/main" val="2913455319"/>
                  </a:ext>
                </a:extLst>
              </a:tr>
            </a:tbl>
          </a:graphicData>
        </a:graphic>
      </p:graphicFrame>
      <p:sp>
        <p:nvSpPr>
          <p:cNvPr id="9" name="TextBox 8">
            <a:extLst>
              <a:ext uri="{FF2B5EF4-FFF2-40B4-BE49-F238E27FC236}">
                <a16:creationId xmlns:a16="http://schemas.microsoft.com/office/drawing/2014/main" id="{5AAEC90C-D451-5AF4-5F15-3B68EA19B4F9}"/>
              </a:ext>
            </a:extLst>
          </p:cNvPr>
          <p:cNvSpPr txBox="1"/>
          <p:nvPr/>
        </p:nvSpPr>
        <p:spPr>
          <a:xfrm>
            <a:off x="960159" y="5242247"/>
            <a:ext cx="1340175" cy="52322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DL Rx Reorder </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Buffer at Client</a:t>
            </a:r>
          </a:p>
        </p:txBody>
      </p:sp>
      <p:graphicFrame>
        <p:nvGraphicFramePr>
          <p:cNvPr id="10" name="Table 9">
            <a:extLst>
              <a:ext uri="{FF2B5EF4-FFF2-40B4-BE49-F238E27FC236}">
                <a16:creationId xmlns:a16="http://schemas.microsoft.com/office/drawing/2014/main" id="{40B4A960-566C-53FE-BC9A-0CC2A836F3FC}"/>
              </a:ext>
            </a:extLst>
          </p:cNvPr>
          <p:cNvGraphicFramePr>
            <a:graphicFrameLocks noGrp="1"/>
          </p:cNvGraphicFramePr>
          <p:nvPr>
            <p:extLst>
              <p:ext uri="{D42A27DB-BD31-4B8C-83A1-F6EECF244321}">
                <p14:modId xmlns:p14="http://schemas.microsoft.com/office/powerpoint/2010/main" val="1017875820"/>
              </p:ext>
            </p:extLst>
          </p:nvPr>
        </p:nvGraphicFramePr>
        <p:xfrm>
          <a:off x="8289016" y="5388849"/>
          <a:ext cx="268702" cy="365760"/>
        </p:xfrm>
        <a:graphic>
          <a:graphicData uri="http://schemas.openxmlformats.org/drawingml/2006/table">
            <a:tbl>
              <a:tblPr firstRow="1" bandRow="1">
                <a:tableStyleId>{5C22544A-7EE6-4342-B048-85BDC9FD1C3A}</a:tableStyleId>
              </a:tblPr>
              <a:tblGrid>
                <a:gridCol w="268702">
                  <a:extLst>
                    <a:ext uri="{9D8B030D-6E8A-4147-A177-3AD203B41FA5}">
                      <a16:colId xmlns:a16="http://schemas.microsoft.com/office/drawing/2014/main" val="742590988"/>
                    </a:ext>
                  </a:extLst>
                </a:gridCol>
              </a:tblGrid>
              <a:tr h="253778">
                <a:tc>
                  <a:txBody>
                    <a:bodyPr/>
                    <a:lstStyle/>
                    <a:p>
                      <a:endParaRPr lang="en-US" dirty="0"/>
                    </a:p>
                  </a:txBody>
                  <a:tcPr>
                    <a:solidFill>
                      <a:schemeClr val="accent1">
                        <a:lumMod val="40000"/>
                        <a:lumOff val="60000"/>
                      </a:schemeClr>
                    </a:solidFill>
                  </a:tcPr>
                </a:tc>
                <a:extLst>
                  <a:ext uri="{0D108BD9-81ED-4DB2-BD59-A6C34878D82A}">
                    <a16:rowId xmlns:a16="http://schemas.microsoft.com/office/drawing/2014/main" val="1977135731"/>
                  </a:ext>
                </a:extLst>
              </a:tr>
            </a:tbl>
          </a:graphicData>
        </a:graphic>
      </p:graphicFrame>
      <p:sp>
        <p:nvSpPr>
          <p:cNvPr id="11" name="TextBox 10">
            <a:extLst>
              <a:ext uri="{FF2B5EF4-FFF2-40B4-BE49-F238E27FC236}">
                <a16:creationId xmlns:a16="http://schemas.microsoft.com/office/drawing/2014/main" id="{4F9C9A74-2953-12B9-1BDA-A5D643526EDF}"/>
              </a:ext>
            </a:extLst>
          </p:cNvPr>
          <p:cNvSpPr txBox="1"/>
          <p:nvPr/>
        </p:nvSpPr>
        <p:spPr>
          <a:xfrm>
            <a:off x="8534400" y="5412574"/>
            <a:ext cx="237159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MPDUs from Serving AP</a:t>
            </a:r>
          </a:p>
        </p:txBody>
      </p:sp>
      <p:graphicFrame>
        <p:nvGraphicFramePr>
          <p:cNvPr id="12" name="Table 11">
            <a:extLst>
              <a:ext uri="{FF2B5EF4-FFF2-40B4-BE49-F238E27FC236}">
                <a16:creationId xmlns:a16="http://schemas.microsoft.com/office/drawing/2014/main" id="{57C021BB-96A6-AC02-6B57-70927A7B605D}"/>
              </a:ext>
            </a:extLst>
          </p:cNvPr>
          <p:cNvGraphicFramePr>
            <a:graphicFrameLocks noGrp="1"/>
          </p:cNvGraphicFramePr>
          <p:nvPr/>
        </p:nvGraphicFramePr>
        <p:xfrm>
          <a:off x="8289016" y="5816085"/>
          <a:ext cx="268702" cy="365760"/>
        </p:xfrm>
        <a:graphic>
          <a:graphicData uri="http://schemas.openxmlformats.org/drawingml/2006/table">
            <a:tbl>
              <a:tblPr firstRow="1" bandRow="1">
                <a:tableStyleId>{5C22544A-7EE6-4342-B048-85BDC9FD1C3A}</a:tableStyleId>
              </a:tblPr>
              <a:tblGrid>
                <a:gridCol w="268702">
                  <a:extLst>
                    <a:ext uri="{9D8B030D-6E8A-4147-A177-3AD203B41FA5}">
                      <a16:colId xmlns:a16="http://schemas.microsoft.com/office/drawing/2014/main" val="742590988"/>
                    </a:ext>
                  </a:extLst>
                </a:gridCol>
              </a:tblGrid>
              <a:tr h="253778">
                <a:tc>
                  <a:txBody>
                    <a:bodyPr/>
                    <a:lstStyle/>
                    <a:p>
                      <a:endParaRPr lang="en-US" dirty="0"/>
                    </a:p>
                  </a:txBody>
                  <a:tcPr>
                    <a:solidFill>
                      <a:schemeClr val="accent6">
                        <a:lumMod val="40000"/>
                        <a:lumOff val="60000"/>
                      </a:schemeClr>
                    </a:solidFill>
                  </a:tcPr>
                </a:tc>
                <a:extLst>
                  <a:ext uri="{0D108BD9-81ED-4DB2-BD59-A6C34878D82A}">
                    <a16:rowId xmlns:a16="http://schemas.microsoft.com/office/drawing/2014/main" val="1977135731"/>
                  </a:ext>
                </a:extLst>
              </a:tr>
            </a:tbl>
          </a:graphicData>
        </a:graphic>
      </p:graphicFrame>
      <p:sp>
        <p:nvSpPr>
          <p:cNvPr id="13" name="TextBox 12">
            <a:extLst>
              <a:ext uri="{FF2B5EF4-FFF2-40B4-BE49-F238E27FC236}">
                <a16:creationId xmlns:a16="http://schemas.microsoft.com/office/drawing/2014/main" id="{E0E3A100-8D60-E939-6608-AF692F3BBA8B}"/>
              </a:ext>
            </a:extLst>
          </p:cNvPr>
          <p:cNvSpPr txBox="1"/>
          <p:nvPr/>
        </p:nvSpPr>
        <p:spPr>
          <a:xfrm>
            <a:off x="3344884" y="6104574"/>
            <a:ext cx="3469219" cy="307777"/>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SN Gap = set of SNs that will not be received</a:t>
            </a:r>
          </a:p>
        </p:txBody>
      </p:sp>
      <p:sp>
        <p:nvSpPr>
          <p:cNvPr id="14" name="TextBox 13">
            <a:extLst>
              <a:ext uri="{FF2B5EF4-FFF2-40B4-BE49-F238E27FC236}">
                <a16:creationId xmlns:a16="http://schemas.microsoft.com/office/drawing/2014/main" id="{59635320-9574-23E8-5121-B95E6C3D293B}"/>
              </a:ext>
            </a:extLst>
          </p:cNvPr>
          <p:cNvSpPr txBox="1"/>
          <p:nvPr/>
        </p:nvSpPr>
        <p:spPr>
          <a:xfrm>
            <a:off x="8557718" y="5814533"/>
            <a:ext cx="237159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MPDUs from Target AP</a:t>
            </a:r>
          </a:p>
        </p:txBody>
      </p:sp>
      <p:sp>
        <p:nvSpPr>
          <p:cNvPr id="15" name="Left Brace 14">
            <a:extLst>
              <a:ext uri="{FF2B5EF4-FFF2-40B4-BE49-F238E27FC236}">
                <a16:creationId xmlns:a16="http://schemas.microsoft.com/office/drawing/2014/main" id="{51E739C4-E8FC-D252-CAE9-FA4FD9EAB185}"/>
              </a:ext>
            </a:extLst>
          </p:cNvPr>
          <p:cNvSpPr/>
          <p:nvPr/>
        </p:nvSpPr>
        <p:spPr bwMode="auto">
          <a:xfrm rot="16200000">
            <a:off x="4725507" y="5499654"/>
            <a:ext cx="307776" cy="919591"/>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7" name="Straight Arrow Connector 16">
            <a:extLst>
              <a:ext uri="{FF2B5EF4-FFF2-40B4-BE49-F238E27FC236}">
                <a16:creationId xmlns:a16="http://schemas.microsoft.com/office/drawing/2014/main" id="{0E8828FE-7E8B-0355-59A8-32897DC0E00A}"/>
              </a:ext>
            </a:extLst>
          </p:cNvPr>
          <p:cNvCxnSpPr>
            <a:cxnSpLocks/>
          </p:cNvCxnSpPr>
          <p:nvPr/>
        </p:nvCxnSpPr>
        <p:spPr bwMode="auto">
          <a:xfrm>
            <a:off x="5339191" y="5029200"/>
            <a:ext cx="0" cy="28923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CE228F5E-FAD9-F725-B5DF-F91CFD0363D2}"/>
              </a:ext>
            </a:extLst>
          </p:cNvPr>
          <p:cNvSpPr txBox="1"/>
          <p:nvPr/>
        </p:nvSpPr>
        <p:spPr>
          <a:xfrm>
            <a:off x="5286708" y="4871520"/>
            <a:ext cx="808235" cy="307777"/>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Next SN</a:t>
            </a:r>
          </a:p>
        </p:txBody>
      </p:sp>
      <p:cxnSp>
        <p:nvCxnSpPr>
          <p:cNvPr id="20" name="Straight Arrow Connector 19">
            <a:extLst>
              <a:ext uri="{FF2B5EF4-FFF2-40B4-BE49-F238E27FC236}">
                <a16:creationId xmlns:a16="http://schemas.microsoft.com/office/drawing/2014/main" id="{3C80FE43-DB28-4DB5-7D2F-B6294C11E7C5}"/>
              </a:ext>
            </a:extLst>
          </p:cNvPr>
          <p:cNvCxnSpPr>
            <a:cxnSpLocks/>
          </p:cNvCxnSpPr>
          <p:nvPr/>
        </p:nvCxnSpPr>
        <p:spPr bwMode="auto">
          <a:xfrm>
            <a:off x="4038600" y="4984632"/>
            <a:ext cx="0" cy="28923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A4509033-AF5D-F569-9A6C-100ECBEF70BC}"/>
              </a:ext>
            </a:extLst>
          </p:cNvPr>
          <p:cNvSpPr txBox="1"/>
          <p:nvPr/>
        </p:nvSpPr>
        <p:spPr>
          <a:xfrm>
            <a:off x="3630593" y="4818677"/>
            <a:ext cx="1058303" cy="307777"/>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400" dirty="0">
                <a:solidFill>
                  <a:srgbClr val="000000"/>
                </a:solidFill>
              </a:rPr>
              <a:t>Last MPDU</a:t>
            </a:r>
            <a:endPar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Tree>
    <p:extLst>
      <p:ext uri="{BB962C8B-B14F-4D97-AF65-F5344CB8AC3E}">
        <p14:creationId xmlns:p14="http://schemas.microsoft.com/office/powerpoint/2010/main" val="33345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C23DCA-ACF7-86D6-EB51-449A732C33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AE1118-A408-18C1-CFF2-FCFEDF0B13DE}"/>
              </a:ext>
            </a:extLst>
          </p:cNvPr>
          <p:cNvSpPr>
            <a:spLocks noGrp="1"/>
          </p:cNvSpPr>
          <p:nvPr>
            <p:ph type="title"/>
          </p:nvPr>
        </p:nvSpPr>
        <p:spPr>
          <a:xfrm>
            <a:off x="914401" y="685802"/>
            <a:ext cx="10361084" cy="506514"/>
          </a:xfrm>
        </p:spPr>
        <p:txBody>
          <a:bodyPr/>
          <a:lstStyle/>
          <a:p>
            <a:r>
              <a:rPr lang="en-US" dirty="0"/>
              <a:t>UL Context Transfer (1) </a:t>
            </a:r>
          </a:p>
        </p:txBody>
      </p:sp>
      <p:sp>
        <p:nvSpPr>
          <p:cNvPr id="3" name="Content Placeholder 2">
            <a:extLst>
              <a:ext uri="{FF2B5EF4-FFF2-40B4-BE49-F238E27FC236}">
                <a16:creationId xmlns:a16="http://schemas.microsoft.com/office/drawing/2014/main" id="{8FEE0C90-FE6A-9330-D8D6-07A25721FA54}"/>
              </a:ext>
            </a:extLst>
          </p:cNvPr>
          <p:cNvSpPr>
            <a:spLocks noGrp="1"/>
          </p:cNvSpPr>
          <p:nvPr>
            <p:ph idx="1"/>
          </p:nvPr>
        </p:nvSpPr>
        <p:spPr>
          <a:xfrm>
            <a:off x="914401" y="1447800"/>
            <a:ext cx="10361084" cy="4953000"/>
          </a:xfrm>
        </p:spPr>
        <p:txBody>
          <a:bodyPr/>
          <a:lstStyle/>
          <a:p>
            <a:pPr>
              <a:buFont typeface="Arial" panose="020B0604020202020204" pitchFamily="34" charset="0"/>
              <a:buChar char="•"/>
            </a:pPr>
            <a:r>
              <a:rPr lang="en-US" sz="1800" b="0" dirty="0"/>
              <a:t>For UL, the current AP MLD would transfer MPDUs up to the first in-order received MPDUs to the DS to preserve in-order delivery. Per PDT, latest SN (per TID) delivered to the DS is transferred to the target AP MLD as part of context transfer during roaming.</a:t>
            </a:r>
          </a:p>
          <a:p>
            <a:pPr>
              <a:buFont typeface="Arial" panose="020B0604020202020204" pitchFamily="34" charset="0"/>
              <a:buChar char="•"/>
            </a:pPr>
            <a:r>
              <a:rPr lang="en-US" sz="1800" b="0" dirty="0"/>
              <a:t>When SN continuity maintained, the non-AP MLD  should send UL MPDUs with SNs following the ’latest SN’ to the target AP MLD, after it receives the roaming execution response.</a:t>
            </a:r>
          </a:p>
          <a:p>
            <a:pPr>
              <a:buFont typeface="Arial" panose="020B0604020202020204" pitchFamily="34" charset="0"/>
              <a:buChar char="•"/>
            </a:pPr>
            <a:r>
              <a:rPr lang="en-US" sz="1800" b="0" dirty="0"/>
              <a:t>Even when an UL MPDU is </a:t>
            </a:r>
            <a:r>
              <a:rPr lang="en-US" sz="1800" b="0" dirty="0" err="1"/>
              <a:t>ack’d</a:t>
            </a:r>
            <a:r>
              <a:rPr lang="en-US" sz="1800" b="0" dirty="0"/>
              <a:t> by the current AP and forwarded to the DS, the Ack may get lost and non-AP MLD may believe that the MPDU was not successfully received by the current AP. </a:t>
            </a:r>
          </a:p>
          <a:p>
            <a:pPr lvl="1">
              <a:buFont typeface="Arial" panose="020B0604020202020204" pitchFamily="34" charset="0"/>
              <a:buChar char="•"/>
            </a:pPr>
            <a:r>
              <a:rPr lang="en-US" sz="1600" dirty="0"/>
              <a:t>Then</a:t>
            </a:r>
            <a:r>
              <a:rPr lang="en-US" sz="1600" b="0" dirty="0"/>
              <a:t>, STA would send that MPDU to the target AP again, which will get discarded by the target AP (since SN will be smaller than latest SN sent to target AP). </a:t>
            </a:r>
            <a:r>
              <a:rPr lang="en-US" sz="1600" b="0" dirty="0">
                <a:solidFill>
                  <a:srgbClr val="C00000"/>
                </a:solidFill>
              </a:rPr>
              <a:t>This wastes network bandwidth.</a:t>
            </a:r>
          </a:p>
          <a:p>
            <a:pPr>
              <a:buFont typeface="Arial" panose="020B0604020202020204" pitchFamily="34" charset="0"/>
              <a:buChar char="•"/>
            </a:pPr>
            <a:r>
              <a:rPr lang="en-US" sz="1800" b="0" dirty="0"/>
              <a:t>Hence, useful to send the latest SN (per TID) that has been passed up to the DS to the non-AP MLD in roaming execution response. Non-AP MLD shall only transmit UL MPDUs to the target AP MLD with SNs higher than the latest SN (even if it didn’t receive Ack for some MPDU(s)).</a:t>
            </a:r>
          </a:p>
          <a:p>
            <a:pPr>
              <a:buFont typeface="Arial" panose="020B0604020202020204" pitchFamily="34" charset="0"/>
              <a:buChar char="•"/>
            </a:pPr>
            <a:r>
              <a:rPr lang="en-US" sz="1800" b="0" dirty="0"/>
              <a:t>Even when UL SN is reset for target AP, knowing latest SN (per TID) delivered to DS by current AP is needed, such that non-AP MLD does not transmit an MPDU to the target AP that was already delivered to the DS by the current AP. </a:t>
            </a:r>
            <a:r>
              <a:rPr lang="en-US" sz="1800" b="0" dirty="0">
                <a:solidFill>
                  <a:srgbClr val="C00000"/>
                </a:solidFill>
              </a:rPr>
              <a:t>This is important to avoid duplicate delivery to upper layer.</a:t>
            </a:r>
            <a:endParaRPr lang="en-US" sz="1400" dirty="0">
              <a:solidFill>
                <a:srgbClr val="C00000"/>
              </a:solidFill>
            </a:endParaRP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AFC38742-7FE9-7F9C-B705-4A30F0B2325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CD91131-2360-4F67-9BF2-C045B1B7DE53}"/>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E23C61C-45C6-1540-9430-B81BC6207279}"/>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45383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F5B2C-2631-978B-79E6-4B8C87CB9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1BD585-192F-B74A-7D57-BCB6A7A066E5}"/>
              </a:ext>
            </a:extLst>
          </p:cNvPr>
          <p:cNvSpPr>
            <a:spLocks noGrp="1"/>
          </p:cNvSpPr>
          <p:nvPr>
            <p:ph type="title"/>
          </p:nvPr>
        </p:nvSpPr>
        <p:spPr>
          <a:xfrm>
            <a:off x="914401" y="685802"/>
            <a:ext cx="10361084" cy="506514"/>
          </a:xfrm>
        </p:spPr>
        <p:txBody>
          <a:bodyPr/>
          <a:lstStyle/>
          <a:p>
            <a:r>
              <a:rPr lang="en-US" dirty="0"/>
              <a:t>UL Context Transfer (2) </a:t>
            </a:r>
          </a:p>
        </p:txBody>
      </p:sp>
      <p:sp>
        <p:nvSpPr>
          <p:cNvPr id="4" name="Slide Number Placeholder 3">
            <a:extLst>
              <a:ext uri="{FF2B5EF4-FFF2-40B4-BE49-F238E27FC236}">
                <a16:creationId xmlns:a16="http://schemas.microsoft.com/office/drawing/2014/main" id="{E00EE3C7-5082-1DF3-428E-223579BA15C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120C67D-91FB-48F2-24F1-FC4E6C88E50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18DC7FE-F4FA-F3D6-94DC-0038F01BDBE0}"/>
              </a:ext>
            </a:extLst>
          </p:cNvPr>
          <p:cNvSpPr>
            <a:spLocks noGrp="1"/>
          </p:cNvSpPr>
          <p:nvPr>
            <p:ph type="dt" idx="15"/>
          </p:nvPr>
        </p:nvSpPr>
        <p:spPr/>
        <p:txBody>
          <a:bodyPr/>
          <a:lstStyle/>
          <a:p>
            <a:r>
              <a:rPr lang="en-US"/>
              <a:t>June 2025</a:t>
            </a:r>
            <a:endParaRPr lang="en-GB" dirty="0"/>
          </a:p>
        </p:txBody>
      </p:sp>
      <p:pic>
        <p:nvPicPr>
          <p:cNvPr id="9" name="Picture 8">
            <a:extLst>
              <a:ext uri="{FF2B5EF4-FFF2-40B4-BE49-F238E27FC236}">
                <a16:creationId xmlns:a16="http://schemas.microsoft.com/office/drawing/2014/main" id="{472BCF5E-53AE-25D3-6B8D-3E74A192E3C6}"/>
              </a:ext>
            </a:extLst>
          </p:cNvPr>
          <p:cNvPicPr>
            <a:picLocks noChangeAspect="1"/>
          </p:cNvPicPr>
          <p:nvPr/>
        </p:nvPicPr>
        <p:blipFill>
          <a:blip r:embed="rId2"/>
          <a:stretch>
            <a:fillRect/>
          </a:stretch>
        </p:blipFill>
        <p:spPr>
          <a:xfrm>
            <a:off x="1019281" y="2133600"/>
            <a:ext cx="10370503" cy="3657600"/>
          </a:xfrm>
          <a:prstGeom prst="rect">
            <a:avLst/>
          </a:prstGeom>
        </p:spPr>
      </p:pic>
    </p:spTree>
    <p:extLst>
      <p:ext uri="{BB962C8B-B14F-4D97-AF65-F5344CB8AC3E}">
        <p14:creationId xmlns:p14="http://schemas.microsoft.com/office/powerpoint/2010/main" val="295797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5B950-3F63-8904-D6CB-AC9276D0E3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1397A4-C036-A604-F9D6-60566FD2DB68}"/>
              </a:ext>
            </a:extLst>
          </p:cNvPr>
          <p:cNvSpPr>
            <a:spLocks noGrp="1"/>
          </p:cNvSpPr>
          <p:nvPr>
            <p:ph type="title"/>
          </p:nvPr>
        </p:nvSpPr>
        <p:spPr>
          <a:xfrm>
            <a:off x="914401" y="685802"/>
            <a:ext cx="10361084" cy="838198"/>
          </a:xfrm>
        </p:spPr>
        <p:txBody>
          <a:bodyPr/>
          <a:lstStyle/>
          <a:p>
            <a:r>
              <a:rPr lang="en-US" dirty="0"/>
              <a:t>DL/UL SN Context Transfer </a:t>
            </a:r>
          </a:p>
        </p:txBody>
      </p:sp>
      <p:sp>
        <p:nvSpPr>
          <p:cNvPr id="3" name="Content Placeholder 2">
            <a:extLst>
              <a:ext uri="{FF2B5EF4-FFF2-40B4-BE49-F238E27FC236}">
                <a16:creationId xmlns:a16="http://schemas.microsoft.com/office/drawing/2014/main" id="{9F140F6F-4073-BDAE-C1B4-98643EB7DB65}"/>
              </a:ext>
            </a:extLst>
          </p:cNvPr>
          <p:cNvSpPr>
            <a:spLocks noGrp="1"/>
          </p:cNvSpPr>
          <p:nvPr>
            <p:ph idx="1"/>
          </p:nvPr>
        </p:nvSpPr>
        <p:spPr>
          <a:xfrm>
            <a:off x="583142" y="1752600"/>
            <a:ext cx="11125199" cy="4088268"/>
          </a:xfrm>
        </p:spPr>
        <p:txBody>
          <a:bodyPr/>
          <a:lstStyle/>
          <a:p>
            <a:pPr>
              <a:buFont typeface="Arial" panose="020B0604020202020204" pitchFamily="34" charset="0"/>
              <a:buChar char="•"/>
            </a:pPr>
            <a:r>
              <a:rPr lang="en-US" sz="2000" b="0" dirty="0">
                <a:solidFill>
                  <a:srgbClr val="212121"/>
                </a:solidFill>
              </a:rPr>
              <a:t>Roaming PDT covers that SN context is transferred to the target AP (unless requested not to be transferred by STA), but it does not specify in what roaming phase SN context is transferred.</a:t>
            </a:r>
          </a:p>
          <a:p>
            <a:pPr>
              <a:buFont typeface="Arial" panose="020B0604020202020204" pitchFamily="34" charset="0"/>
              <a:buChar char="•"/>
            </a:pPr>
            <a:endParaRPr lang="en-US" sz="2000" b="0" dirty="0">
              <a:solidFill>
                <a:srgbClr val="212121"/>
              </a:solidFill>
            </a:endParaRPr>
          </a:p>
          <a:p>
            <a:pPr>
              <a:buFont typeface="Arial" panose="020B0604020202020204" pitchFamily="34" charset="0"/>
              <a:buChar char="•"/>
            </a:pPr>
            <a:r>
              <a:rPr lang="en-US" sz="2000" b="0" dirty="0">
                <a:solidFill>
                  <a:srgbClr val="212121"/>
                </a:solidFill>
              </a:rPr>
              <a:t>For SN continuity to work, the SN context needs to be transferred as part of the roaming execution phase, to provide latest SN context to the target AP. Need to add this clarification in the roaming PDT.</a:t>
            </a:r>
          </a:p>
          <a:p>
            <a:pPr>
              <a:buFont typeface="Arial" panose="020B0604020202020204" pitchFamily="34" charset="0"/>
              <a:buChar char="•"/>
            </a:pPr>
            <a:endParaRPr lang="en-US" sz="2000" b="0" dirty="0">
              <a:solidFill>
                <a:srgbClr val="212121"/>
              </a:solidFill>
            </a:endParaRPr>
          </a:p>
          <a:p>
            <a:pPr lvl="1">
              <a:buFont typeface="Arial" panose="020B0604020202020204" pitchFamily="34" charset="0"/>
              <a:buChar char="•"/>
            </a:pPr>
            <a:endParaRPr lang="en-US" sz="1400" b="0" dirty="0">
              <a:solidFill>
                <a:srgbClr val="212121"/>
              </a:solidFill>
            </a:endParaRPr>
          </a:p>
          <a:p>
            <a:pPr lvl="1">
              <a:buFont typeface="Arial" panose="020B0604020202020204" pitchFamily="34" charset="0"/>
              <a:buChar char="•"/>
            </a:pPr>
            <a:endParaRPr lang="en-US" sz="1600" b="0" dirty="0">
              <a:solidFill>
                <a:srgbClr val="212121"/>
              </a:solidFill>
            </a:endParaRPr>
          </a:p>
        </p:txBody>
      </p:sp>
      <p:sp>
        <p:nvSpPr>
          <p:cNvPr id="4" name="Slide Number Placeholder 3">
            <a:extLst>
              <a:ext uri="{FF2B5EF4-FFF2-40B4-BE49-F238E27FC236}">
                <a16:creationId xmlns:a16="http://schemas.microsoft.com/office/drawing/2014/main" id="{9FF03CDE-A2CD-4E84-419A-D4EEFD0D3FC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D90D72-5161-976F-DEC5-7DD92847ACB8}"/>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7C0780D-B3F6-9295-3694-2B76DBBCEF86}"/>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1763037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1FFA0-62B1-63FD-8116-2C5FB7D07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CC136F-123C-D267-BAD4-A01D8A9F6F83}"/>
              </a:ext>
            </a:extLst>
          </p:cNvPr>
          <p:cNvSpPr>
            <a:spLocks noGrp="1"/>
          </p:cNvSpPr>
          <p:nvPr>
            <p:ph type="title"/>
          </p:nvPr>
        </p:nvSpPr>
        <p:spPr>
          <a:xfrm>
            <a:off x="914401" y="685802"/>
            <a:ext cx="10361084" cy="506514"/>
          </a:xfrm>
        </p:spPr>
        <p:txBody>
          <a:bodyPr/>
          <a:lstStyle/>
          <a:p>
            <a:r>
              <a:rPr lang="en-US" dirty="0"/>
              <a:t>SP: DL Context Transfer </a:t>
            </a:r>
          </a:p>
        </p:txBody>
      </p:sp>
      <p:sp>
        <p:nvSpPr>
          <p:cNvPr id="3" name="Content Placeholder 2">
            <a:extLst>
              <a:ext uri="{FF2B5EF4-FFF2-40B4-BE49-F238E27FC236}">
                <a16:creationId xmlns:a16="http://schemas.microsoft.com/office/drawing/2014/main" id="{A3CA1062-FE9A-7146-789D-574EEC05AEF3}"/>
              </a:ext>
            </a:extLst>
          </p:cNvPr>
          <p:cNvSpPr>
            <a:spLocks noGrp="1"/>
          </p:cNvSpPr>
          <p:nvPr>
            <p:ph idx="1"/>
          </p:nvPr>
        </p:nvSpPr>
        <p:spPr>
          <a:xfrm>
            <a:off x="914401" y="1250738"/>
            <a:ext cx="10361084" cy="4436341"/>
          </a:xfrm>
        </p:spPr>
        <p:txBody>
          <a:bodyPr/>
          <a:lstStyle/>
          <a:p>
            <a:pPr>
              <a:buFont typeface="Arial" panose="020B0604020202020204" pitchFamily="34" charset="0"/>
              <a:buChar char="•"/>
            </a:pPr>
            <a:endParaRPr lang="en-US" sz="2000" b="0" dirty="0">
              <a:solidFill>
                <a:srgbClr val="212121"/>
              </a:solidFill>
            </a:endParaRPr>
          </a:p>
          <a:p>
            <a:pPr>
              <a:buFont typeface="Arial" panose="020B0604020202020204" pitchFamily="34" charset="0"/>
              <a:buChar char="•"/>
            </a:pPr>
            <a:endParaRPr lang="en-US" sz="2000" b="0" dirty="0">
              <a:solidFill>
                <a:srgbClr val="212121"/>
              </a:solidFill>
            </a:endParaRPr>
          </a:p>
          <a:p>
            <a:pPr>
              <a:buFont typeface="Arial" panose="020B0604020202020204" pitchFamily="34" charset="0"/>
              <a:buChar char="•"/>
            </a:pPr>
            <a:r>
              <a:rPr lang="en-US" sz="2000" dirty="0">
                <a:solidFill>
                  <a:srgbClr val="212121"/>
                </a:solidFill>
              </a:rPr>
              <a:t>SP1: </a:t>
            </a:r>
            <a:r>
              <a:rPr lang="en-US" sz="2000" b="0" dirty="0">
                <a:solidFill>
                  <a:srgbClr val="212121"/>
                </a:solidFill>
              </a:rPr>
              <a:t>Do you agree that for seamless roaming, the next SN (per TID) that is transferred to the target AP MLD to be assigned for DL individually addressed data frames, shall be provided to the non-AP MLD by the current AP MLD in the roaming execution response?</a:t>
            </a:r>
          </a:p>
          <a:p>
            <a:pPr>
              <a:buFont typeface="Arial" panose="020B0604020202020204" pitchFamily="34" charset="0"/>
              <a:buChar char="•"/>
            </a:pPr>
            <a:endParaRPr lang="en-US" sz="2000" b="0" dirty="0">
              <a:solidFill>
                <a:srgbClr val="212121"/>
              </a:solidFill>
            </a:endParaRPr>
          </a:p>
          <a:p>
            <a:pPr>
              <a:buFont typeface="Arial" panose="020B0604020202020204" pitchFamily="34" charset="0"/>
              <a:buChar char="•"/>
            </a:pPr>
            <a:r>
              <a:rPr lang="en-US" sz="2000" dirty="0">
                <a:solidFill>
                  <a:srgbClr val="212121"/>
                </a:solidFill>
              </a:rPr>
              <a:t>SP2: </a:t>
            </a:r>
            <a:r>
              <a:rPr lang="en-US" sz="2000" b="0" dirty="0">
                <a:solidFill>
                  <a:srgbClr val="212121"/>
                </a:solidFill>
              </a:rPr>
              <a:t>Do you agree that for seamless roaming if the next SN (per TID) is transferred to the target AP MLD, the non-AP MLD upon receiving an indication of termination of DL data transmission for a TID from the serving AP MLD or expiry of </a:t>
            </a:r>
            <a:r>
              <a:rPr lang="en-US" sz="2000" b="0" dirty="0" err="1">
                <a:solidFill>
                  <a:srgbClr val="212121"/>
                </a:solidFill>
              </a:rPr>
              <a:t>DLDrainTime</a:t>
            </a:r>
            <a:r>
              <a:rPr lang="en-US" sz="2000" b="0" dirty="0">
                <a:solidFill>
                  <a:srgbClr val="212121"/>
                </a:solidFill>
              </a:rPr>
              <a:t>, shall advance its </a:t>
            </a:r>
            <a:r>
              <a:rPr lang="en-US" sz="2000" b="0" dirty="0" err="1">
                <a:solidFill>
                  <a:srgbClr val="212121"/>
                </a:solidFill>
              </a:rPr>
              <a:t>WinStartB</a:t>
            </a:r>
            <a:r>
              <a:rPr lang="en-US" sz="2000" b="0" dirty="0">
                <a:solidFill>
                  <a:srgbClr val="212121"/>
                </a:solidFill>
              </a:rPr>
              <a:t> to either next SN (for that TID) or </a:t>
            </a:r>
            <a:r>
              <a:rPr lang="en-US" sz="2000" b="0" dirty="0" err="1">
                <a:solidFill>
                  <a:srgbClr val="212121"/>
                </a:solidFill>
              </a:rPr>
              <a:t>upto</a:t>
            </a:r>
            <a:r>
              <a:rPr lang="en-US" sz="2000" b="0" dirty="0">
                <a:solidFill>
                  <a:srgbClr val="212121"/>
                </a:solidFill>
              </a:rPr>
              <a:t> the SN that has been successfully received?</a:t>
            </a:r>
          </a:p>
          <a:p>
            <a:pPr marL="457200" lvl="1" indent="0"/>
            <a:r>
              <a:rPr lang="en-US" dirty="0">
                <a:solidFill>
                  <a:srgbClr val="212121"/>
                </a:solidFill>
              </a:rPr>
              <a:t> </a:t>
            </a:r>
            <a:endParaRPr lang="en-US" dirty="0"/>
          </a:p>
        </p:txBody>
      </p:sp>
      <p:sp>
        <p:nvSpPr>
          <p:cNvPr id="4" name="Slide Number Placeholder 3">
            <a:extLst>
              <a:ext uri="{FF2B5EF4-FFF2-40B4-BE49-F238E27FC236}">
                <a16:creationId xmlns:a16="http://schemas.microsoft.com/office/drawing/2014/main" id="{EE9F76D1-8258-7F82-5172-EFF91996739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3AF5434-E401-62A8-EF79-52A4F81C648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8B1636D-630B-E022-2C92-53AA63B831C7}"/>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43482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919E0-BFB6-09F7-4BDE-52F0A232F2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A1577-267C-F781-89EC-1724E3CE9C11}"/>
              </a:ext>
            </a:extLst>
          </p:cNvPr>
          <p:cNvSpPr>
            <a:spLocks noGrp="1"/>
          </p:cNvSpPr>
          <p:nvPr>
            <p:ph type="title"/>
          </p:nvPr>
        </p:nvSpPr>
        <p:spPr>
          <a:xfrm>
            <a:off x="914401" y="685802"/>
            <a:ext cx="10361084" cy="506514"/>
          </a:xfrm>
        </p:spPr>
        <p:txBody>
          <a:bodyPr/>
          <a:lstStyle/>
          <a:p>
            <a:r>
              <a:rPr lang="en-US" dirty="0"/>
              <a:t>SP: UL Context Transfer </a:t>
            </a:r>
          </a:p>
        </p:txBody>
      </p:sp>
      <p:sp>
        <p:nvSpPr>
          <p:cNvPr id="3" name="Content Placeholder 2">
            <a:extLst>
              <a:ext uri="{FF2B5EF4-FFF2-40B4-BE49-F238E27FC236}">
                <a16:creationId xmlns:a16="http://schemas.microsoft.com/office/drawing/2014/main" id="{C47C91D6-4C49-1BA4-FF7C-A0302DBE8535}"/>
              </a:ext>
            </a:extLst>
          </p:cNvPr>
          <p:cNvSpPr>
            <a:spLocks noGrp="1"/>
          </p:cNvSpPr>
          <p:nvPr>
            <p:ph idx="1"/>
          </p:nvPr>
        </p:nvSpPr>
        <p:spPr>
          <a:xfrm>
            <a:off x="898635" y="1269065"/>
            <a:ext cx="10836165" cy="2007535"/>
          </a:xfrm>
        </p:spPr>
        <p:txBody>
          <a:bodyPr/>
          <a:lstStyle/>
          <a:p>
            <a:pPr>
              <a:buFont typeface="Arial" panose="020B0604020202020204" pitchFamily="34" charset="0"/>
              <a:buChar char="•"/>
            </a:pPr>
            <a:r>
              <a:rPr lang="en-US" sz="2000" dirty="0">
                <a:solidFill>
                  <a:srgbClr val="212121"/>
                </a:solidFill>
              </a:rPr>
              <a:t>SP3:</a:t>
            </a:r>
            <a:r>
              <a:rPr lang="en-US" sz="2000" b="0" dirty="0">
                <a:solidFill>
                  <a:srgbClr val="212121"/>
                </a:solidFill>
              </a:rPr>
              <a:t> Do you agree that for seamless roaming, the latest SN (per TID) that is delivered to the DS for UL by the current AP MLD is provided to the non-AP MLD in the roaming execution response?</a:t>
            </a:r>
          </a:p>
          <a:p>
            <a:pPr lvl="1">
              <a:buFont typeface="Arial" panose="020B0604020202020204" pitchFamily="34" charset="0"/>
              <a:buChar char="•"/>
            </a:pPr>
            <a:r>
              <a:rPr lang="en-US" sz="1800" dirty="0"/>
              <a:t>If UL SN is not reset at the target AP MLD, the non-AP MLD shall only transmit UL MPDUs to the target AP MLD with SNs higher than the latest SN received.</a:t>
            </a:r>
          </a:p>
          <a:p>
            <a:pPr lvl="1">
              <a:buFont typeface="Arial" panose="020B0604020202020204" pitchFamily="34" charset="0"/>
              <a:buChar char="•"/>
            </a:pPr>
            <a:r>
              <a:rPr lang="en-US" sz="1800" dirty="0"/>
              <a:t>If UL SN is reset at the target AP MLD, the non-AP MLD shall not transmit any MSDUs to the target AP that was already delivered to the DS as per latest SN received.</a:t>
            </a:r>
          </a:p>
        </p:txBody>
      </p:sp>
      <p:sp>
        <p:nvSpPr>
          <p:cNvPr id="4" name="Slide Number Placeholder 3">
            <a:extLst>
              <a:ext uri="{FF2B5EF4-FFF2-40B4-BE49-F238E27FC236}">
                <a16:creationId xmlns:a16="http://schemas.microsoft.com/office/drawing/2014/main" id="{14CC333C-4154-4EBF-B578-572C623C301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E5ED391-058E-0E13-6AA4-EF53527EAC5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186C1A0-0F91-B34A-9033-8B162C34F626}"/>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55527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3526F-34D0-2076-2285-729D652C3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57A25-176A-E6B8-229F-2F4A4A3CBF06}"/>
              </a:ext>
            </a:extLst>
          </p:cNvPr>
          <p:cNvSpPr>
            <a:spLocks noGrp="1"/>
          </p:cNvSpPr>
          <p:nvPr>
            <p:ph type="title"/>
          </p:nvPr>
        </p:nvSpPr>
        <p:spPr>
          <a:xfrm>
            <a:off x="914401" y="685802"/>
            <a:ext cx="10361084" cy="506514"/>
          </a:xfrm>
        </p:spPr>
        <p:txBody>
          <a:bodyPr/>
          <a:lstStyle/>
          <a:p>
            <a:r>
              <a:rPr lang="en-US" dirty="0"/>
              <a:t>SP: SN Context Transfer </a:t>
            </a:r>
          </a:p>
        </p:txBody>
      </p:sp>
      <p:sp>
        <p:nvSpPr>
          <p:cNvPr id="3" name="Content Placeholder 2">
            <a:extLst>
              <a:ext uri="{FF2B5EF4-FFF2-40B4-BE49-F238E27FC236}">
                <a16:creationId xmlns:a16="http://schemas.microsoft.com/office/drawing/2014/main" id="{1568BEF3-FC6E-FFC8-E0A1-584A310E42EE}"/>
              </a:ext>
            </a:extLst>
          </p:cNvPr>
          <p:cNvSpPr>
            <a:spLocks noGrp="1"/>
          </p:cNvSpPr>
          <p:nvPr>
            <p:ph idx="1"/>
          </p:nvPr>
        </p:nvSpPr>
        <p:spPr>
          <a:xfrm>
            <a:off x="583142" y="1404527"/>
            <a:ext cx="11125199" cy="4436341"/>
          </a:xfrm>
        </p:spPr>
        <p:txBody>
          <a:bodyPr/>
          <a:lstStyle/>
          <a:p>
            <a:pPr>
              <a:buFont typeface="Arial" panose="020B0604020202020204" pitchFamily="34" charset="0"/>
              <a:buChar char="•"/>
            </a:pPr>
            <a:endParaRPr lang="en-US" sz="2000" b="0" dirty="0">
              <a:solidFill>
                <a:srgbClr val="212121"/>
              </a:solidFill>
            </a:endParaRPr>
          </a:p>
          <a:p>
            <a:pPr>
              <a:buFont typeface="Arial" panose="020B0604020202020204" pitchFamily="34" charset="0"/>
              <a:buChar char="•"/>
            </a:pPr>
            <a:r>
              <a:rPr lang="en-US" sz="2000" dirty="0">
                <a:solidFill>
                  <a:srgbClr val="212121"/>
                </a:solidFill>
              </a:rPr>
              <a:t>SP4:</a:t>
            </a:r>
            <a:r>
              <a:rPr lang="en-US" sz="2000" b="0" dirty="0">
                <a:solidFill>
                  <a:srgbClr val="212121"/>
                </a:solidFill>
              </a:rPr>
              <a:t> Do you agree that for seamless roaming, when a non-AP MLD does not request that SN context for DL and UL is not to be transferred to the target AP MLD, the current AP MLD shall transfer the following SN context to the target AP MLD after it receives a roaming execution request from the non-AP MLD?</a:t>
            </a:r>
          </a:p>
          <a:p>
            <a:pPr lvl="1">
              <a:buFont typeface="Arial" panose="020B0604020202020204" pitchFamily="34" charset="0"/>
              <a:buChar char="•"/>
            </a:pPr>
            <a:r>
              <a:rPr lang="en-GB" sz="1800" dirty="0"/>
              <a:t>The next SN to be assigned for DL individually addressed Data frame of each TID.</a:t>
            </a:r>
            <a:endParaRPr lang="en-US" sz="1800" dirty="0"/>
          </a:p>
          <a:p>
            <a:pPr lvl="1">
              <a:buFont typeface="Arial" panose="020B0604020202020204" pitchFamily="34" charset="0"/>
              <a:buChar char="•"/>
            </a:pPr>
            <a:r>
              <a:rPr lang="en-GB" sz="1800" dirty="0"/>
              <a:t>The latest duplicate receiver cache for each TID without block ack agreement.</a:t>
            </a:r>
            <a:endParaRPr lang="en-US" sz="1800" dirty="0"/>
          </a:p>
          <a:p>
            <a:pPr lvl="1">
              <a:buFont typeface="Arial" panose="020B0604020202020204" pitchFamily="34" charset="0"/>
              <a:buChar char="•"/>
            </a:pPr>
            <a:r>
              <a:rPr lang="en-GB" sz="1800" dirty="0"/>
              <a:t>The latest SN that has been passed up to the DS for each TID with UL block ack agreement.</a:t>
            </a:r>
            <a:endParaRPr lang="en-US" sz="1800" dirty="0"/>
          </a:p>
          <a:p>
            <a:pPr lvl="1">
              <a:buFont typeface="Arial" panose="020B0604020202020204" pitchFamily="34" charset="0"/>
              <a:buChar char="•"/>
            </a:pPr>
            <a:endParaRPr lang="en-US" sz="1400" b="0" dirty="0">
              <a:solidFill>
                <a:srgbClr val="212121"/>
              </a:solidFill>
            </a:endParaRPr>
          </a:p>
          <a:p>
            <a:pPr lvl="1">
              <a:buFont typeface="Arial" panose="020B0604020202020204" pitchFamily="34" charset="0"/>
              <a:buChar char="•"/>
            </a:pPr>
            <a:endParaRPr lang="en-US" sz="1600" b="0" dirty="0">
              <a:solidFill>
                <a:srgbClr val="212121"/>
              </a:solidFill>
            </a:endParaRPr>
          </a:p>
        </p:txBody>
      </p:sp>
      <p:sp>
        <p:nvSpPr>
          <p:cNvPr id="4" name="Slide Number Placeholder 3">
            <a:extLst>
              <a:ext uri="{FF2B5EF4-FFF2-40B4-BE49-F238E27FC236}">
                <a16:creationId xmlns:a16="http://schemas.microsoft.com/office/drawing/2014/main" id="{73E40D54-9FF3-C775-1BE6-57F442C64C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8002C7F-A446-90B9-A0C9-F743BD9C431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DE487206-16E7-8A8C-B569-674C8BEFE8C2}"/>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6263372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52591</TotalTime>
  <Words>1091</Words>
  <Application>Microsoft Macintosh PowerPoint</Application>
  <PresentationFormat>Widescreen</PresentationFormat>
  <Paragraphs>83</Paragraphs>
  <Slides>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Document</vt:lpstr>
      <vt:lpstr> SMD Roaming Context Transfer</vt:lpstr>
      <vt:lpstr>DL Context Transfer </vt:lpstr>
      <vt:lpstr>UL Context Transfer (1) </vt:lpstr>
      <vt:lpstr>UL Context Transfer (2) </vt:lpstr>
      <vt:lpstr>DL/UL SN Context Transfer </vt:lpstr>
      <vt:lpstr>SP: DL Context Transfer </vt:lpstr>
      <vt:lpstr>SP: UL Context Transfer </vt:lpstr>
      <vt:lpstr>SP: SN Context Transfer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2025-06-16T06:56:08Z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2024-11-08T22:53:59Z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acc822df-06c9-4e06-a2b4-4463e0969182</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