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7" r:id="rId4"/>
    <p:sldId id="268" r:id="rId5"/>
    <p:sldId id="275" r:id="rId6"/>
    <p:sldId id="276" r:id="rId7"/>
    <p:sldId id="269"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0A42CB-41AC-47D3-BB0F-B8B87E375590}" v="10" dt="2025-02-27T17:28:34.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07" d="100"/>
          <a:sy n="107" d="100"/>
        </p:scale>
        <p:origin x="672"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zin Neishaboori" userId="ac53bdf8-b481-4f87-b2f1-954935eea227" providerId="ADAL" clId="{C20A42CB-41AC-47D3-BB0F-B8B87E375590}"/>
    <pc:docChg chg="undo redo custSel delSld modSld sldOrd">
      <pc:chgData name="Azin Neishaboori" userId="ac53bdf8-b481-4f87-b2f1-954935eea227" providerId="ADAL" clId="{C20A42CB-41AC-47D3-BB0F-B8B87E375590}" dt="2025-02-27T17:35:32.849" v="1296" actId="20577"/>
      <pc:docMkLst>
        <pc:docMk/>
      </pc:docMkLst>
      <pc:sldChg chg="modSp mod">
        <pc:chgData name="Azin Neishaboori" userId="ac53bdf8-b481-4f87-b2f1-954935eea227" providerId="ADAL" clId="{C20A42CB-41AC-47D3-BB0F-B8B87E375590}" dt="2025-02-27T17:35:32.849" v="1296" actId="20577"/>
        <pc:sldMkLst>
          <pc:docMk/>
          <pc:sldMk cId="0" sldId="256"/>
        </pc:sldMkLst>
        <pc:spChg chg="mod">
          <ac:chgData name="Azin Neishaboori" userId="ac53bdf8-b481-4f87-b2f1-954935eea227" providerId="ADAL" clId="{C20A42CB-41AC-47D3-BB0F-B8B87E375590}" dt="2025-02-27T17:35:32.849" v="1296" actId="20577"/>
          <ac:spMkLst>
            <pc:docMk/>
            <pc:sldMk cId="0" sldId="256"/>
            <ac:spMk id="3074" creationId="{00000000-0000-0000-0000-000000000000}"/>
          </ac:spMkLst>
        </pc:spChg>
      </pc:sldChg>
      <pc:sldChg chg="modSp mod">
        <pc:chgData name="Azin Neishaboori" userId="ac53bdf8-b481-4f87-b2f1-954935eea227" providerId="ADAL" clId="{C20A42CB-41AC-47D3-BB0F-B8B87E375590}" dt="2025-02-27T17:03:28.596" v="1199" actId="6549"/>
        <pc:sldMkLst>
          <pc:docMk/>
          <pc:sldMk cId="0" sldId="257"/>
        </pc:sldMkLst>
        <pc:spChg chg="mod">
          <ac:chgData name="Azin Neishaboori" userId="ac53bdf8-b481-4f87-b2f1-954935eea227" providerId="ADAL" clId="{C20A42CB-41AC-47D3-BB0F-B8B87E375590}" dt="2025-02-27T17:03:28.596" v="1199" actId="6549"/>
          <ac:spMkLst>
            <pc:docMk/>
            <pc:sldMk cId="0" sldId="257"/>
            <ac:spMk id="4098" creationId="{00000000-0000-0000-0000-000000000000}"/>
          </ac:spMkLst>
        </pc:spChg>
      </pc:sldChg>
      <pc:sldChg chg="del">
        <pc:chgData name="Azin Neishaboori" userId="ac53bdf8-b481-4f87-b2f1-954935eea227" providerId="ADAL" clId="{C20A42CB-41AC-47D3-BB0F-B8B87E375590}" dt="2025-02-26T22:07:44.941" v="846" actId="47"/>
        <pc:sldMkLst>
          <pc:docMk/>
          <pc:sldMk cId="0" sldId="258"/>
        </pc:sldMkLst>
      </pc:sldChg>
      <pc:sldChg chg="del">
        <pc:chgData name="Azin Neishaboori" userId="ac53bdf8-b481-4f87-b2f1-954935eea227" providerId="ADAL" clId="{C20A42CB-41AC-47D3-BB0F-B8B87E375590}" dt="2025-02-26T22:08:56.590" v="847" actId="47"/>
        <pc:sldMkLst>
          <pc:docMk/>
          <pc:sldMk cId="0" sldId="259"/>
        </pc:sldMkLst>
      </pc:sldChg>
      <pc:sldChg chg="addSp delSp modSp del mod ord">
        <pc:chgData name="Azin Neishaboori" userId="ac53bdf8-b481-4f87-b2f1-954935eea227" providerId="ADAL" clId="{C20A42CB-41AC-47D3-BB0F-B8B87E375590}" dt="2025-02-26T22:09:04.565" v="848" actId="47"/>
        <pc:sldMkLst>
          <pc:docMk/>
          <pc:sldMk cId="0" sldId="262"/>
        </pc:sldMkLst>
        <pc:spChg chg="mod">
          <ac:chgData name="Azin Neishaboori" userId="ac53bdf8-b481-4f87-b2f1-954935eea227" providerId="ADAL" clId="{C20A42CB-41AC-47D3-BB0F-B8B87E375590}" dt="2025-02-26T22:03:39.114" v="785" actId="20577"/>
          <ac:spMkLst>
            <pc:docMk/>
            <pc:sldMk cId="0" sldId="262"/>
            <ac:spMk id="2" creationId="{00000000-0000-0000-0000-000000000000}"/>
          </ac:spMkLst>
        </pc:spChg>
        <pc:spChg chg="add del mod">
          <ac:chgData name="Azin Neishaboori" userId="ac53bdf8-b481-4f87-b2f1-954935eea227" providerId="ADAL" clId="{C20A42CB-41AC-47D3-BB0F-B8B87E375590}" dt="2025-02-26T22:03:49.844" v="787" actId="478"/>
          <ac:spMkLst>
            <pc:docMk/>
            <pc:sldMk cId="0" sldId="262"/>
            <ac:spMk id="7" creationId="{BE6A27BA-2E84-3A65-E217-645406ABDC49}"/>
          </ac:spMkLst>
        </pc:spChg>
        <pc:spChg chg="del">
          <ac:chgData name="Azin Neishaboori" userId="ac53bdf8-b481-4f87-b2f1-954935eea227" providerId="ADAL" clId="{C20A42CB-41AC-47D3-BB0F-B8B87E375590}" dt="2025-02-26T22:03:42.773" v="786" actId="478"/>
          <ac:spMkLst>
            <pc:docMk/>
            <pc:sldMk cId="0" sldId="262"/>
            <ac:spMk id="9218" creationId="{00000000-0000-0000-0000-000000000000}"/>
          </ac:spMkLst>
        </pc:spChg>
      </pc:sldChg>
      <pc:sldChg chg="modSp mod">
        <pc:chgData name="Azin Neishaboori" userId="ac53bdf8-b481-4f87-b2f1-954935eea227" providerId="ADAL" clId="{C20A42CB-41AC-47D3-BB0F-B8B87E375590}" dt="2025-02-26T22:06:42.963" v="844" actId="20577"/>
        <pc:sldMkLst>
          <pc:docMk/>
          <pc:sldMk cId="0" sldId="264"/>
        </pc:sldMkLst>
        <pc:spChg chg="mod">
          <ac:chgData name="Azin Neishaboori" userId="ac53bdf8-b481-4f87-b2f1-954935eea227" providerId="ADAL" clId="{C20A42CB-41AC-47D3-BB0F-B8B87E375590}" dt="2025-02-26T22:06:42.963" v="844" actId="20577"/>
          <ac:spMkLst>
            <pc:docMk/>
            <pc:sldMk cId="0" sldId="264"/>
            <ac:spMk id="2" creationId="{00000000-0000-0000-0000-000000000000}"/>
          </ac:spMkLst>
        </pc:spChg>
      </pc:sldChg>
      <pc:sldChg chg="addSp delSp modSp del mod">
        <pc:chgData name="Azin Neishaboori" userId="ac53bdf8-b481-4f87-b2f1-954935eea227" providerId="ADAL" clId="{C20A42CB-41AC-47D3-BB0F-B8B87E375590}" dt="2025-02-27T17:29:23.586" v="1266" actId="47"/>
        <pc:sldMkLst>
          <pc:docMk/>
          <pc:sldMk cId="1609761067" sldId="265"/>
        </pc:sldMkLst>
        <pc:spChg chg="mod">
          <ac:chgData name="Azin Neishaboori" userId="ac53bdf8-b481-4f87-b2f1-954935eea227" providerId="ADAL" clId="{C20A42CB-41AC-47D3-BB0F-B8B87E375590}" dt="2025-02-27T17:26:41.328" v="1243" actId="165"/>
          <ac:spMkLst>
            <pc:docMk/>
            <pc:sldMk cId="1609761067" sldId="265"/>
            <ac:spMk id="2" creationId="{4DD27C81-3EAE-8322-4A44-083C3E9B8949}"/>
          </ac:spMkLst>
        </pc:spChg>
        <pc:spChg chg="mod">
          <ac:chgData name="Azin Neishaboori" userId="ac53bdf8-b481-4f87-b2f1-954935eea227" providerId="ADAL" clId="{C20A42CB-41AC-47D3-BB0F-B8B87E375590}" dt="2025-02-27T17:26:41.328" v="1243" actId="165"/>
          <ac:spMkLst>
            <pc:docMk/>
            <pc:sldMk cId="1609761067" sldId="265"/>
            <ac:spMk id="3" creationId="{8DB65E82-3245-113B-4D2F-CBD40E89B0F3}"/>
          </ac:spMkLst>
        </pc:spChg>
        <pc:spChg chg="mod">
          <ac:chgData name="Azin Neishaboori" userId="ac53bdf8-b481-4f87-b2f1-954935eea227" providerId="ADAL" clId="{C20A42CB-41AC-47D3-BB0F-B8B87E375590}" dt="2025-02-27T17:26:41.328" v="1243" actId="165"/>
          <ac:spMkLst>
            <pc:docMk/>
            <pc:sldMk cId="1609761067" sldId="265"/>
            <ac:spMk id="7" creationId="{A4CCECA2-28DC-C487-7EA2-E6489E35A157}"/>
          </ac:spMkLst>
        </pc:spChg>
        <pc:spChg chg="mod">
          <ac:chgData name="Azin Neishaboori" userId="ac53bdf8-b481-4f87-b2f1-954935eea227" providerId="ADAL" clId="{C20A42CB-41AC-47D3-BB0F-B8B87E375590}" dt="2025-02-27T17:26:41.328" v="1243" actId="165"/>
          <ac:spMkLst>
            <pc:docMk/>
            <pc:sldMk cId="1609761067" sldId="265"/>
            <ac:spMk id="8" creationId="{6CAD8112-A1E5-BFCB-B701-B144CC3406E7}"/>
          </ac:spMkLst>
        </pc:spChg>
        <pc:spChg chg="mod">
          <ac:chgData name="Azin Neishaboori" userId="ac53bdf8-b481-4f87-b2f1-954935eea227" providerId="ADAL" clId="{C20A42CB-41AC-47D3-BB0F-B8B87E375590}" dt="2025-02-27T17:26:41.328" v="1243" actId="165"/>
          <ac:spMkLst>
            <pc:docMk/>
            <pc:sldMk cId="1609761067" sldId="265"/>
            <ac:spMk id="9" creationId="{23FC05DD-4E27-24C3-D5AD-2B7A8FD44CDD}"/>
          </ac:spMkLst>
        </pc:spChg>
        <pc:spChg chg="mod">
          <ac:chgData name="Azin Neishaboori" userId="ac53bdf8-b481-4f87-b2f1-954935eea227" providerId="ADAL" clId="{C20A42CB-41AC-47D3-BB0F-B8B87E375590}" dt="2025-02-27T17:27:35.818" v="1251" actId="1076"/>
          <ac:spMkLst>
            <pc:docMk/>
            <pc:sldMk cId="1609761067" sldId="265"/>
            <ac:spMk id="11" creationId="{5986D9B9-34E5-5457-CBB4-C55066D5A594}"/>
          </ac:spMkLst>
        </pc:spChg>
        <pc:spChg chg="mod">
          <ac:chgData name="Azin Neishaboori" userId="ac53bdf8-b481-4f87-b2f1-954935eea227" providerId="ADAL" clId="{C20A42CB-41AC-47D3-BB0F-B8B87E375590}" dt="2025-02-27T17:27:45.553" v="1253" actId="1076"/>
          <ac:spMkLst>
            <pc:docMk/>
            <pc:sldMk cId="1609761067" sldId="265"/>
            <ac:spMk id="18" creationId="{503CABB1-5A70-60D4-A75D-EAA5AAF51C5B}"/>
          </ac:spMkLst>
        </pc:spChg>
        <pc:spChg chg="mod">
          <ac:chgData name="Azin Neishaboori" userId="ac53bdf8-b481-4f87-b2f1-954935eea227" providerId="ADAL" clId="{C20A42CB-41AC-47D3-BB0F-B8B87E375590}" dt="2025-02-27T17:26:41.328" v="1243" actId="165"/>
          <ac:spMkLst>
            <pc:docMk/>
            <pc:sldMk cId="1609761067" sldId="265"/>
            <ac:spMk id="19" creationId="{A3F011E7-6D8E-616C-8740-B5CCB5936D1B}"/>
          </ac:spMkLst>
        </pc:spChg>
        <pc:spChg chg="mod">
          <ac:chgData name="Azin Neishaboori" userId="ac53bdf8-b481-4f87-b2f1-954935eea227" providerId="ADAL" clId="{C20A42CB-41AC-47D3-BB0F-B8B87E375590}" dt="2025-02-27T17:26:41.328" v="1243" actId="165"/>
          <ac:spMkLst>
            <pc:docMk/>
            <pc:sldMk cId="1609761067" sldId="265"/>
            <ac:spMk id="20" creationId="{A0AC93DC-939D-F685-6735-4413413B3209}"/>
          </ac:spMkLst>
        </pc:spChg>
        <pc:spChg chg="mod">
          <ac:chgData name="Azin Neishaboori" userId="ac53bdf8-b481-4f87-b2f1-954935eea227" providerId="ADAL" clId="{C20A42CB-41AC-47D3-BB0F-B8B87E375590}" dt="2025-02-27T17:26:41.328" v="1243" actId="165"/>
          <ac:spMkLst>
            <pc:docMk/>
            <pc:sldMk cId="1609761067" sldId="265"/>
            <ac:spMk id="21" creationId="{AD2463B2-906B-55F2-1ACB-3706E80ABF03}"/>
          </ac:spMkLst>
        </pc:spChg>
        <pc:spChg chg="mod">
          <ac:chgData name="Azin Neishaboori" userId="ac53bdf8-b481-4f87-b2f1-954935eea227" providerId="ADAL" clId="{C20A42CB-41AC-47D3-BB0F-B8B87E375590}" dt="2025-02-27T17:26:41.328" v="1243" actId="165"/>
          <ac:spMkLst>
            <pc:docMk/>
            <pc:sldMk cId="1609761067" sldId="265"/>
            <ac:spMk id="22" creationId="{04B89B8D-8BAD-6937-137E-2D57EC0574DD}"/>
          </ac:spMkLst>
        </pc:spChg>
        <pc:spChg chg="mod">
          <ac:chgData name="Azin Neishaboori" userId="ac53bdf8-b481-4f87-b2f1-954935eea227" providerId="ADAL" clId="{C20A42CB-41AC-47D3-BB0F-B8B87E375590}" dt="2025-02-27T17:26:41.328" v="1243" actId="165"/>
          <ac:spMkLst>
            <pc:docMk/>
            <pc:sldMk cId="1609761067" sldId="265"/>
            <ac:spMk id="23" creationId="{21FFBDD5-9CA3-054D-AF13-15607494BE8F}"/>
          </ac:spMkLst>
        </pc:spChg>
        <pc:spChg chg="mod topLvl">
          <ac:chgData name="Azin Neishaboori" userId="ac53bdf8-b481-4f87-b2f1-954935eea227" providerId="ADAL" clId="{C20A42CB-41AC-47D3-BB0F-B8B87E375590}" dt="2025-02-27T17:28:26.567" v="1259" actId="164"/>
          <ac:spMkLst>
            <pc:docMk/>
            <pc:sldMk cId="1609761067" sldId="265"/>
            <ac:spMk id="24" creationId="{A0F7E40E-F009-2FF9-C8C7-36F12DB9B40C}"/>
          </ac:spMkLst>
        </pc:spChg>
        <pc:spChg chg="mod topLvl">
          <ac:chgData name="Azin Neishaboori" userId="ac53bdf8-b481-4f87-b2f1-954935eea227" providerId="ADAL" clId="{C20A42CB-41AC-47D3-BB0F-B8B87E375590}" dt="2025-02-27T17:28:26.567" v="1259" actId="164"/>
          <ac:spMkLst>
            <pc:docMk/>
            <pc:sldMk cId="1609761067" sldId="265"/>
            <ac:spMk id="25" creationId="{E562D8DE-1341-F341-18CC-5292A33AE43D}"/>
          </ac:spMkLst>
        </pc:spChg>
        <pc:spChg chg="mod topLvl">
          <ac:chgData name="Azin Neishaboori" userId="ac53bdf8-b481-4f87-b2f1-954935eea227" providerId="ADAL" clId="{C20A42CB-41AC-47D3-BB0F-B8B87E375590}" dt="2025-02-27T17:28:26.567" v="1259" actId="164"/>
          <ac:spMkLst>
            <pc:docMk/>
            <pc:sldMk cId="1609761067" sldId="265"/>
            <ac:spMk id="27" creationId="{7F1FC856-C6A5-9E37-0843-5ED8532A5072}"/>
          </ac:spMkLst>
        </pc:spChg>
        <pc:spChg chg="mod">
          <ac:chgData name="Azin Neishaboori" userId="ac53bdf8-b481-4f87-b2f1-954935eea227" providerId="ADAL" clId="{C20A42CB-41AC-47D3-BB0F-B8B87E375590}" dt="2025-02-27T17:27:53.584" v="1255" actId="1076"/>
          <ac:spMkLst>
            <pc:docMk/>
            <pc:sldMk cId="1609761067" sldId="265"/>
            <ac:spMk id="30" creationId="{065F996B-04C3-99E9-4938-CA4FB7BD5846}"/>
          </ac:spMkLst>
        </pc:spChg>
        <pc:grpChg chg="mod">
          <ac:chgData name="Azin Neishaboori" userId="ac53bdf8-b481-4f87-b2f1-954935eea227" providerId="ADAL" clId="{C20A42CB-41AC-47D3-BB0F-B8B87E375590}" dt="2025-02-27T17:26:41.328" v="1243" actId="165"/>
          <ac:grpSpMkLst>
            <pc:docMk/>
            <pc:sldMk cId="1609761067" sldId="265"/>
            <ac:grpSpMk id="10" creationId="{45D85FA5-26E9-C8E9-66CB-1BC2F011529F}"/>
          </ac:grpSpMkLst>
        </pc:grpChg>
        <pc:grpChg chg="mod topLvl">
          <ac:chgData name="Azin Neishaboori" userId="ac53bdf8-b481-4f87-b2f1-954935eea227" providerId="ADAL" clId="{C20A42CB-41AC-47D3-BB0F-B8B87E375590}" dt="2025-02-27T17:28:26.567" v="1259" actId="164"/>
          <ac:grpSpMkLst>
            <pc:docMk/>
            <pc:sldMk cId="1609761067" sldId="265"/>
            <ac:grpSpMk id="14" creationId="{AF72C1C3-DE08-8E19-E012-BF0CE81F211B}"/>
          </ac:grpSpMkLst>
        </pc:grpChg>
        <pc:grpChg chg="mod topLvl">
          <ac:chgData name="Azin Neishaboori" userId="ac53bdf8-b481-4f87-b2f1-954935eea227" providerId="ADAL" clId="{C20A42CB-41AC-47D3-BB0F-B8B87E375590}" dt="2025-02-27T17:28:26.567" v="1259" actId="164"/>
          <ac:grpSpMkLst>
            <pc:docMk/>
            <pc:sldMk cId="1609761067" sldId="265"/>
            <ac:grpSpMk id="16" creationId="{29151FB2-9C97-8635-2429-FFD506549FCC}"/>
          </ac:grpSpMkLst>
        </pc:grpChg>
        <pc:grpChg chg="mod">
          <ac:chgData name="Azin Neishaboori" userId="ac53bdf8-b481-4f87-b2f1-954935eea227" providerId="ADAL" clId="{C20A42CB-41AC-47D3-BB0F-B8B87E375590}" dt="2025-02-27T17:26:41.328" v="1243" actId="165"/>
          <ac:grpSpMkLst>
            <pc:docMk/>
            <pc:sldMk cId="1609761067" sldId="265"/>
            <ac:grpSpMk id="17" creationId="{2DE008D5-48CB-8081-1CCC-1DB45E3E5E50}"/>
          </ac:grpSpMkLst>
        </pc:grpChg>
        <pc:grpChg chg="add del mod">
          <ac:chgData name="Azin Neishaboori" userId="ac53bdf8-b481-4f87-b2f1-954935eea227" providerId="ADAL" clId="{C20A42CB-41AC-47D3-BB0F-B8B87E375590}" dt="2025-02-27T17:26:41.328" v="1243" actId="165"/>
          <ac:grpSpMkLst>
            <pc:docMk/>
            <pc:sldMk cId="1609761067" sldId="265"/>
            <ac:grpSpMk id="26" creationId="{4F295C09-CA39-4D22-9758-CCC07FB22FDD}"/>
          </ac:grpSpMkLst>
        </pc:grpChg>
        <pc:grpChg chg="add mod">
          <ac:chgData name="Azin Neishaboori" userId="ac53bdf8-b481-4f87-b2f1-954935eea227" providerId="ADAL" clId="{C20A42CB-41AC-47D3-BB0F-B8B87E375590}" dt="2025-02-27T17:28:26.567" v="1259" actId="164"/>
          <ac:grpSpMkLst>
            <pc:docMk/>
            <pc:sldMk cId="1609761067" sldId="265"/>
            <ac:grpSpMk id="34" creationId="{8027009F-EBD7-245A-59A3-5817CD77C436}"/>
          </ac:grpSpMkLst>
        </pc:grpChg>
        <pc:cxnChg chg="mod topLvl">
          <ac:chgData name="Azin Neishaboori" userId="ac53bdf8-b481-4f87-b2f1-954935eea227" providerId="ADAL" clId="{C20A42CB-41AC-47D3-BB0F-B8B87E375590}" dt="2025-02-27T17:28:26.567" v="1259" actId="164"/>
          <ac:cxnSpMkLst>
            <pc:docMk/>
            <pc:sldMk cId="1609761067" sldId="265"/>
            <ac:cxnSpMk id="13" creationId="{BEB50C09-54A8-0652-9CF3-01B2A80DF54B}"/>
          </ac:cxnSpMkLst>
        </pc:cxnChg>
        <pc:cxnChg chg="mod topLvl">
          <ac:chgData name="Azin Neishaboori" userId="ac53bdf8-b481-4f87-b2f1-954935eea227" providerId="ADAL" clId="{C20A42CB-41AC-47D3-BB0F-B8B87E375590}" dt="2025-02-27T17:28:26.567" v="1259" actId="164"/>
          <ac:cxnSpMkLst>
            <pc:docMk/>
            <pc:sldMk cId="1609761067" sldId="265"/>
            <ac:cxnSpMk id="15" creationId="{D3E9D030-4628-D0F1-6530-A968479090E5}"/>
          </ac:cxnSpMkLst>
        </pc:cxnChg>
        <pc:cxnChg chg="mod topLvl">
          <ac:chgData name="Azin Neishaboori" userId="ac53bdf8-b481-4f87-b2f1-954935eea227" providerId="ADAL" clId="{C20A42CB-41AC-47D3-BB0F-B8B87E375590}" dt="2025-02-27T17:28:26.567" v="1259" actId="164"/>
          <ac:cxnSpMkLst>
            <pc:docMk/>
            <pc:sldMk cId="1609761067" sldId="265"/>
            <ac:cxnSpMk id="29" creationId="{97BE8FFE-BD8A-E3A5-05AF-DDDF24728F5A}"/>
          </ac:cxnSpMkLst>
        </pc:cxnChg>
      </pc:sldChg>
      <pc:sldChg chg="del">
        <pc:chgData name="Azin Neishaboori" userId="ac53bdf8-b481-4f87-b2f1-954935eea227" providerId="ADAL" clId="{C20A42CB-41AC-47D3-BB0F-B8B87E375590}" dt="2025-02-26T22:11:10.790" v="920" actId="47"/>
        <pc:sldMkLst>
          <pc:docMk/>
          <pc:sldMk cId="3247893970" sldId="266"/>
        </pc:sldMkLst>
      </pc:sldChg>
      <pc:sldChg chg="addSp delSp modSp mod">
        <pc:chgData name="Azin Neishaboori" userId="ac53bdf8-b481-4f87-b2f1-954935eea227" providerId="ADAL" clId="{C20A42CB-41AC-47D3-BB0F-B8B87E375590}" dt="2025-02-27T17:29:09.507" v="1265" actId="14100"/>
        <pc:sldMkLst>
          <pc:docMk/>
          <pc:sldMk cId="1333891617" sldId="267"/>
        </pc:sldMkLst>
        <pc:spChg chg="mod">
          <ac:chgData name="Azin Neishaboori" userId="ac53bdf8-b481-4f87-b2f1-954935eea227" providerId="ADAL" clId="{C20A42CB-41AC-47D3-BB0F-B8B87E375590}" dt="2025-02-27T17:29:09.507" v="1265" actId="14100"/>
          <ac:spMkLst>
            <pc:docMk/>
            <pc:sldMk cId="1333891617" sldId="267"/>
            <ac:spMk id="3" creationId="{D6675C79-074D-34F3-1E48-C9A4EBBD4B4E}"/>
          </ac:spMkLst>
        </pc:spChg>
        <pc:spChg chg="mod">
          <ac:chgData name="Azin Neishaboori" userId="ac53bdf8-b481-4f87-b2f1-954935eea227" providerId="ADAL" clId="{C20A42CB-41AC-47D3-BB0F-B8B87E375590}" dt="2025-02-27T17:22:34.372" v="1220"/>
          <ac:spMkLst>
            <pc:docMk/>
            <pc:sldMk cId="1333891617" sldId="267"/>
            <ac:spMk id="10" creationId="{0F8F2084-B595-50FB-0E7F-7304F665B512}"/>
          </ac:spMkLst>
        </pc:spChg>
        <pc:spChg chg="mod">
          <ac:chgData name="Azin Neishaboori" userId="ac53bdf8-b481-4f87-b2f1-954935eea227" providerId="ADAL" clId="{C20A42CB-41AC-47D3-BB0F-B8B87E375590}" dt="2025-02-27T17:22:34.372" v="1220"/>
          <ac:spMkLst>
            <pc:docMk/>
            <pc:sldMk cId="1333891617" sldId="267"/>
            <ac:spMk id="11" creationId="{99BF012E-68A2-72D5-2FCD-43414CCFA6A2}"/>
          </ac:spMkLst>
        </pc:spChg>
        <pc:spChg chg="mod">
          <ac:chgData name="Azin Neishaboori" userId="ac53bdf8-b481-4f87-b2f1-954935eea227" providerId="ADAL" clId="{C20A42CB-41AC-47D3-BB0F-B8B87E375590}" dt="2025-02-27T17:22:34.372" v="1220"/>
          <ac:spMkLst>
            <pc:docMk/>
            <pc:sldMk cId="1333891617" sldId="267"/>
            <ac:spMk id="12" creationId="{7CFF07F3-8ED7-8CDA-C8CA-47B6EE55183A}"/>
          </ac:spMkLst>
        </pc:spChg>
        <pc:spChg chg="mod">
          <ac:chgData name="Azin Neishaboori" userId="ac53bdf8-b481-4f87-b2f1-954935eea227" providerId="ADAL" clId="{C20A42CB-41AC-47D3-BB0F-B8B87E375590}" dt="2025-02-27T17:25:52.534" v="1239" actId="404"/>
          <ac:spMkLst>
            <pc:docMk/>
            <pc:sldMk cId="1333891617" sldId="267"/>
            <ac:spMk id="17" creationId="{225A46D4-2B2A-5420-9ED9-B25D78731558}"/>
          </ac:spMkLst>
        </pc:spChg>
        <pc:spChg chg="mod">
          <ac:chgData name="Azin Neishaboori" userId="ac53bdf8-b481-4f87-b2f1-954935eea227" providerId="ADAL" clId="{C20A42CB-41AC-47D3-BB0F-B8B87E375590}" dt="2025-02-27T17:22:34.372" v="1220"/>
          <ac:spMkLst>
            <pc:docMk/>
            <pc:sldMk cId="1333891617" sldId="267"/>
            <ac:spMk id="18" creationId="{911D08CF-9F6D-7449-95F4-BD3600D98141}"/>
          </ac:spMkLst>
        </pc:spChg>
        <pc:spChg chg="mod">
          <ac:chgData name="Azin Neishaboori" userId="ac53bdf8-b481-4f87-b2f1-954935eea227" providerId="ADAL" clId="{C20A42CB-41AC-47D3-BB0F-B8B87E375590}" dt="2025-02-27T17:22:34.372" v="1220"/>
          <ac:spMkLst>
            <pc:docMk/>
            <pc:sldMk cId="1333891617" sldId="267"/>
            <ac:spMk id="19" creationId="{97313D80-776C-B175-F783-31FFFD6E3DD1}"/>
          </ac:spMkLst>
        </pc:spChg>
        <pc:spChg chg="mod">
          <ac:chgData name="Azin Neishaboori" userId="ac53bdf8-b481-4f87-b2f1-954935eea227" providerId="ADAL" clId="{C20A42CB-41AC-47D3-BB0F-B8B87E375590}" dt="2025-02-27T17:22:34.372" v="1220"/>
          <ac:spMkLst>
            <pc:docMk/>
            <pc:sldMk cId="1333891617" sldId="267"/>
            <ac:spMk id="20" creationId="{44CB0E9D-62DF-DCEC-2EEF-A21D6C8AA516}"/>
          </ac:spMkLst>
        </pc:spChg>
        <pc:spChg chg="mod">
          <ac:chgData name="Azin Neishaboori" userId="ac53bdf8-b481-4f87-b2f1-954935eea227" providerId="ADAL" clId="{C20A42CB-41AC-47D3-BB0F-B8B87E375590}" dt="2025-02-27T17:22:34.372" v="1220"/>
          <ac:spMkLst>
            <pc:docMk/>
            <pc:sldMk cId="1333891617" sldId="267"/>
            <ac:spMk id="21" creationId="{FF7B3DA6-9603-C03A-0BA6-FC1E11B0C95B}"/>
          </ac:spMkLst>
        </pc:spChg>
        <pc:spChg chg="mod">
          <ac:chgData name="Azin Neishaboori" userId="ac53bdf8-b481-4f87-b2f1-954935eea227" providerId="ADAL" clId="{C20A42CB-41AC-47D3-BB0F-B8B87E375590}" dt="2025-02-27T17:22:34.372" v="1220"/>
          <ac:spMkLst>
            <pc:docMk/>
            <pc:sldMk cId="1333891617" sldId="267"/>
            <ac:spMk id="22" creationId="{57B44E08-7DE0-4492-17EE-D29E906F0C56}"/>
          </ac:spMkLst>
        </pc:spChg>
        <pc:spChg chg="mod">
          <ac:chgData name="Azin Neishaboori" userId="ac53bdf8-b481-4f87-b2f1-954935eea227" providerId="ADAL" clId="{C20A42CB-41AC-47D3-BB0F-B8B87E375590}" dt="2025-02-27T17:26:25.884" v="1242" actId="1076"/>
          <ac:spMkLst>
            <pc:docMk/>
            <pc:sldMk cId="1333891617" sldId="267"/>
            <ac:spMk id="24" creationId="{85BE02F1-6149-A431-1263-C11A90D7A3CF}"/>
          </ac:spMkLst>
        </pc:spChg>
        <pc:spChg chg="mod">
          <ac:chgData name="Azin Neishaboori" userId="ac53bdf8-b481-4f87-b2f1-954935eea227" providerId="ADAL" clId="{C20A42CB-41AC-47D3-BB0F-B8B87E375590}" dt="2025-02-27T17:22:34.372" v="1220"/>
          <ac:spMkLst>
            <pc:docMk/>
            <pc:sldMk cId="1333891617" sldId="267"/>
            <ac:spMk id="25" creationId="{7109BC93-93F4-D0AD-53F4-F559C8632FCF}"/>
          </ac:spMkLst>
        </pc:spChg>
        <pc:spChg chg="mod">
          <ac:chgData name="Azin Neishaboori" userId="ac53bdf8-b481-4f87-b2f1-954935eea227" providerId="ADAL" clId="{C20A42CB-41AC-47D3-BB0F-B8B87E375590}" dt="2025-02-27T17:22:34.372" v="1220"/>
          <ac:spMkLst>
            <pc:docMk/>
            <pc:sldMk cId="1333891617" sldId="267"/>
            <ac:spMk id="26" creationId="{69B52A82-7065-1B58-075D-D72AC49F4407}"/>
          </ac:spMkLst>
        </pc:spChg>
        <pc:spChg chg="mod">
          <ac:chgData name="Azin Neishaboori" userId="ac53bdf8-b481-4f87-b2f1-954935eea227" providerId="ADAL" clId="{C20A42CB-41AC-47D3-BB0F-B8B87E375590}" dt="2025-02-27T17:22:34.372" v="1220"/>
          <ac:spMkLst>
            <pc:docMk/>
            <pc:sldMk cId="1333891617" sldId="267"/>
            <ac:spMk id="27" creationId="{202F8F95-2907-9A41-0753-5A1A8222109C}"/>
          </ac:spMkLst>
        </pc:spChg>
        <pc:spChg chg="mod">
          <ac:chgData name="Azin Neishaboori" userId="ac53bdf8-b481-4f87-b2f1-954935eea227" providerId="ADAL" clId="{C20A42CB-41AC-47D3-BB0F-B8B87E375590}" dt="2025-02-27T17:22:34.372" v="1220"/>
          <ac:spMkLst>
            <pc:docMk/>
            <pc:sldMk cId="1333891617" sldId="267"/>
            <ac:spMk id="28" creationId="{2516D34A-AAA7-80C9-D831-6B87E1CA284E}"/>
          </ac:spMkLst>
        </pc:spChg>
        <pc:spChg chg="mod">
          <ac:chgData name="Azin Neishaboori" userId="ac53bdf8-b481-4f87-b2f1-954935eea227" providerId="ADAL" clId="{C20A42CB-41AC-47D3-BB0F-B8B87E375590}" dt="2025-02-27T17:22:34.372" v="1220"/>
          <ac:spMkLst>
            <pc:docMk/>
            <pc:sldMk cId="1333891617" sldId="267"/>
            <ac:spMk id="29" creationId="{83BED62A-E1CD-4BD1-4F78-B161F29C321A}"/>
          </ac:spMkLst>
        </pc:spChg>
        <pc:spChg chg="add mod">
          <ac:chgData name="Azin Neishaboori" userId="ac53bdf8-b481-4f87-b2f1-954935eea227" providerId="ADAL" clId="{C20A42CB-41AC-47D3-BB0F-B8B87E375590}" dt="2025-02-27T17:25:56.438" v="1240" actId="404"/>
          <ac:spMkLst>
            <pc:docMk/>
            <pc:sldMk cId="1333891617" sldId="267"/>
            <ac:spMk id="30" creationId="{8ADF967B-2B00-EA3C-CD63-71BADDE4DCC3}"/>
          </ac:spMkLst>
        </pc:spChg>
        <pc:spChg chg="mod">
          <ac:chgData name="Azin Neishaboori" userId="ac53bdf8-b481-4f87-b2f1-954935eea227" providerId="ADAL" clId="{C20A42CB-41AC-47D3-BB0F-B8B87E375590}" dt="2025-02-27T17:28:34.534" v="1261"/>
          <ac:spMkLst>
            <pc:docMk/>
            <pc:sldMk cId="1333891617" sldId="267"/>
            <ac:spMk id="34" creationId="{627EE7A4-7641-3B6B-98D4-4C1C687337AE}"/>
          </ac:spMkLst>
        </pc:spChg>
        <pc:spChg chg="mod">
          <ac:chgData name="Azin Neishaboori" userId="ac53bdf8-b481-4f87-b2f1-954935eea227" providerId="ADAL" clId="{C20A42CB-41AC-47D3-BB0F-B8B87E375590}" dt="2025-02-27T17:28:34.534" v="1261"/>
          <ac:spMkLst>
            <pc:docMk/>
            <pc:sldMk cId="1333891617" sldId="267"/>
            <ac:spMk id="35" creationId="{0FEB2E31-2CBC-BF6D-94FF-E6DA794940D6}"/>
          </ac:spMkLst>
        </pc:spChg>
        <pc:spChg chg="mod">
          <ac:chgData name="Azin Neishaboori" userId="ac53bdf8-b481-4f87-b2f1-954935eea227" providerId="ADAL" clId="{C20A42CB-41AC-47D3-BB0F-B8B87E375590}" dt="2025-02-27T17:28:34.534" v="1261"/>
          <ac:spMkLst>
            <pc:docMk/>
            <pc:sldMk cId="1333891617" sldId="267"/>
            <ac:spMk id="36" creationId="{3ACE036C-7D6E-C2CD-E754-00534EDB6B36}"/>
          </ac:spMkLst>
        </pc:spChg>
        <pc:spChg chg="mod">
          <ac:chgData name="Azin Neishaboori" userId="ac53bdf8-b481-4f87-b2f1-954935eea227" providerId="ADAL" clId="{C20A42CB-41AC-47D3-BB0F-B8B87E375590}" dt="2025-02-27T17:28:34.534" v="1261"/>
          <ac:spMkLst>
            <pc:docMk/>
            <pc:sldMk cId="1333891617" sldId="267"/>
            <ac:spMk id="41" creationId="{87A64D57-4D5B-C8C0-DB19-B2C53CAE1E02}"/>
          </ac:spMkLst>
        </pc:spChg>
        <pc:spChg chg="mod">
          <ac:chgData name="Azin Neishaboori" userId="ac53bdf8-b481-4f87-b2f1-954935eea227" providerId="ADAL" clId="{C20A42CB-41AC-47D3-BB0F-B8B87E375590}" dt="2025-02-27T17:28:34.534" v="1261"/>
          <ac:spMkLst>
            <pc:docMk/>
            <pc:sldMk cId="1333891617" sldId="267"/>
            <ac:spMk id="42" creationId="{F6673753-CB2A-08AC-B8CD-87436A6823AD}"/>
          </ac:spMkLst>
        </pc:spChg>
        <pc:spChg chg="mod">
          <ac:chgData name="Azin Neishaboori" userId="ac53bdf8-b481-4f87-b2f1-954935eea227" providerId="ADAL" clId="{C20A42CB-41AC-47D3-BB0F-B8B87E375590}" dt="2025-02-27T17:28:34.534" v="1261"/>
          <ac:spMkLst>
            <pc:docMk/>
            <pc:sldMk cId="1333891617" sldId="267"/>
            <ac:spMk id="43" creationId="{C5FDED94-1786-A2C9-87A1-0C8C87E54336}"/>
          </ac:spMkLst>
        </pc:spChg>
        <pc:spChg chg="mod">
          <ac:chgData name="Azin Neishaboori" userId="ac53bdf8-b481-4f87-b2f1-954935eea227" providerId="ADAL" clId="{C20A42CB-41AC-47D3-BB0F-B8B87E375590}" dt="2025-02-27T17:28:34.534" v="1261"/>
          <ac:spMkLst>
            <pc:docMk/>
            <pc:sldMk cId="1333891617" sldId="267"/>
            <ac:spMk id="44" creationId="{65E7DD06-6CE8-B96E-0801-A3318E4B90ED}"/>
          </ac:spMkLst>
        </pc:spChg>
        <pc:spChg chg="mod">
          <ac:chgData name="Azin Neishaboori" userId="ac53bdf8-b481-4f87-b2f1-954935eea227" providerId="ADAL" clId="{C20A42CB-41AC-47D3-BB0F-B8B87E375590}" dt="2025-02-27T17:28:34.534" v="1261"/>
          <ac:spMkLst>
            <pc:docMk/>
            <pc:sldMk cId="1333891617" sldId="267"/>
            <ac:spMk id="45" creationId="{D2A8D06C-8D75-2762-9FFF-968BD45C48FD}"/>
          </ac:spMkLst>
        </pc:spChg>
        <pc:spChg chg="mod">
          <ac:chgData name="Azin Neishaboori" userId="ac53bdf8-b481-4f87-b2f1-954935eea227" providerId="ADAL" clId="{C20A42CB-41AC-47D3-BB0F-B8B87E375590}" dt="2025-02-27T17:28:34.534" v="1261"/>
          <ac:spMkLst>
            <pc:docMk/>
            <pc:sldMk cId="1333891617" sldId="267"/>
            <ac:spMk id="46" creationId="{CBBD087C-0440-AA83-3BEB-6E455DA319E5}"/>
          </ac:spMkLst>
        </pc:spChg>
        <pc:spChg chg="mod">
          <ac:chgData name="Azin Neishaboori" userId="ac53bdf8-b481-4f87-b2f1-954935eea227" providerId="ADAL" clId="{C20A42CB-41AC-47D3-BB0F-B8B87E375590}" dt="2025-02-27T17:28:34.534" v="1261"/>
          <ac:spMkLst>
            <pc:docMk/>
            <pc:sldMk cId="1333891617" sldId="267"/>
            <ac:spMk id="48" creationId="{FFD2758B-BA15-A84B-0889-51C6BAA01D55}"/>
          </ac:spMkLst>
        </pc:spChg>
        <pc:spChg chg="mod">
          <ac:chgData name="Azin Neishaboori" userId="ac53bdf8-b481-4f87-b2f1-954935eea227" providerId="ADAL" clId="{C20A42CB-41AC-47D3-BB0F-B8B87E375590}" dt="2025-02-27T17:28:34.534" v="1261"/>
          <ac:spMkLst>
            <pc:docMk/>
            <pc:sldMk cId="1333891617" sldId="267"/>
            <ac:spMk id="49" creationId="{F5DD688E-69CD-A4E3-6099-5E5FE49C1483}"/>
          </ac:spMkLst>
        </pc:spChg>
        <pc:spChg chg="mod">
          <ac:chgData name="Azin Neishaboori" userId="ac53bdf8-b481-4f87-b2f1-954935eea227" providerId="ADAL" clId="{C20A42CB-41AC-47D3-BB0F-B8B87E375590}" dt="2025-02-27T17:28:34.534" v="1261"/>
          <ac:spMkLst>
            <pc:docMk/>
            <pc:sldMk cId="1333891617" sldId="267"/>
            <ac:spMk id="50" creationId="{33FAF361-75C6-5516-DB57-D986F6E61D54}"/>
          </ac:spMkLst>
        </pc:spChg>
        <pc:spChg chg="mod">
          <ac:chgData name="Azin Neishaboori" userId="ac53bdf8-b481-4f87-b2f1-954935eea227" providerId="ADAL" clId="{C20A42CB-41AC-47D3-BB0F-B8B87E375590}" dt="2025-02-27T17:28:34.534" v="1261"/>
          <ac:spMkLst>
            <pc:docMk/>
            <pc:sldMk cId="1333891617" sldId="267"/>
            <ac:spMk id="51" creationId="{7CED050A-6B05-9B88-0CBA-996A60537622}"/>
          </ac:spMkLst>
        </pc:spChg>
        <pc:spChg chg="mod">
          <ac:chgData name="Azin Neishaboori" userId="ac53bdf8-b481-4f87-b2f1-954935eea227" providerId="ADAL" clId="{C20A42CB-41AC-47D3-BB0F-B8B87E375590}" dt="2025-02-27T17:28:34.534" v="1261"/>
          <ac:spMkLst>
            <pc:docMk/>
            <pc:sldMk cId="1333891617" sldId="267"/>
            <ac:spMk id="52" creationId="{E6279F28-E548-6B26-55C8-7B16C19A786F}"/>
          </ac:spMkLst>
        </pc:spChg>
        <pc:spChg chg="mod">
          <ac:chgData name="Azin Neishaboori" userId="ac53bdf8-b481-4f87-b2f1-954935eea227" providerId="ADAL" clId="{C20A42CB-41AC-47D3-BB0F-B8B87E375590}" dt="2025-02-27T17:28:34.534" v="1261"/>
          <ac:spMkLst>
            <pc:docMk/>
            <pc:sldMk cId="1333891617" sldId="267"/>
            <ac:spMk id="53" creationId="{37995B16-B5CE-908D-3775-4C2AAE815D2D}"/>
          </ac:spMkLst>
        </pc:spChg>
        <pc:grpChg chg="add del mod">
          <ac:chgData name="Azin Neishaboori" userId="ac53bdf8-b481-4f87-b2f1-954935eea227" providerId="ADAL" clId="{C20A42CB-41AC-47D3-BB0F-B8B87E375590}" dt="2025-02-27T17:28:33.522" v="1260" actId="478"/>
          <ac:grpSpMkLst>
            <pc:docMk/>
            <pc:sldMk cId="1333891617" sldId="267"/>
            <ac:grpSpMk id="7" creationId="{F067CF9E-8DBC-A343-623C-69A0B3F0C724}"/>
          </ac:grpSpMkLst>
        </pc:grpChg>
        <pc:grpChg chg="mod">
          <ac:chgData name="Azin Neishaboori" userId="ac53bdf8-b481-4f87-b2f1-954935eea227" providerId="ADAL" clId="{C20A42CB-41AC-47D3-BB0F-B8B87E375590}" dt="2025-02-27T17:22:34.372" v="1220"/>
          <ac:grpSpMkLst>
            <pc:docMk/>
            <pc:sldMk cId="1333891617" sldId="267"/>
            <ac:grpSpMk id="8" creationId="{A7E08604-8A4F-F62D-606D-BED2C8EA8FA0}"/>
          </ac:grpSpMkLst>
        </pc:grpChg>
        <pc:grpChg chg="mod">
          <ac:chgData name="Azin Neishaboori" userId="ac53bdf8-b481-4f87-b2f1-954935eea227" providerId="ADAL" clId="{C20A42CB-41AC-47D3-BB0F-B8B87E375590}" dt="2025-02-27T17:22:34.372" v="1220"/>
          <ac:grpSpMkLst>
            <pc:docMk/>
            <pc:sldMk cId="1333891617" sldId="267"/>
            <ac:grpSpMk id="9" creationId="{9B28E8D4-75CF-458D-2B2A-C78AB1C13B89}"/>
          </ac:grpSpMkLst>
        </pc:grpChg>
        <pc:grpChg chg="mod">
          <ac:chgData name="Azin Neishaboori" userId="ac53bdf8-b481-4f87-b2f1-954935eea227" providerId="ADAL" clId="{C20A42CB-41AC-47D3-BB0F-B8B87E375590}" dt="2025-02-27T17:22:34.372" v="1220"/>
          <ac:grpSpMkLst>
            <pc:docMk/>
            <pc:sldMk cId="1333891617" sldId="267"/>
            <ac:grpSpMk id="16" creationId="{260DAAA2-4390-8F09-2B03-8CAB869C95DC}"/>
          </ac:grpSpMkLst>
        </pc:grpChg>
        <pc:grpChg chg="mod">
          <ac:chgData name="Azin Neishaboori" userId="ac53bdf8-b481-4f87-b2f1-954935eea227" providerId="ADAL" clId="{C20A42CB-41AC-47D3-BB0F-B8B87E375590}" dt="2025-02-27T17:22:34.372" v="1220"/>
          <ac:grpSpMkLst>
            <pc:docMk/>
            <pc:sldMk cId="1333891617" sldId="267"/>
            <ac:grpSpMk id="23" creationId="{5F740E5D-A655-5026-A18E-C52D01929DF9}"/>
          </ac:grpSpMkLst>
        </pc:grpChg>
        <pc:grpChg chg="add mod">
          <ac:chgData name="Azin Neishaboori" userId="ac53bdf8-b481-4f87-b2f1-954935eea227" providerId="ADAL" clId="{C20A42CB-41AC-47D3-BB0F-B8B87E375590}" dt="2025-02-27T17:28:48.237" v="1262" actId="1076"/>
          <ac:grpSpMkLst>
            <pc:docMk/>
            <pc:sldMk cId="1333891617" sldId="267"/>
            <ac:grpSpMk id="31" creationId="{AD828F05-133E-A7CF-7EDD-E4496EE212EA}"/>
          </ac:grpSpMkLst>
        </pc:grpChg>
        <pc:grpChg chg="mod">
          <ac:chgData name="Azin Neishaboori" userId="ac53bdf8-b481-4f87-b2f1-954935eea227" providerId="ADAL" clId="{C20A42CB-41AC-47D3-BB0F-B8B87E375590}" dt="2025-02-27T17:28:34.534" v="1261"/>
          <ac:grpSpMkLst>
            <pc:docMk/>
            <pc:sldMk cId="1333891617" sldId="267"/>
            <ac:grpSpMk id="32" creationId="{CFD45326-B7D4-E457-8A8E-C779B657F831}"/>
          </ac:grpSpMkLst>
        </pc:grpChg>
        <pc:grpChg chg="mod">
          <ac:chgData name="Azin Neishaboori" userId="ac53bdf8-b481-4f87-b2f1-954935eea227" providerId="ADAL" clId="{C20A42CB-41AC-47D3-BB0F-B8B87E375590}" dt="2025-02-27T17:28:34.534" v="1261"/>
          <ac:grpSpMkLst>
            <pc:docMk/>
            <pc:sldMk cId="1333891617" sldId="267"/>
            <ac:grpSpMk id="33" creationId="{B06FDDC5-3047-F223-ED4C-206842E8B73F}"/>
          </ac:grpSpMkLst>
        </pc:grpChg>
        <pc:grpChg chg="mod">
          <ac:chgData name="Azin Neishaboori" userId="ac53bdf8-b481-4f87-b2f1-954935eea227" providerId="ADAL" clId="{C20A42CB-41AC-47D3-BB0F-B8B87E375590}" dt="2025-02-27T17:28:34.534" v="1261"/>
          <ac:grpSpMkLst>
            <pc:docMk/>
            <pc:sldMk cId="1333891617" sldId="267"/>
            <ac:grpSpMk id="40" creationId="{9436E9D5-7654-7EEA-0EFD-269842ACFD76}"/>
          </ac:grpSpMkLst>
        </pc:grpChg>
        <pc:grpChg chg="mod">
          <ac:chgData name="Azin Neishaboori" userId="ac53bdf8-b481-4f87-b2f1-954935eea227" providerId="ADAL" clId="{C20A42CB-41AC-47D3-BB0F-B8B87E375590}" dt="2025-02-27T17:28:34.534" v="1261"/>
          <ac:grpSpMkLst>
            <pc:docMk/>
            <pc:sldMk cId="1333891617" sldId="267"/>
            <ac:grpSpMk id="47" creationId="{62D574D4-BB94-3671-3077-E0ADA304D132}"/>
          </ac:grpSpMkLst>
        </pc:grpChg>
        <pc:cxnChg chg="mod">
          <ac:chgData name="Azin Neishaboori" userId="ac53bdf8-b481-4f87-b2f1-954935eea227" providerId="ADAL" clId="{C20A42CB-41AC-47D3-BB0F-B8B87E375590}" dt="2025-02-27T17:28:33.522" v="1260" actId="478"/>
          <ac:cxnSpMkLst>
            <pc:docMk/>
            <pc:sldMk cId="1333891617" sldId="267"/>
            <ac:cxnSpMk id="13" creationId="{6E8064C5-31F1-598D-F53F-1B1BC47309ED}"/>
          </ac:cxnSpMkLst>
        </pc:cxnChg>
        <pc:cxnChg chg="mod">
          <ac:chgData name="Azin Neishaboori" userId="ac53bdf8-b481-4f87-b2f1-954935eea227" providerId="ADAL" clId="{C20A42CB-41AC-47D3-BB0F-B8B87E375590}" dt="2025-02-27T17:22:34.372" v="1220"/>
          <ac:cxnSpMkLst>
            <pc:docMk/>
            <pc:sldMk cId="1333891617" sldId="267"/>
            <ac:cxnSpMk id="14" creationId="{EF37DA58-595B-DE68-92FD-D5AC338DDBB4}"/>
          </ac:cxnSpMkLst>
        </pc:cxnChg>
        <pc:cxnChg chg="mod">
          <ac:chgData name="Azin Neishaboori" userId="ac53bdf8-b481-4f87-b2f1-954935eea227" providerId="ADAL" clId="{C20A42CB-41AC-47D3-BB0F-B8B87E375590}" dt="2025-02-27T17:22:34.372" v="1220"/>
          <ac:cxnSpMkLst>
            <pc:docMk/>
            <pc:sldMk cId="1333891617" sldId="267"/>
            <ac:cxnSpMk id="15" creationId="{CEC6263A-F4CC-DA0E-9CAB-5D6859540CA9}"/>
          </ac:cxnSpMkLst>
        </pc:cxnChg>
        <pc:cxnChg chg="mod">
          <ac:chgData name="Azin Neishaboori" userId="ac53bdf8-b481-4f87-b2f1-954935eea227" providerId="ADAL" clId="{C20A42CB-41AC-47D3-BB0F-B8B87E375590}" dt="2025-02-27T17:28:34.534" v="1261"/>
          <ac:cxnSpMkLst>
            <pc:docMk/>
            <pc:sldMk cId="1333891617" sldId="267"/>
            <ac:cxnSpMk id="37" creationId="{B3E52C4B-EAA4-1DAD-1F9D-EC3DF24B81EB}"/>
          </ac:cxnSpMkLst>
        </pc:cxnChg>
        <pc:cxnChg chg="mod">
          <ac:chgData name="Azin Neishaboori" userId="ac53bdf8-b481-4f87-b2f1-954935eea227" providerId="ADAL" clId="{C20A42CB-41AC-47D3-BB0F-B8B87E375590}" dt="2025-02-27T17:28:34.534" v="1261"/>
          <ac:cxnSpMkLst>
            <pc:docMk/>
            <pc:sldMk cId="1333891617" sldId="267"/>
            <ac:cxnSpMk id="38" creationId="{8A975674-4276-BAF2-64D4-FE61F0827B0B}"/>
          </ac:cxnSpMkLst>
        </pc:cxnChg>
        <pc:cxnChg chg="mod">
          <ac:chgData name="Azin Neishaboori" userId="ac53bdf8-b481-4f87-b2f1-954935eea227" providerId="ADAL" clId="{C20A42CB-41AC-47D3-BB0F-B8B87E375590}" dt="2025-02-27T17:28:34.534" v="1261"/>
          <ac:cxnSpMkLst>
            <pc:docMk/>
            <pc:sldMk cId="1333891617" sldId="267"/>
            <ac:cxnSpMk id="39" creationId="{A88BB72B-3C10-AC18-2C1A-E2099174E628}"/>
          </ac:cxnSpMkLst>
        </pc:cxnChg>
      </pc:sldChg>
      <pc:sldChg chg="modSp mod">
        <pc:chgData name="Azin Neishaboori" userId="ac53bdf8-b481-4f87-b2f1-954935eea227" providerId="ADAL" clId="{C20A42CB-41AC-47D3-BB0F-B8B87E375590}" dt="2025-02-26T21:55:11.771" v="594" actId="20577"/>
        <pc:sldMkLst>
          <pc:docMk/>
          <pc:sldMk cId="291328246" sldId="268"/>
        </pc:sldMkLst>
        <pc:spChg chg="mod">
          <ac:chgData name="Azin Neishaboori" userId="ac53bdf8-b481-4f87-b2f1-954935eea227" providerId="ADAL" clId="{C20A42CB-41AC-47D3-BB0F-B8B87E375590}" dt="2025-02-26T21:55:11.771" v="594" actId="20577"/>
          <ac:spMkLst>
            <pc:docMk/>
            <pc:sldMk cId="291328246" sldId="268"/>
            <ac:spMk id="3" creationId="{61761CA8-12DC-6902-9939-77CB7BA4A588}"/>
          </ac:spMkLst>
        </pc:spChg>
      </pc:sldChg>
      <pc:sldChg chg="addSp delSp modSp mod">
        <pc:chgData name="Azin Neishaboori" userId="ac53bdf8-b481-4f87-b2f1-954935eea227" providerId="ADAL" clId="{C20A42CB-41AC-47D3-BB0F-B8B87E375590}" dt="2025-02-27T17:32:34.359" v="1290" actId="1076"/>
        <pc:sldMkLst>
          <pc:docMk/>
          <pc:sldMk cId="750022991" sldId="269"/>
        </pc:sldMkLst>
        <pc:spChg chg="mod">
          <ac:chgData name="Azin Neishaboori" userId="ac53bdf8-b481-4f87-b2f1-954935eea227" providerId="ADAL" clId="{C20A42CB-41AC-47D3-BB0F-B8B87E375590}" dt="2025-02-27T16:10:38.011" v="972" actId="20577"/>
          <ac:spMkLst>
            <pc:docMk/>
            <pc:sldMk cId="750022991" sldId="269"/>
            <ac:spMk id="2" creationId="{9356B105-FC0D-C116-D34E-AFC9AE1E0255}"/>
          </ac:spMkLst>
        </pc:spChg>
        <pc:spChg chg="mod">
          <ac:chgData name="Azin Neishaboori" userId="ac53bdf8-b481-4f87-b2f1-954935eea227" providerId="ADAL" clId="{C20A42CB-41AC-47D3-BB0F-B8B87E375590}" dt="2025-02-27T16:22:42.164" v="984" actId="12"/>
          <ac:spMkLst>
            <pc:docMk/>
            <pc:sldMk cId="750022991" sldId="269"/>
            <ac:spMk id="3" creationId="{7CE1D153-7F75-8AD9-E771-39A627328253}"/>
          </ac:spMkLst>
        </pc:spChg>
        <pc:spChg chg="add del mod">
          <ac:chgData name="Azin Neishaboori" userId="ac53bdf8-b481-4f87-b2f1-954935eea227" providerId="ADAL" clId="{C20A42CB-41AC-47D3-BB0F-B8B87E375590}" dt="2025-02-26T21:56:14.168" v="603" actId="478"/>
          <ac:spMkLst>
            <pc:docMk/>
            <pc:sldMk cId="750022991" sldId="269"/>
            <ac:spMk id="11" creationId="{AF18AA8D-1C31-6EFB-D176-C4263C264350}"/>
          </ac:spMkLst>
        </pc:spChg>
        <pc:spChg chg="add mod">
          <ac:chgData name="Azin Neishaboori" userId="ac53bdf8-b481-4f87-b2f1-954935eea227" providerId="ADAL" clId="{C20A42CB-41AC-47D3-BB0F-B8B87E375590}" dt="2025-02-26T22:00:25.458" v="648" actId="164"/>
          <ac:spMkLst>
            <pc:docMk/>
            <pc:sldMk cId="750022991" sldId="269"/>
            <ac:spMk id="12" creationId="{5C8D6EAD-7EE1-0708-9FC6-20AFA738A889}"/>
          </ac:spMkLst>
        </pc:spChg>
        <pc:spChg chg="add mod">
          <ac:chgData name="Azin Neishaboori" userId="ac53bdf8-b481-4f87-b2f1-954935eea227" providerId="ADAL" clId="{C20A42CB-41AC-47D3-BB0F-B8B87E375590}" dt="2025-02-27T17:32:34.359" v="1290" actId="1076"/>
          <ac:spMkLst>
            <pc:docMk/>
            <pc:sldMk cId="750022991" sldId="269"/>
            <ac:spMk id="13" creationId="{FF2A90A7-9D55-3B5A-83DD-31F47D7C321B}"/>
          </ac:spMkLst>
        </pc:spChg>
        <pc:grpChg chg="add mod">
          <ac:chgData name="Azin Neishaboori" userId="ac53bdf8-b481-4f87-b2f1-954935eea227" providerId="ADAL" clId="{C20A42CB-41AC-47D3-BB0F-B8B87E375590}" dt="2025-02-27T16:14:57.882" v="981" actId="14100"/>
          <ac:grpSpMkLst>
            <pc:docMk/>
            <pc:sldMk cId="750022991" sldId="269"/>
            <ac:grpSpMk id="27" creationId="{895C3963-BC84-61D4-238B-BE41CEC573D9}"/>
          </ac:grpSpMkLst>
        </pc:grpChg>
        <pc:picChg chg="add del mod">
          <ac:chgData name="Azin Neishaboori" userId="ac53bdf8-b481-4f87-b2f1-954935eea227" providerId="ADAL" clId="{C20A42CB-41AC-47D3-BB0F-B8B87E375590}" dt="2025-02-26T21:49:30.946" v="346" actId="478"/>
          <ac:picMkLst>
            <pc:docMk/>
            <pc:sldMk cId="750022991" sldId="269"/>
            <ac:picMk id="8" creationId="{C414DD25-9123-C6CA-550B-DCCE1CCD7D9B}"/>
          </ac:picMkLst>
        </pc:picChg>
        <pc:picChg chg="add mod">
          <ac:chgData name="Azin Neishaboori" userId="ac53bdf8-b481-4f87-b2f1-954935eea227" providerId="ADAL" clId="{C20A42CB-41AC-47D3-BB0F-B8B87E375590}" dt="2025-02-26T22:00:25.458" v="648" actId="164"/>
          <ac:picMkLst>
            <pc:docMk/>
            <pc:sldMk cId="750022991" sldId="269"/>
            <ac:picMk id="9" creationId="{5407AF23-FA90-0F77-E829-3518CC2136F8}"/>
          </ac:picMkLst>
        </pc:picChg>
        <pc:picChg chg="mod modCrop">
          <ac:chgData name="Azin Neishaboori" userId="ac53bdf8-b481-4f87-b2f1-954935eea227" providerId="ADAL" clId="{C20A42CB-41AC-47D3-BB0F-B8B87E375590}" dt="2025-02-27T16:11:46.127" v="978" actId="732"/>
          <ac:picMkLst>
            <pc:docMk/>
            <pc:sldMk cId="750022991" sldId="269"/>
            <ac:picMk id="10" creationId="{E8345FE2-F97B-FB62-AC5E-96FB912D2504}"/>
          </ac:picMkLst>
        </pc:picChg>
        <pc:picChg chg="add mod">
          <ac:chgData name="Azin Neishaboori" userId="ac53bdf8-b481-4f87-b2f1-954935eea227" providerId="ADAL" clId="{C20A42CB-41AC-47D3-BB0F-B8B87E375590}" dt="2025-02-26T22:00:25.458" v="648" actId="164"/>
          <ac:picMkLst>
            <pc:docMk/>
            <pc:sldMk cId="750022991" sldId="269"/>
            <ac:picMk id="20" creationId="{2C05AC84-6FEE-352A-790C-7D45EBFBA927}"/>
          </ac:picMkLst>
        </pc:picChg>
        <pc:cxnChg chg="add mod ord">
          <ac:chgData name="Azin Neishaboori" userId="ac53bdf8-b481-4f87-b2f1-954935eea227" providerId="ADAL" clId="{C20A42CB-41AC-47D3-BB0F-B8B87E375590}" dt="2025-02-26T22:13:10.401" v="968" actId="14100"/>
          <ac:cxnSpMkLst>
            <pc:docMk/>
            <pc:sldMk cId="750022991" sldId="269"/>
            <ac:cxnSpMk id="15" creationId="{A4BA3EE7-B83C-B295-404F-0B0F1454814A}"/>
          </ac:cxnSpMkLst>
        </pc:cxnChg>
        <pc:cxnChg chg="add mod ord">
          <ac:chgData name="Azin Neishaboori" userId="ac53bdf8-b481-4f87-b2f1-954935eea227" providerId="ADAL" clId="{C20A42CB-41AC-47D3-BB0F-B8B87E375590}" dt="2025-02-26T22:00:25.458" v="648" actId="164"/>
          <ac:cxnSpMkLst>
            <pc:docMk/>
            <pc:sldMk cId="750022991" sldId="269"/>
            <ac:cxnSpMk id="17" creationId="{3860104E-9A65-E348-7DA4-AE7499D88505}"/>
          </ac:cxnSpMkLst>
        </pc:cxnChg>
        <pc:cxnChg chg="add mod">
          <ac:chgData name="Azin Neishaboori" userId="ac53bdf8-b481-4f87-b2f1-954935eea227" providerId="ADAL" clId="{C20A42CB-41AC-47D3-BB0F-B8B87E375590}" dt="2025-02-27T16:15:11.205" v="982" actId="14100"/>
          <ac:cxnSpMkLst>
            <pc:docMk/>
            <pc:sldMk cId="750022991" sldId="269"/>
            <ac:cxnSpMk id="26" creationId="{B3493992-7928-56F9-BDB2-8AFAC410AC45}"/>
          </ac:cxnSpMkLst>
        </pc:cxnChg>
      </pc:sldChg>
      <pc:sldChg chg="modSp del mod ord">
        <pc:chgData name="Azin Neishaboori" userId="ac53bdf8-b481-4f87-b2f1-954935eea227" providerId="ADAL" clId="{C20A42CB-41AC-47D3-BB0F-B8B87E375590}" dt="2025-02-26T22:07:31.243" v="845" actId="47"/>
        <pc:sldMkLst>
          <pc:docMk/>
          <pc:sldMk cId="6436452" sldId="273"/>
        </pc:sldMkLst>
        <pc:spChg chg="mod">
          <ac:chgData name="Azin Neishaboori" userId="ac53bdf8-b481-4f87-b2f1-954935eea227" providerId="ADAL" clId="{C20A42CB-41AC-47D3-BB0F-B8B87E375590}" dt="2025-02-26T22:03:23.391" v="768" actId="20577"/>
          <ac:spMkLst>
            <pc:docMk/>
            <pc:sldMk cId="6436452" sldId="273"/>
            <ac:spMk id="2" creationId="{075D56AC-1928-A3F0-252B-CFD07CDCACDB}"/>
          </ac:spMkLst>
        </pc:spChg>
      </pc:sldChg>
      <pc:sldChg chg="modSp mod">
        <pc:chgData name="Azin Neishaboori" userId="ac53bdf8-b481-4f87-b2f1-954935eea227" providerId="ADAL" clId="{C20A42CB-41AC-47D3-BB0F-B8B87E375590}" dt="2025-02-26T22:10:20.976" v="919" actId="6549"/>
        <pc:sldMkLst>
          <pc:docMk/>
          <pc:sldMk cId="510109310" sldId="275"/>
        </pc:sldMkLst>
        <pc:spChg chg="mod">
          <ac:chgData name="Azin Neishaboori" userId="ac53bdf8-b481-4f87-b2f1-954935eea227" providerId="ADAL" clId="{C20A42CB-41AC-47D3-BB0F-B8B87E375590}" dt="2025-02-26T22:10:20.976" v="919" actId="6549"/>
          <ac:spMkLst>
            <pc:docMk/>
            <pc:sldMk cId="510109310" sldId="275"/>
            <ac:spMk id="2" creationId="{21217B66-F24D-BA44-B660-65BE57C7B18C}"/>
          </ac:spMkLst>
        </pc:spChg>
        <pc:spChg chg="mod">
          <ac:chgData name="Azin Neishaboori" userId="ac53bdf8-b481-4f87-b2f1-954935eea227" providerId="ADAL" clId="{C20A42CB-41AC-47D3-BB0F-B8B87E375590}" dt="2025-02-26T21:54:46.234" v="590" actId="20577"/>
          <ac:spMkLst>
            <pc:docMk/>
            <pc:sldMk cId="510109310" sldId="275"/>
            <ac:spMk id="3" creationId="{A76CFC99-DB19-D196-FC97-3C655450F70C}"/>
          </ac:spMkLst>
        </pc:spChg>
      </pc:sldChg>
      <pc:sldChg chg="modSp mod ord">
        <pc:chgData name="Azin Neishaboori" userId="ac53bdf8-b481-4f87-b2f1-954935eea227" providerId="ADAL" clId="{C20A42CB-41AC-47D3-BB0F-B8B87E375590}" dt="2025-02-27T17:31:49.544" v="1289" actId="14100"/>
        <pc:sldMkLst>
          <pc:docMk/>
          <pc:sldMk cId="296967547" sldId="276"/>
        </pc:sldMkLst>
        <pc:spChg chg="mod">
          <ac:chgData name="Azin Neishaboori" userId="ac53bdf8-b481-4f87-b2f1-954935eea227" providerId="ADAL" clId="{C20A42CB-41AC-47D3-BB0F-B8B87E375590}" dt="2025-02-27T16:10:33.495" v="970" actId="20577"/>
          <ac:spMkLst>
            <pc:docMk/>
            <pc:sldMk cId="296967547" sldId="276"/>
            <ac:spMk id="2" creationId="{CD5595EC-4B46-5687-5E7D-EE881F977B55}"/>
          </ac:spMkLst>
        </pc:spChg>
        <pc:spChg chg="mod">
          <ac:chgData name="Azin Neishaboori" userId="ac53bdf8-b481-4f87-b2f1-954935eea227" providerId="ADAL" clId="{C20A42CB-41AC-47D3-BB0F-B8B87E375590}" dt="2025-02-27T17:31:33.692" v="1287" actId="114"/>
          <ac:spMkLst>
            <pc:docMk/>
            <pc:sldMk cId="296967547" sldId="276"/>
            <ac:spMk id="3" creationId="{1B285563-4F8F-434E-08FC-E1A3B0E19B7D}"/>
          </ac:spMkLst>
        </pc:spChg>
        <pc:picChg chg="mod">
          <ac:chgData name="Azin Neishaboori" userId="ac53bdf8-b481-4f87-b2f1-954935eea227" providerId="ADAL" clId="{C20A42CB-41AC-47D3-BB0F-B8B87E375590}" dt="2025-02-27T17:30:26.124" v="1268" actId="1076"/>
          <ac:picMkLst>
            <pc:docMk/>
            <pc:sldMk cId="296967547" sldId="276"/>
            <ac:picMk id="10" creationId="{4851D18C-0CC3-0CD9-C9C5-F60A40B28B3B}"/>
          </ac:picMkLst>
        </pc:picChg>
        <pc:picChg chg="mod">
          <ac:chgData name="Azin Neishaboori" userId="ac53bdf8-b481-4f87-b2f1-954935eea227" providerId="ADAL" clId="{C20A42CB-41AC-47D3-BB0F-B8B87E375590}" dt="2025-02-27T17:31:45.870" v="1288" actId="1076"/>
          <ac:picMkLst>
            <pc:docMk/>
            <pc:sldMk cId="296967547" sldId="276"/>
            <ac:picMk id="12" creationId="{81E5787A-FC19-8AC7-E907-7539629F9063}"/>
          </ac:picMkLst>
        </pc:picChg>
        <pc:cxnChg chg="mod">
          <ac:chgData name="Azin Neishaboori" userId="ac53bdf8-b481-4f87-b2f1-954935eea227" providerId="ADAL" clId="{C20A42CB-41AC-47D3-BB0F-B8B87E375590}" dt="2025-02-27T17:30:37.077" v="1270" actId="14100"/>
          <ac:cxnSpMkLst>
            <pc:docMk/>
            <pc:sldMk cId="296967547" sldId="276"/>
            <ac:cxnSpMk id="14" creationId="{707E22DB-409D-D9D5-F4A5-16892BE40099}"/>
          </ac:cxnSpMkLst>
        </pc:cxnChg>
        <pc:cxnChg chg="mod">
          <ac:chgData name="Azin Neishaboori" userId="ac53bdf8-b481-4f87-b2f1-954935eea227" providerId="ADAL" clId="{C20A42CB-41AC-47D3-BB0F-B8B87E375590}" dt="2025-02-27T17:31:49.544" v="1289" actId="14100"/>
          <ac:cxnSpMkLst>
            <pc:docMk/>
            <pc:sldMk cId="296967547" sldId="276"/>
            <ac:cxnSpMk id="15" creationId="{15687C2C-7286-41FC-F609-CD1D45E98733}"/>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dirty="0"/>
          </a:p>
        </p:txBody>
      </p:sp>
      <p:sp>
        <p:nvSpPr>
          <p:cNvPr id="5" name="Footer Placeholder 4"/>
          <p:cNvSpPr>
            <a:spLocks noGrp="1"/>
          </p:cNvSpPr>
          <p:nvPr>
            <p:ph type="ftr" idx="11"/>
          </p:nvPr>
        </p:nvSpPr>
        <p:spPr/>
        <p:txBody>
          <a:bodyPr/>
          <a:lstStyle>
            <a:lvl1pPr>
              <a:defRPr/>
            </a:lvl1pPr>
          </a:lstStyle>
          <a:p>
            <a:r>
              <a:rPr lang="en-GB"/>
              <a:t>Azin Neishaboori, General Motors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Azin Neishaboori, General Motors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2025</a:t>
            </a:r>
            <a:endParaRPr lang="en-GB"/>
          </a:p>
        </p:txBody>
      </p:sp>
      <p:sp>
        <p:nvSpPr>
          <p:cNvPr id="6" name="Footer Placeholder 5"/>
          <p:cNvSpPr>
            <a:spLocks noGrp="1"/>
          </p:cNvSpPr>
          <p:nvPr>
            <p:ph type="ftr" idx="11"/>
          </p:nvPr>
        </p:nvSpPr>
        <p:spPr/>
        <p:txBody>
          <a:bodyPr/>
          <a:lstStyle>
            <a:lvl1pPr>
              <a:defRPr/>
            </a:lvl1pPr>
          </a:lstStyle>
          <a:p>
            <a:r>
              <a:rPr lang="en-GB"/>
              <a:t>Azin Neishaboori, General Motors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Azin Neishaboori, General Motors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2025</a:t>
            </a:r>
            <a:endParaRPr lang="en-GB"/>
          </a:p>
        </p:txBody>
      </p:sp>
      <p:sp>
        <p:nvSpPr>
          <p:cNvPr id="4" name="Footer Placeholder 3"/>
          <p:cNvSpPr>
            <a:spLocks noGrp="1"/>
          </p:cNvSpPr>
          <p:nvPr>
            <p:ph type="ftr" idx="11"/>
          </p:nvPr>
        </p:nvSpPr>
        <p:spPr/>
        <p:txBody>
          <a:bodyPr/>
          <a:lstStyle>
            <a:lvl1pPr>
              <a:defRPr/>
            </a:lvl1pPr>
          </a:lstStyle>
          <a:p>
            <a:r>
              <a:rPr lang="en-GB"/>
              <a:t>Azin Neishaboori, General Motors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2025</a:t>
            </a:r>
            <a:endParaRPr lang="en-GB"/>
          </a:p>
        </p:txBody>
      </p:sp>
      <p:sp>
        <p:nvSpPr>
          <p:cNvPr id="3" name="Footer Placeholder 2"/>
          <p:cNvSpPr>
            <a:spLocks noGrp="1"/>
          </p:cNvSpPr>
          <p:nvPr>
            <p:ph type="ftr" idx="11"/>
          </p:nvPr>
        </p:nvSpPr>
        <p:spPr/>
        <p:txBody>
          <a:bodyPr/>
          <a:lstStyle>
            <a:lvl1pPr>
              <a:defRPr/>
            </a:lvl1pPr>
          </a:lstStyle>
          <a:p>
            <a:r>
              <a:rPr lang="en-GB"/>
              <a:t>Azin Neishaboori, General Motors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Azin Neishaboori, General Motors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378-00-0wng-wlan-for-high-mobility-users.po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NAI-Realm Hash Inclusion in Beacons for Fast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2025-02-27</a:t>
            </a:r>
          </a:p>
        </p:txBody>
      </p:sp>
      <p:sp>
        <p:nvSpPr>
          <p:cNvPr id="6" name="Date Placeholder 3"/>
          <p:cNvSpPr>
            <a:spLocks noGrp="1"/>
          </p:cNvSpPr>
          <p:nvPr>
            <p:ph type="dt" idx="10"/>
          </p:nvPr>
        </p:nvSpPr>
        <p:spPr/>
        <p:txBody>
          <a:bodyPr/>
          <a:lstStyle/>
          <a:p>
            <a:r>
              <a:rPr lang="en-US"/>
              <a:t>Feb. 2025</a:t>
            </a:r>
            <a:endParaRPr lang="en-GB" dirty="0"/>
          </a:p>
        </p:txBody>
      </p:sp>
      <p:sp>
        <p:nvSpPr>
          <p:cNvPr id="7" name="Footer Placeholder 4"/>
          <p:cNvSpPr>
            <a:spLocks noGrp="1"/>
          </p:cNvSpPr>
          <p:nvPr>
            <p:ph type="ftr" idx="11"/>
          </p:nvPr>
        </p:nvSpPr>
        <p:spPr/>
        <p:txBody>
          <a:bodyPr/>
          <a:lstStyle/>
          <a:p>
            <a:r>
              <a:rPr lang="en-GB" dirty="0"/>
              <a:t>Azin Neishaboori, General Motors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51977106"/>
              </p:ext>
            </p:extLst>
          </p:nvPr>
        </p:nvGraphicFramePr>
        <p:xfrm>
          <a:off x="996950" y="2419350"/>
          <a:ext cx="10209213" cy="2684463"/>
        </p:xfrm>
        <a:graphic>
          <a:graphicData uri="http://schemas.openxmlformats.org/presentationml/2006/ole">
            <mc:AlternateContent xmlns:mc="http://schemas.openxmlformats.org/markup-compatibility/2006">
              <mc:Choice xmlns:v="urn:schemas-microsoft-com:vml" Requires="v">
                <p:oleObj name="Document" r:id="rId3" imgW="10439485" imgH="2755785" progId="Word.Document.8">
                  <p:embed/>
                </p:oleObj>
              </mc:Choice>
              <mc:Fallback>
                <p:oleObj name="Document" r:id="rId3" imgW="10439485" imgH="2755785" progId="Word.Document.8">
                  <p:embed/>
                  <p:pic>
                    <p:nvPicPr>
                      <p:cNvPr id="3075" name="Object 3"/>
                      <p:cNvPicPr>
                        <a:picLocks noChangeAspect="1" noChangeArrowheads="1"/>
                      </p:cNvPicPr>
                      <p:nvPr/>
                    </p:nvPicPr>
                    <p:blipFill>
                      <a:blip r:embed="rId4"/>
                      <a:srcRect/>
                      <a:stretch>
                        <a:fillRect/>
                      </a:stretch>
                    </p:blipFill>
                    <p:spPr bwMode="auto">
                      <a:xfrm>
                        <a:off x="996950" y="2419350"/>
                        <a:ext cx="10209213" cy="26844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High mobility client STAs such as vehicles require a very low AP handover latency to maintain connectivity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To reduce roaming latency, AP can optionally include a hash of all NAI realms in beacon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No need to wait for ANQP query-response initiated by the STA to determine if it can successfully authenticate and roam to a nearby 802.11u-WFA Passpoint-capable AP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For APs catering to high-mobility STAs, we propose including an optional space-efficient hash of all NAI realms supported by an AP using Bloom filter in the beacon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Because of small chance of false positives remaining with Bloom filter, ANQP still needed to verify the NAI realms STA has credentials for and supported by the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The overall gain: STA will only send an ANQP query to a nearby AP it is </a:t>
            </a:r>
            <a:r>
              <a:rPr lang="en-GB" sz="1800" u="sng" dirty="0"/>
              <a:t>almost</a:t>
            </a:r>
            <a:r>
              <a:rPr lang="en-GB" sz="1800" dirty="0"/>
              <a:t> certain it can roam to  successfully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7E72-1C09-AE6A-AD69-101344C38ADA}"/>
              </a:ext>
            </a:extLst>
          </p:cNvPr>
          <p:cNvSpPr>
            <a:spLocks noGrp="1"/>
          </p:cNvSpPr>
          <p:nvPr>
            <p:ph type="title"/>
          </p:nvPr>
        </p:nvSpPr>
        <p:spPr/>
        <p:txBody>
          <a:bodyPr/>
          <a:lstStyle/>
          <a:p>
            <a:r>
              <a:rPr lang="en-US" dirty="0"/>
              <a:t>Recap </a:t>
            </a:r>
          </a:p>
        </p:txBody>
      </p:sp>
      <p:sp>
        <p:nvSpPr>
          <p:cNvPr id="3" name="Content Placeholder 2">
            <a:extLst>
              <a:ext uri="{FF2B5EF4-FFF2-40B4-BE49-F238E27FC236}">
                <a16:creationId xmlns:a16="http://schemas.microsoft.com/office/drawing/2014/main" id="{D6675C79-074D-34F3-1E48-C9A4EBBD4B4E}"/>
              </a:ext>
            </a:extLst>
          </p:cNvPr>
          <p:cNvSpPr>
            <a:spLocks noGrp="1"/>
          </p:cNvSpPr>
          <p:nvPr>
            <p:ph idx="1"/>
          </p:nvPr>
        </p:nvSpPr>
        <p:spPr>
          <a:xfrm>
            <a:off x="838201" y="1607580"/>
            <a:ext cx="9906000" cy="1065213"/>
          </a:xfrm>
        </p:spPr>
        <p:txBody>
          <a:bodyPr/>
          <a:lstStyle/>
          <a:p>
            <a:pPr marL="0" indent="0"/>
            <a:r>
              <a:rPr lang="en-US" sz="1600" i="1" dirty="0"/>
              <a:t>“The NAI Realm subfield is one or more NAI Realms formatted as defined in the NAI Realm Encoding Type bit of the NAI Realm Encoding subfield. If there is more than one NAI Realm in this subfield, the NAI Realms are delimited by a semicolon character (i.e., “;”, which is encoded in UTF-8 as 0x3B). All of the realms included in the NAI Realm subfield support all of the EAP methods identified by the EAP Method subfields, if present. The maximum length of this subfield is 255 octets.” </a:t>
            </a:r>
            <a:r>
              <a:rPr lang="en-US" sz="1600" dirty="0"/>
              <a:t>[1]</a:t>
            </a:r>
            <a:endParaRPr lang="en-US" sz="1600" i="1" dirty="0"/>
          </a:p>
        </p:txBody>
      </p:sp>
      <p:sp>
        <p:nvSpPr>
          <p:cNvPr id="4" name="Slide Number Placeholder 3">
            <a:extLst>
              <a:ext uri="{FF2B5EF4-FFF2-40B4-BE49-F238E27FC236}">
                <a16:creationId xmlns:a16="http://schemas.microsoft.com/office/drawing/2014/main" id="{4775ED76-EDB7-0CEC-C021-67F631414AC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D63571-3E22-CF1D-EF3D-BAA0B5075C1A}"/>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A94C4DCB-879D-BB19-DD71-73A603F12DA9}"/>
              </a:ext>
            </a:extLst>
          </p:cNvPr>
          <p:cNvSpPr>
            <a:spLocks noGrp="1"/>
          </p:cNvSpPr>
          <p:nvPr>
            <p:ph type="dt" idx="15"/>
          </p:nvPr>
        </p:nvSpPr>
        <p:spPr/>
        <p:txBody>
          <a:bodyPr/>
          <a:lstStyle/>
          <a:p>
            <a:r>
              <a:rPr lang="en-US"/>
              <a:t>Feb. 2025</a:t>
            </a:r>
            <a:endParaRPr lang="en-GB" dirty="0"/>
          </a:p>
        </p:txBody>
      </p:sp>
      <p:sp>
        <p:nvSpPr>
          <p:cNvPr id="30" name="TextBox 29">
            <a:extLst>
              <a:ext uri="{FF2B5EF4-FFF2-40B4-BE49-F238E27FC236}">
                <a16:creationId xmlns:a16="http://schemas.microsoft.com/office/drawing/2014/main" id="{8ADF967B-2B00-EA3C-CD63-71BADDE4DCC3}"/>
              </a:ext>
            </a:extLst>
          </p:cNvPr>
          <p:cNvSpPr txBox="1"/>
          <p:nvPr/>
        </p:nvSpPr>
        <p:spPr>
          <a:xfrm>
            <a:off x="7339651" y="6036711"/>
            <a:ext cx="3505200" cy="369332"/>
          </a:xfrm>
          <a:prstGeom prst="rect">
            <a:avLst/>
          </a:prstGeom>
          <a:noFill/>
        </p:spPr>
        <p:txBody>
          <a:bodyPr wrap="square" rtlCol="0">
            <a:spAutoFit/>
          </a:bodyPr>
          <a:lstStyle/>
          <a:p>
            <a:r>
              <a:rPr lang="en-US" sz="1800" dirty="0">
                <a:solidFill>
                  <a:schemeClr val="tx1"/>
                </a:solidFill>
              </a:rPr>
              <a:t>Maximum size = 255 octets</a:t>
            </a:r>
          </a:p>
        </p:txBody>
      </p:sp>
      <p:grpSp>
        <p:nvGrpSpPr>
          <p:cNvPr id="31" name="Group 30">
            <a:extLst>
              <a:ext uri="{FF2B5EF4-FFF2-40B4-BE49-F238E27FC236}">
                <a16:creationId xmlns:a16="http://schemas.microsoft.com/office/drawing/2014/main" id="{AD828F05-133E-A7CF-7EDD-E4496EE212EA}"/>
              </a:ext>
            </a:extLst>
          </p:cNvPr>
          <p:cNvGrpSpPr/>
          <p:nvPr/>
        </p:nvGrpSpPr>
        <p:grpSpPr>
          <a:xfrm>
            <a:off x="1524000" y="3028500"/>
            <a:ext cx="8265457" cy="3192877"/>
            <a:chOff x="598343" y="1981200"/>
            <a:chExt cx="8265457" cy="3192877"/>
          </a:xfrm>
        </p:grpSpPr>
        <p:grpSp>
          <p:nvGrpSpPr>
            <p:cNvPr id="32" name="Group 31">
              <a:extLst>
                <a:ext uri="{FF2B5EF4-FFF2-40B4-BE49-F238E27FC236}">
                  <a16:creationId xmlns:a16="http://schemas.microsoft.com/office/drawing/2014/main" id="{CFD45326-B7D4-E457-8A8E-C779B657F831}"/>
                </a:ext>
              </a:extLst>
            </p:cNvPr>
            <p:cNvGrpSpPr/>
            <p:nvPr/>
          </p:nvGrpSpPr>
          <p:grpSpPr>
            <a:xfrm>
              <a:off x="598343" y="1981200"/>
              <a:ext cx="5500865" cy="1385284"/>
              <a:chOff x="618408" y="3886200"/>
              <a:chExt cx="5500865" cy="1385284"/>
            </a:xfrm>
          </p:grpSpPr>
          <p:grpSp>
            <p:nvGrpSpPr>
              <p:cNvPr id="47" name="Group 46">
                <a:extLst>
                  <a:ext uri="{FF2B5EF4-FFF2-40B4-BE49-F238E27FC236}">
                    <a16:creationId xmlns:a16="http://schemas.microsoft.com/office/drawing/2014/main" id="{62D574D4-BB94-3671-3077-E0ADA304D132}"/>
                  </a:ext>
                </a:extLst>
              </p:cNvPr>
              <p:cNvGrpSpPr/>
              <p:nvPr/>
            </p:nvGrpSpPr>
            <p:grpSpPr>
              <a:xfrm>
                <a:off x="632873" y="3886200"/>
                <a:ext cx="5486400" cy="987427"/>
                <a:chOff x="1066800" y="4343398"/>
                <a:chExt cx="5486400" cy="987427"/>
              </a:xfrm>
            </p:grpSpPr>
            <p:sp>
              <p:nvSpPr>
                <p:cNvPr id="49" name="Rectangle 48">
                  <a:extLst>
                    <a:ext uri="{FF2B5EF4-FFF2-40B4-BE49-F238E27FC236}">
                      <a16:creationId xmlns:a16="http://schemas.microsoft.com/office/drawing/2014/main" id="{F5DD688E-69CD-A4E3-6099-5E5FE49C1483}"/>
                    </a:ext>
                  </a:extLst>
                </p:cNvPr>
                <p:cNvSpPr/>
                <p:nvPr/>
              </p:nvSpPr>
              <p:spPr bwMode="auto">
                <a:xfrm>
                  <a:off x="1066800" y="4343400"/>
                  <a:ext cx="5486400"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33FAF361-75C6-5516-DB57-D986F6E61D54}"/>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Info ID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 (2 octets)</a:t>
                  </a:r>
                </a:p>
              </p:txBody>
            </p:sp>
            <p:sp>
              <p:nvSpPr>
                <p:cNvPr id="51" name="Rectangle 50">
                  <a:extLst>
                    <a:ext uri="{FF2B5EF4-FFF2-40B4-BE49-F238E27FC236}">
                      <a16:creationId xmlns:a16="http://schemas.microsoft.com/office/drawing/2014/main" id="{7CED050A-6B05-9B88-0CBA-996A60537622}"/>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Length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2" name="Rectangle 51">
                  <a:extLst>
                    <a:ext uri="{FF2B5EF4-FFF2-40B4-BE49-F238E27FC236}">
                      <a16:creationId xmlns:a16="http://schemas.microsoft.com/office/drawing/2014/main" id="{E6279F28-E548-6B26-55C8-7B16C19A786F}"/>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Count</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3" name="Rectangle 52">
                  <a:extLst>
                    <a:ext uri="{FF2B5EF4-FFF2-40B4-BE49-F238E27FC236}">
                      <a16:creationId xmlns:a16="http://schemas.microsoft.com/office/drawing/2014/main" id="{37995B16-B5CE-908D-3775-4C2AAE815D2D}"/>
                    </a:ext>
                  </a:extLst>
                </p:cNvPr>
                <p:cNvSpPr/>
                <p:nvPr/>
              </p:nvSpPr>
              <p:spPr bwMode="auto">
                <a:xfrm>
                  <a:off x="5181600" y="4343398"/>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Tuples</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(variable)</a:t>
                  </a:r>
                </a:p>
              </p:txBody>
            </p:sp>
          </p:grpSp>
          <p:sp>
            <p:nvSpPr>
              <p:cNvPr id="48" name="TextBox 47">
                <a:extLst>
                  <a:ext uri="{FF2B5EF4-FFF2-40B4-BE49-F238E27FC236}">
                    <a16:creationId xmlns:a16="http://schemas.microsoft.com/office/drawing/2014/main" id="{FFD2758B-BA15-A84B-0889-51C6BAA01D55}"/>
                  </a:ext>
                </a:extLst>
              </p:cNvPr>
              <p:cNvSpPr txBox="1"/>
              <p:nvPr/>
            </p:nvSpPr>
            <p:spPr>
              <a:xfrm>
                <a:off x="618408" y="4902152"/>
                <a:ext cx="5486400" cy="369332"/>
              </a:xfrm>
              <a:prstGeom prst="rect">
                <a:avLst/>
              </a:prstGeom>
              <a:noFill/>
            </p:spPr>
            <p:txBody>
              <a:bodyPr wrap="square" rtlCol="0">
                <a:spAutoFit/>
              </a:bodyPr>
              <a:lstStyle/>
              <a:p>
                <a:r>
                  <a:rPr lang="en-US" sz="1800" dirty="0">
                    <a:solidFill>
                      <a:schemeClr val="tx1"/>
                    </a:solidFill>
                  </a:rPr>
                  <a:t>NAI Realm ANQP-element format [1] </a:t>
                </a:r>
              </a:p>
            </p:txBody>
          </p:sp>
        </p:grpSp>
        <p:grpSp>
          <p:nvGrpSpPr>
            <p:cNvPr id="33" name="Group 32">
              <a:extLst>
                <a:ext uri="{FF2B5EF4-FFF2-40B4-BE49-F238E27FC236}">
                  <a16:creationId xmlns:a16="http://schemas.microsoft.com/office/drawing/2014/main" id="{B06FDDC5-3047-F223-ED4C-206842E8B73F}"/>
                </a:ext>
              </a:extLst>
            </p:cNvPr>
            <p:cNvGrpSpPr/>
            <p:nvPr/>
          </p:nvGrpSpPr>
          <p:grpSpPr>
            <a:xfrm>
              <a:off x="627529" y="3722346"/>
              <a:ext cx="8229601" cy="1451731"/>
              <a:chOff x="632872" y="3886201"/>
              <a:chExt cx="8229601" cy="1451731"/>
            </a:xfrm>
          </p:grpSpPr>
          <p:grpSp>
            <p:nvGrpSpPr>
              <p:cNvPr id="40" name="Group 39">
                <a:extLst>
                  <a:ext uri="{FF2B5EF4-FFF2-40B4-BE49-F238E27FC236}">
                    <a16:creationId xmlns:a16="http://schemas.microsoft.com/office/drawing/2014/main" id="{9436E9D5-7654-7EEA-0EFD-269842ACFD76}"/>
                  </a:ext>
                </a:extLst>
              </p:cNvPr>
              <p:cNvGrpSpPr/>
              <p:nvPr/>
            </p:nvGrpSpPr>
            <p:grpSpPr>
              <a:xfrm>
                <a:off x="632872" y="3886201"/>
                <a:ext cx="8229601" cy="987426"/>
                <a:chOff x="1066799" y="4343399"/>
                <a:chExt cx="8229601" cy="987426"/>
              </a:xfrm>
            </p:grpSpPr>
            <p:sp>
              <p:nvSpPr>
                <p:cNvPr id="42" name="Rectangle 41">
                  <a:extLst>
                    <a:ext uri="{FF2B5EF4-FFF2-40B4-BE49-F238E27FC236}">
                      <a16:creationId xmlns:a16="http://schemas.microsoft.com/office/drawing/2014/main" id="{F6673753-CB2A-08AC-B8CD-87436A6823AD}"/>
                    </a:ext>
                  </a:extLst>
                </p:cNvPr>
                <p:cNvSpPr/>
                <p:nvPr/>
              </p:nvSpPr>
              <p:spPr bwMode="auto">
                <a:xfrm>
                  <a:off x="1066799" y="4343400"/>
                  <a:ext cx="8229601"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C5FDED94-1786-A2C9-87A1-0C8C87E54336}"/>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Data Field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 (2 octets)</a:t>
                  </a:r>
                </a:p>
              </p:txBody>
            </p:sp>
            <p:sp>
              <p:nvSpPr>
                <p:cNvPr id="44" name="Rectangle 43">
                  <a:extLst>
                    <a:ext uri="{FF2B5EF4-FFF2-40B4-BE49-F238E27FC236}">
                      <a16:creationId xmlns:a16="http://schemas.microsoft.com/office/drawing/2014/main" id="{65E7DD06-6CE8-B96E-0801-A3318E4B90ED}"/>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Encoding</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(1 octet)</a:t>
                  </a:r>
                </a:p>
              </p:txBody>
            </p:sp>
            <p:sp>
              <p:nvSpPr>
                <p:cNvPr id="45" name="Rectangle 44">
                  <a:extLst>
                    <a:ext uri="{FF2B5EF4-FFF2-40B4-BE49-F238E27FC236}">
                      <a16:creationId xmlns:a16="http://schemas.microsoft.com/office/drawing/2014/main" id="{D2A8D06C-8D75-2762-9FFF-968BD45C48FD}"/>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a:t>
                  </a:r>
                  <a:r>
                    <a:rPr lang="en-US" sz="1600" dirty="0"/>
                    <a:t>1</a:t>
                  </a:r>
                  <a:r>
                    <a:rPr kumimoji="0" lang="en-US" sz="1600" b="0" i="0" u="none" strike="noStrike" cap="none" normalizeH="0" baseline="0" dirty="0">
                      <a:ln>
                        <a:noFill/>
                      </a:ln>
                      <a:solidFill>
                        <a:schemeClr val="bg1"/>
                      </a:solidFill>
                      <a:effectLst/>
                      <a:latin typeface="Times New Roman" pitchFamily="16" charset="0"/>
                      <a:ea typeface="MS Gothic" charset="-128"/>
                    </a:rPr>
                    <a:t> octet)</a:t>
                  </a:r>
                </a:p>
              </p:txBody>
            </p:sp>
            <p:sp>
              <p:nvSpPr>
                <p:cNvPr id="46" name="Rectangle 45">
                  <a:extLst>
                    <a:ext uri="{FF2B5EF4-FFF2-40B4-BE49-F238E27FC236}">
                      <a16:creationId xmlns:a16="http://schemas.microsoft.com/office/drawing/2014/main" id="{CBBD087C-0440-AA83-3BEB-6E455DA319E5}"/>
                    </a:ext>
                  </a:extLst>
                </p:cNvPr>
                <p:cNvSpPr/>
                <p:nvPr/>
              </p:nvSpPr>
              <p:spPr bwMode="auto">
                <a:xfrm>
                  <a:off x="65532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Count (1 octet)</a:t>
                  </a:r>
                </a:p>
              </p:txBody>
            </p:sp>
          </p:grpSp>
          <p:sp>
            <p:nvSpPr>
              <p:cNvPr id="41" name="TextBox 40">
                <a:extLst>
                  <a:ext uri="{FF2B5EF4-FFF2-40B4-BE49-F238E27FC236}">
                    <a16:creationId xmlns:a16="http://schemas.microsoft.com/office/drawing/2014/main" id="{87A64D57-4D5B-C8C0-DB19-B2C53CAE1E02}"/>
                  </a:ext>
                </a:extLst>
              </p:cNvPr>
              <p:cNvSpPr txBox="1"/>
              <p:nvPr/>
            </p:nvSpPr>
            <p:spPr>
              <a:xfrm>
                <a:off x="664685" y="4968600"/>
                <a:ext cx="5486400" cy="369332"/>
              </a:xfrm>
              <a:prstGeom prst="rect">
                <a:avLst/>
              </a:prstGeom>
              <a:noFill/>
            </p:spPr>
            <p:txBody>
              <a:bodyPr wrap="square" rtlCol="0">
                <a:spAutoFit/>
              </a:bodyPr>
              <a:lstStyle/>
              <a:p>
                <a:r>
                  <a:rPr lang="en-US" sz="1800" dirty="0">
                    <a:solidFill>
                      <a:schemeClr val="tx1"/>
                    </a:solidFill>
                  </a:rPr>
                  <a:t>NAI Realm Tuple subfield format [1] </a:t>
                </a:r>
              </a:p>
            </p:txBody>
          </p:sp>
        </p:grpSp>
        <p:sp>
          <p:nvSpPr>
            <p:cNvPr id="34" name="Rectangle 33">
              <a:extLst>
                <a:ext uri="{FF2B5EF4-FFF2-40B4-BE49-F238E27FC236}">
                  <a16:creationId xmlns:a16="http://schemas.microsoft.com/office/drawing/2014/main" id="{627EE7A4-7641-3B6B-98D4-4C1C687337AE}"/>
                </a:ext>
              </a:extLst>
            </p:cNvPr>
            <p:cNvSpPr/>
            <p:nvPr/>
          </p:nvSpPr>
          <p:spPr bwMode="auto">
            <a:xfrm>
              <a:off x="4742329"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(variable)</a:t>
              </a:r>
            </a:p>
          </p:txBody>
        </p:sp>
        <p:sp>
          <p:nvSpPr>
            <p:cNvPr id="35" name="Rectangle 34">
              <a:extLst>
                <a:ext uri="{FF2B5EF4-FFF2-40B4-BE49-F238E27FC236}">
                  <a16:creationId xmlns:a16="http://schemas.microsoft.com/office/drawing/2014/main" id="{0FEB2E31-2CBC-BF6D-94FF-E6DA794940D6}"/>
                </a:ext>
              </a:extLst>
            </p:cNvPr>
            <p:cNvSpPr/>
            <p:nvPr/>
          </p:nvSpPr>
          <p:spPr bwMode="auto">
            <a:xfrm>
              <a:off x="7492200"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Tuples (variable)</a:t>
              </a:r>
            </a:p>
          </p:txBody>
        </p:sp>
        <p:sp>
          <p:nvSpPr>
            <p:cNvPr id="36" name="Oval 35">
              <a:extLst>
                <a:ext uri="{FF2B5EF4-FFF2-40B4-BE49-F238E27FC236}">
                  <a16:creationId xmlns:a16="http://schemas.microsoft.com/office/drawing/2014/main" id="{3ACE036C-7D6E-C2CD-E754-00534EDB6B36}"/>
                </a:ext>
              </a:extLst>
            </p:cNvPr>
            <p:cNvSpPr/>
            <p:nvPr/>
          </p:nvSpPr>
          <p:spPr bwMode="auto">
            <a:xfrm>
              <a:off x="4648200" y="3684235"/>
              <a:ext cx="1472401" cy="9874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7" name="Straight Arrow Connector 36">
              <a:extLst>
                <a:ext uri="{FF2B5EF4-FFF2-40B4-BE49-F238E27FC236}">
                  <a16:creationId xmlns:a16="http://schemas.microsoft.com/office/drawing/2014/main" id="{B3E52C4B-EAA4-1DAD-1F9D-EC3DF24B81EB}"/>
                </a:ext>
              </a:extLst>
            </p:cNvPr>
            <p:cNvCxnSpPr>
              <a:cxnSpLocks/>
              <a:stCxn id="36" idx="4"/>
            </p:cNvCxnSpPr>
            <p:nvPr/>
          </p:nvCxnSpPr>
          <p:spPr bwMode="auto">
            <a:xfrm>
              <a:off x="5384401" y="4671660"/>
              <a:ext cx="1081393" cy="4667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Connector 37">
              <a:extLst>
                <a:ext uri="{FF2B5EF4-FFF2-40B4-BE49-F238E27FC236}">
                  <a16:creationId xmlns:a16="http://schemas.microsoft.com/office/drawing/2014/main" id="{8A975674-4276-BAF2-64D4-FE61F0827B0B}"/>
                </a:ext>
              </a:extLst>
            </p:cNvPr>
            <p:cNvCxnSpPr>
              <a:cxnSpLocks/>
            </p:cNvCxnSpPr>
            <p:nvPr/>
          </p:nvCxnSpPr>
          <p:spPr bwMode="auto">
            <a:xfrm flipH="1">
              <a:off x="634201" y="2968625"/>
              <a:ext cx="4086736"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A88BB72B-3C10-AC18-2C1A-E2099174E628}"/>
                </a:ext>
              </a:extLst>
            </p:cNvPr>
            <p:cNvCxnSpPr>
              <a:cxnSpLocks/>
            </p:cNvCxnSpPr>
            <p:nvPr/>
          </p:nvCxnSpPr>
          <p:spPr bwMode="auto">
            <a:xfrm>
              <a:off x="6099208" y="2968625"/>
              <a:ext cx="2754458"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333891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AD078-D125-8A71-1295-D89080E037AF}"/>
              </a:ext>
            </a:extLst>
          </p:cNvPr>
          <p:cNvSpPr>
            <a:spLocks noGrp="1"/>
          </p:cNvSpPr>
          <p:nvPr>
            <p:ph type="title"/>
          </p:nvPr>
        </p:nvSpPr>
        <p:spPr/>
        <p:txBody>
          <a:bodyPr/>
          <a:lstStyle/>
          <a:p>
            <a:r>
              <a:rPr lang="en-US" dirty="0"/>
              <a:t>Efficient hashing to avoid beacon bloating: propose to use Bloom filters</a:t>
            </a:r>
          </a:p>
        </p:txBody>
      </p:sp>
      <p:sp>
        <p:nvSpPr>
          <p:cNvPr id="3" name="Content Placeholder 2">
            <a:extLst>
              <a:ext uri="{FF2B5EF4-FFF2-40B4-BE49-F238E27FC236}">
                <a16:creationId xmlns:a16="http://schemas.microsoft.com/office/drawing/2014/main" id="{61761CA8-12DC-6902-9939-77CB7BA4A588}"/>
              </a:ext>
            </a:extLst>
          </p:cNvPr>
          <p:cNvSpPr>
            <a:spLocks noGrp="1"/>
          </p:cNvSpPr>
          <p:nvPr>
            <p:ph idx="1"/>
          </p:nvPr>
        </p:nvSpPr>
        <p:spPr>
          <a:xfrm>
            <a:off x="914401" y="1600200"/>
            <a:ext cx="10361084" cy="4495800"/>
          </a:xfrm>
        </p:spPr>
        <p:txBody>
          <a:bodyPr/>
          <a:lstStyle/>
          <a:p>
            <a:pPr>
              <a:buFont typeface="Arial" panose="020B0604020202020204" pitchFamily="34" charset="0"/>
              <a:buChar char="•"/>
            </a:pPr>
            <a:r>
              <a:rPr lang="en-US" sz="2000" dirty="0"/>
              <a:t>Use similar method as used for pre-association discovery, </a:t>
            </a:r>
            <a:r>
              <a:rPr lang="en-US" sz="2000" i="1" dirty="0"/>
              <a:t>see</a:t>
            </a:r>
            <a:r>
              <a:rPr lang="en-US" sz="2000" dirty="0"/>
              <a:t> 11.23.4 and 11.23.5 of [1]</a:t>
            </a:r>
          </a:p>
          <a:p>
            <a:pPr>
              <a:buFont typeface="Arial" panose="020B0604020202020204" pitchFamily="34" charset="0"/>
              <a:buChar char="•"/>
            </a:pPr>
            <a:r>
              <a:rPr lang="en-US" sz="2000" dirty="0"/>
              <a:t>NAI realm to be used to create a NAI realm hash, and then input to </a:t>
            </a:r>
            <a:r>
              <a:rPr lang="en-US" sz="2000" i="1" dirty="0"/>
              <a:t>k</a:t>
            </a:r>
            <a:r>
              <a:rPr lang="en-US" sz="2000" dirty="0"/>
              <a:t> hash functions to determine </a:t>
            </a:r>
            <a:r>
              <a:rPr lang="en-US" sz="2000" i="1" dirty="0"/>
              <a:t>k</a:t>
            </a:r>
            <a:r>
              <a:rPr lang="en-US" sz="2000" dirty="0"/>
              <a:t> bits to be set in the Bloom filter bit array</a:t>
            </a:r>
          </a:p>
          <a:p>
            <a:pPr>
              <a:buFont typeface="Arial" panose="020B0604020202020204" pitchFamily="34" charset="0"/>
              <a:buChar char="•"/>
            </a:pPr>
            <a:r>
              <a:rPr lang="en-US" sz="2000" dirty="0"/>
              <a:t>We need to add </a:t>
            </a:r>
            <a:r>
              <a:rPr lang="en-US" sz="2000" i="1" dirty="0"/>
              <a:t>m</a:t>
            </a:r>
            <a:r>
              <a:rPr lang="en-US" sz="2000" dirty="0"/>
              <a:t> bits for the Bloom filter, and use </a:t>
            </a:r>
            <a:r>
              <a:rPr lang="en-US" sz="2000" i="1" dirty="0"/>
              <a:t>k</a:t>
            </a:r>
            <a:r>
              <a:rPr lang="en-US" sz="2000" dirty="0"/>
              <a:t> uncorrelated hash functions (max of 16)</a:t>
            </a:r>
          </a:p>
          <a:p>
            <a:pPr lvl="1">
              <a:buFont typeface="Arial" panose="020B0604020202020204" pitchFamily="34" charset="0"/>
              <a:buChar char="•"/>
            </a:pPr>
            <a:r>
              <a:rPr lang="en-US" sz="1800" dirty="0"/>
              <a:t>Example: 4 sets of 4 hash functions as used in Wi-Fi Aware [2], one set used for a single Bloom filter, where the set index is indicated by the sender</a:t>
            </a:r>
          </a:p>
          <a:p>
            <a:pPr>
              <a:buFont typeface="Arial" panose="020B0604020202020204" pitchFamily="34" charset="0"/>
              <a:buChar char="•"/>
            </a:pPr>
            <a:r>
              <a:rPr lang="en-US" sz="2000" dirty="0"/>
              <a:t>The Bloom filter bit array (</a:t>
            </a:r>
            <a:r>
              <a:rPr lang="en-US" sz="2000" i="1" dirty="0"/>
              <a:t>m</a:t>
            </a:r>
            <a:r>
              <a:rPr lang="en-US" sz="2000" dirty="0"/>
              <a:t> bits) is advertised in the beacon along with values of parameters </a:t>
            </a:r>
            <a:r>
              <a:rPr lang="en-US" sz="2000" i="1" dirty="0"/>
              <a:t>m </a:t>
            </a:r>
            <a:r>
              <a:rPr lang="en-US" sz="2000" dirty="0"/>
              <a:t>and</a:t>
            </a:r>
            <a:r>
              <a:rPr lang="en-US" sz="2000" i="1" dirty="0"/>
              <a:t> k</a:t>
            </a:r>
          </a:p>
          <a:p>
            <a:pPr lvl="1">
              <a:buFont typeface="Arial" panose="020B0604020202020204" pitchFamily="34" charset="0"/>
              <a:buChar char="•"/>
            </a:pPr>
            <a:r>
              <a:rPr lang="en-US" sz="1800" dirty="0"/>
              <a:t>Alternatively, similar to Wi-Fi Aware, set </a:t>
            </a:r>
            <a:r>
              <a:rPr lang="en-US" sz="1800" i="1" dirty="0"/>
              <a:t>k = 4</a:t>
            </a:r>
            <a:r>
              <a:rPr lang="en-US" sz="1800" dirty="0"/>
              <a:t>, and include in the beacon an index </a:t>
            </a:r>
            <a:r>
              <a:rPr lang="en-US" sz="1800" i="1" dirty="0"/>
              <a:t>s</a:t>
            </a:r>
            <a:r>
              <a:rPr lang="en-US" sz="1800" dirty="0"/>
              <a:t> to the specific set of 4 hash function used </a:t>
            </a:r>
          </a:p>
          <a:p>
            <a:pPr>
              <a:buFont typeface="Arial" panose="020B0604020202020204" pitchFamily="34" charset="0"/>
              <a:buChar char="•"/>
            </a:pPr>
            <a:r>
              <a:rPr lang="en-US" sz="2000" dirty="0"/>
              <a:t>The non-AP STA first performs hash on realms it supports, applies Bloom filter using same hash functions and determines if the identified bits are set in advertised beacon</a:t>
            </a:r>
          </a:p>
          <a:p>
            <a:endParaRPr lang="en-US" dirty="0"/>
          </a:p>
        </p:txBody>
      </p:sp>
      <p:sp>
        <p:nvSpPr>
          <p:cNvPr id="4" name="Slide Number Placeholder 3">
            <a:extLst>
              <a:ext uri="{FF2B5EF4-FFF2-40B4-BE49-F238E27FC236}">
                <a16:creationId xmlns:a16="http://schemas.microsoft.com/office/drawing/2014/main" id="{6D7526B5-4A95-0DF5-B46C-AF882F9826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427444-0224-EF02-8285-91423E256FD6}"/>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7E36E90C-D877-4F40-4D51-D736E7C5A50D}"/>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132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17B66-F24D-BA44-B660-65BE57C7B18C}"/>
              </a:ext>
            </a:extLst>
          </p:cNvPr>
          <p:cNvSpPr>
            <a:spLocks noGrp="1"/>
          </p:cNvSpPr>
          <p:nvPr>
            <p:ph type="title"/>
          </p:nvPr>
        </p:nvSpPr>
        <p:spPr>
          <a:xfrm>
            <a:off x="914401" y="685801"/>
            <a:ext cx="10361084" cy="761999"/>
          </a:xfrm>
        </p:spPr>
        <p:txBody>
          <a:bodyPr/>
          <a:lstStyle/>
          <a:p>
            <a:r>
              <a:rPr lang="en-US" dirty="0"/>
              <a:t>Challenges of Bloom Filter use for NAI Realms indication</a:t>
            </a:r>
          </a:p>
        </p:txBody>
      </p:sp>
      <p:sp>
        <p:nvSpPr>
          <p:cNvPr id="3" name="Content Placeholder 2">
            <a:extLst>
              <a:ext uri="{FF2B5EF4-FFF2-40B4-BE49-F238E27FC236}">
                <a16:creationId xmlns:a16="http://schemas.microsoft.com/office/drawing/2014/main" id="{A76CFC99-DB19-D196-FC97-3C655450F70C}"/>
              </a:ext>
            </a:extLst>
          </p:cNvPr>
          <p:cNvSpPr>
            <a:spLocks noGrp="1"/>
          </p:cNvSpPr>
          <p:nvPr>
            <p:ph idx="1"/>
          </p:nvPr>
        </p:nvSpPr>
        <p:spPr>
          <a:xfrm>
            <a:off x="838200" y="1524000"/>
            <a:ext cx="10820400" cy="4724400"/>
          </a:xfrm>
        </p:spPr>
        <p:txBody>
          <a:bodyPr/>
          <a:lstStyle/>
          <a:p>
            <a:pPr>
              <a:buFont typeface="Arial" panose="020B0604020202020204" pitchFamily="34" charset="0"/>
              <a:buChar char="•"/>
            </a:pPr>
            <a:r>
              <a:rPr lang="en-US" sz="2000" dirty="0"/>
              <a:t>False positives still possible with Bloom filter (10% for m &gt; 5N, 1% for m&gt;15N) [2]</a:t>
            </a:r>
          </a:p>
          <a:p>
            <a:pPr lvl="1">
              <a:buFont typeface="Arial" panose="020B0604020202020204" pitchFamily="34" charset="0"/>
              <a:buChar char="•"/>
            </a:pPr>
            <a:r>
              <a:rPr lang="en-US" dirty="0"/>
              <a:t>Example: If 20 realms supported, for 10% false positive rate, m &gt; 100 bits </a:t>
            </a:r>
            <a:r>
              <a:rPr lang="en-US" dirty="0">
                <a:sym typeface="Wingdings" panose="05000000000000000000" pitchFamily="2" charset="2"/>
              </a:rPr>
              <a:t> 15 octets needed for filter bit array</a:t>
            </a:r>
            <a:endParaRPr lang="en-US" dirty="0"/>
          </a:p>
          <a:p>
            <a:pPr>
              <a:buFont typeface="Arial" panose="020B0604020202020204" pitchFamily="34" charset="0"/>
              <a:buChar char="•"/>
            </a:pPr>
            <a:r>
              <a:rPr lang="en-US" sz="2000" dirty="0"/>
              <a:t>A realm no longer supported by an AP cannot be easily removed from the filter </a:t>
            </a:r>
          </a:p>
          <a:p>
            <a:pPr>
              <a:buFont typeface="Arial" panose="020B0604020202020204" pitchFamily="34" charset="0"/>
              <a:buChar char="•"/>
            </a:pPr>
            <a:r>
              <a:rPr lang="en-US" sz="2000" dirty="0"/>
              <a:t>It does not fully eliminate the need for ANQP exchange: </a:t>
            </a:r>
          </a:p>
          <a:p>
            <a:pPr lvl="1">
              <a:buFont typeface="Arial" panose="020B0604020202020204" pitchFamily="34" charset="0"/>
              <a:buChar char="•"/>
            </a:pPr>
            <a:r>
              <a:rPr lang="en-US" sz="1800" dirty="0"/>
              <a:t>When a non-AP STA receives a beacon including hash of NAI realms, </a:t>
            </a:r>
          </a:p>
          <a:p>
            <a:pPr lvl="2">
              <a:buFont typeface="Arial" panose="020B0604020202020204" pitchFamily="34" charset="0"/>
              <a:buChar char="•"/>
            </a:pPr>
            <a:r>
              <a:rPr lang="en-US" sz="1600" dirty="0"/>
              <a:t>(a) It first discards from the list of its configured realms </a:t>
            </a:r>
            <a:r>
              <a:rPr lang="en-US" sz="1600" i="1" dirty="0"/>
              <a:t>most</a:t>
            </a:r>
            <a:r>
              <a:rPr lang="en-US" sz="1600" dirty="0"/>
              <a:t> of the non-supported realms</a:t>
            </a:r>
          </a:p>
          <a:p>
            <a:pPr lvl="2">
              <a:buFont typeface="Arial" panose="020B0604020202020204" pitchFamily="34" charset="0"/>
              <a:buChar char="•"/>
            </a:pPr>
            <a:r>
              <a:rPr lang="en-US" sz="1600" dirty="0"/>
              <a:t>(b) It sends an ANQP query to verify with full certainty that an AP supports at least one of the (non-discarded) realms included in its beacons/probe responses, and to retrieve authentication method details</a:t>
            </a:r>
          </a:p>
          <a:p>
            <a:pPr lvl="3">
              <a:buFont typeface="Arial" panose="020B0604020202020204" pitchFamily="34" charset="0"/>
              <a:buChar char="•"/>
            </a:pPr>
            <a:r>
              <a:rPr lang="en-US" sz="1400" dirty="0"/>
              <a:t>What is gained is great reduction in likelihood of reaching out to an AP with no matching NAI realm</a:t>
            </a:r>
          </a:p>
          <a:p>
            <a:pPr lvl="2">
              <a:buFont typeface="Arial" panose="020B0604020202020204" pitchFamily="34" charset="0"/>
              <a:buChar char="•"/>
            </a:pPr>
            <a:r>
              <a:rPr lang="en-US" sz="1600" dirty="0"/>
              <a:t>(c) It proceeds with link establishment with the AP if there is at least one matching realm and hope it is not a false positive (may fail with a low probability)</a:t>
            </a:r>
          </a:p>
          <a:p>
            <a:endParaRPr lang="en-US" dirty="0"/>
          </a:p>
        </p:txBody>
      </p:sp>
      <p:sp>
        <p:nvSpPr>
          <p:cNvPr id="4" name="Slide Number Placeholder 3">
            <a:extLst>
              <a:ext uri="{FF2B5EF4-FFF2-40B4-BE49-F238E27FC236}">
                <a16:creationId xmlns:a16="http://schemas.microsoft.com/office/drawing/2014/main" id="{4793CCE9-B526-6FB9-554F-D0426DAC279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0F1299B-4540-7D17-4F22-11BC632552B8}"/>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60845F16-C77E-5B4F-5987-224F66EB219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1010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95EC-4B46-5687-5E7D-EE881F977B5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1B285563-4F8F-434E-08FC-E1A3B0E19B7D}"/>
              </a:ext>
            </a:extLst>
          </p:cNvPr>
          <p:cNvSpPr>
            <a:spLocks noGrp="1"/>
          </p:cNvSpPr>
          <p:nvPr>
            <p:ph idx="1"/>
          </p:nvPr>
        </p:nvSpPr>
        <p:spPr>
          <a:xfrm>
            <a:off x="914401" y="1981201"/>
            <a:ext cx="10361084" cy="4286132"/>
          </a:xfrm>
        </p:spPr>
        <p:txBody>
          <a:bodyPr/>
          <a:lstStyle/>
          <a:p>
            <a:r>
              <a:rPr lang="en-US" dirty="0"/>
              <a:t>1. Add a new NAI-Realms Hint IE with format similar to </a:t>
            </a:r>
            <a:r>
              <a:rPr lang="en-US" u="sng" dirty="0"/>
              <a:t>Service Hint IE </a:t>
            </a:r>
            <a:r>
              <a:rPr lang="en-US" dirty="0"/>
              <a:t>[1] and respective extended capability bit:</a:t>
            </a:r>
          </a:p>
          <a:p>
            <a:r>
              <a:rPr lang="en-US" sz="1400" i="1" dirty="0"/>
              <a:t>	“The Number Of Hash Functions subfield is set to a value equal to k-1, where k is the number of hash functions used by the Bloom filter as described in 11.23.5. The Bloom Filter Bit Array field provides an indication of the services offered by or through the AP or PCP with a target probability of false positive p. The length of the Bloom Filter Bit Array field in octets is where m is the size of the Bloom filter in bits. How the size of the Bloom filter is determined is out of the scope of this standard. The maximum length of the Bloom Filter Bit Array field is 128 octets.” </a:t>
            </a:r>
            <a:r>
              <a:rPr lang="en-US" sz="1400" dirty="0"/>
              <a:t>[1]</a:t>
            </a:r>
          </a:p>
        </p:txBody>
      </p:sp>
      <p:sp>
        <p:nvSpPr>
          <p:cNvPr id="4" name="Slide Number Placeholder 3">
            <a:extLst>
              <a:ext uri="{FF2B5EF4-FFF2-40B4-BE49-F238E27FC236}">
                <a16:creationId xmlns:a16="http://schemas.microsoft.com/office/drawing/2014/main" id="{C707AC62-FE11-71CB-49B5-362EF1BC97D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0A8EFA6-7CC3-928E-0989-76196FFEE68B}"/>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082A6F97-3E5B-FD85-8ABB-E1779AA0F04C}"/>
              </a:ext>
            </a:extLst>
          </p:cNvPr>
          <p:cNvSpPr>
            <a:spLocks noGrp="1"/>
          </p:cNvSpPr>
          <p:nvPr>
            <p:ph type="dt" idx="15"/>
          </p:nvPr>
        </p:nvSpPr>
        <p:spPr/>
        <p:txBody>
          <a:bodyPr/>
          <a:lstStyle/>
          <a:p>
            <a:r>
              <a:rPr lang="en-US"/>
              <a:t>Feb. 2025</a:t>
            </a:r>
            <a:endParaRPr lang="en-GB" dirty="0"/>
          </a:p>
        </p:txBody>
      </p:sp>
      <p:pic>
        <p:nvPicPr>
          <p:cNvPr id="10" name="Picture 9">
            <a:extLst>
              <a:ext uri="{FF2B5EF4-FFF2-40B4-BE49-F238E27FC236}">
                <a16:creationId xmlns:a16="http://schemas.microsoft.com/office/drawing/2014/main" id="{4851D18C-0CC3-0CD9-C9C5-F60A40B28B3B}"/>
              </a:ext>
            </a:extLst>
          </p:cNvPr>
          <p:cNvPicPr>
            <a:picLocks noChangeAspect="1"/>
          </p:cNvPicPr>
          <p:nvPr/>
        </p:nvPicPr>
        <p:blipFill>
          <a:blip r:embed="rId2"/>
          <a:stretch>
            <a:fillRect/>
          </a:stretch>
        </p:blipFill>
        <p:spPr>
          <a:xfrm>
            <a:off x="2743200" y="5408230"/>
            <a:ext cx="3187786" cy="995845"/>
          </a:xfrm>
          <a:prstGeom prst="rect">
            <a:avLst/>
          </a:prstGeom>
        </p:spPr>
      </p:pic>
      <p:pic>
        <p:nvPicPr>
          <p:cNvPr id="12" name="Picture 11">
            <a:extLst>
              <a:ext uri="{FF2B5EF4-FFF2-40B4-BE49-F238E27FC236}">
                <a16:creationId xmlns:a16="http://schemas.microsoft.com/office/drawing/2014/main" id="{81E5787A-FC19-8AC7-E907-7539629F9063}"/>
              </a:ext>
            </a:extLst>
          </p:cNvPr>
          <p:cNvPicPr>
            <a:picLocks noChangeAspect="1"/>
          </p:cNvPicPr>
          <p:nvPr/>
        </p:nvPicPr>
        <p:blipFill>
          <a:blip r:embed="rId3"/>
          <a:stretch>
            <a:fillRect/>
          </a:stretch>
        </p:blipFill>
        <p:spPr>
          <a:xfrm>
            <a:off x="1244445" y="4313634"/>
            <a:ext cx="4686541" cy="952549"/>
          </a:xfrm>
          <a:prstGeom prst="rect">
            <a:avLst/>
          </a:prstGeom>
        </p:spPr>
      </p:pic>
      <p:cxnSp>
        <p:nvCxnSpPr>
          <p:cNvPr id="14" name="Straight Connector 13">
            <a:extLst>
              <a:ext uri="{FF2B5EF4-FFF2-40B4-BE49-F238E27FC236}">
                <a16:creationId xmlns:a16="http://schemas.microsoft.com/office/drawing/2014/main" id="{707E22DB-409D-D9D5-F4A5-16892BE40099}"/>
              </a:ext>
            </a:extLst>
          </p:cNvPr>
          <p:cNvCxnSpPr>
            <a:cxnSpLocks/>
          </p:cNvCxnSpPr>
          <p:nvPr/>
        </p:nvCxnSpPr>
        <p:spPr bwMode="auto">
          <a:xfrm>
            <a:off x="4876800" y="4800600"/>
            <a:ext cx="609600" cy="83781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Straight Connector 14">
            <a:extLst>
              <a:ext uri="{FF2B5EF4-FFF2-40B4-BE49-F238E27FC236}">
                <a16:creationId xmlns:a16="http://schemas.microsoft.com/office/drawing/2014/main" id="{15687C2C-7286-41FC-F609-CD1D45E98733}"/>
              </a:ext>
            </a:extLst>
          </p:cNvPr>
          <p:cNvCxnSpPr>
            <a:cxnSpLocks/>
          </p:cNvCxnSpPr>
          <p:nvPr/>
        </p:nvCxnSpPr>
        <p:spPr bwMode="auto">
          <a:xfrm flipH="1">
            <a:off x="3467091" y="4789908"/>
            <a:ext cx="723909" cy="848509"/>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9696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6B105-FC0D-C116-D34E-AFC9AE1E0255}"/>
              </a:ext>
            </a:extLst>
          </p:cNvPr>
          <p:cNvSpPr>
            <a:spLocks noGrp="1"/>
          </p:cNvSpPr>
          <p:nvPr>
            <p:ph type="title"/>
          </p:nvPr>
        </p:nvSpPr>
        <p:spPr/>
        <p:txBody>
          <a:bodyPr/>
          <a:lstStyle/>
          <a:p>
            <a:r>
              <a:rPr lang="en-US" dirty="0"/>
              <a:t>Proposal – Cont’d</a:t>
            </a:r>
          </a:p>
        </p:txBody>
      </p:sp>
      <p:sp>
        <p:nvSpPr>
          <p:cNvPr id="3" name="Content Placeholder 2">
            <a:extLst>
              <a:ext uri="{FF2B5EF4-FFF2-40B4-BE49-F238E27FC236}">
                <a16:creationId xmlns:a16="http://schemas.microsoft.com/office/drawing/2014/main" id="{7CE1D153-7F75-8AD9-E771-39A627328253}"/>
              </a:ext>
            </a:extLst>
          </p:cNvPr>
          <p:cNvSpPr>
            <a:spLocks noGrp="1"/>
          </p:cNvSpPr>
          <p:nvPr>
            <p:ph idx="1"/>
          </p:nvPr>
        </p:nvSpPr>
        <p:spPr>
          <a:xfrm>
            <a:off x="914401" y="1981200"/>
            <a:ext cx="10361084" cy="4113213"/>
          </a:xfrm>
        </p:spPr>
        <p:txBody>
          <a:bodyPr/>
          <a:lstStyle/>
          <a:p>
            <a:pPr marL="0" indent="0"/>
            <a:r>
              <a:rPr lang="en-US" dirty="0"/>
              <a:t>2. Tie presence of NAI-Realms Hint IE with Interworking Service IE</a:t>
            </a:r>
          </a:p>
          <a:p>
            <a:pPr lvl="1">
              <a:buFont typeface="Arial" panose="020B0604020202020204" pitchFamily="34" charset="0"/>
              <a:buChar char="•"/>
            </a:pPr>
            <a:r>
              <a:rPr lang="en-US" sz="1800" dirty="0"/>
              <a:t>Assert that when NAI-Realms Hint IE/capability indication is present, Interworking Service IE/capability indication is also present</a:t>
            </a:r>
          </a:p>
          <a:p>
            <a:pPr lvl="1">
              <a:buFont typeface="Arial" panose="020B0604020202020204" pitchFamily="34" charset="0"/>
              <a:buChar char="•"/>
            </a:pPr>
            <a:r>
              <a:rPr lang="en-US" sz="1800" dirty="0"/>
              <a:t>Optionally modify Interworking IE to add indication of NAI-Realms Hint IE also being included in beacon/probe response, e.g., by adding a new venue group to Venue Info for </a:t>
            </a:r>
            <a:r>
              <a:rPr lang="en-US" dirty="0"/>
              <a:t>APs: e.g., group code 12 for outdoor vehicular</a:t>
            </a:r>
          </a:p>
          <a:p>
            <a:pPr>
              <a:buFont typeface="Arial" panose="020B0604020202020204" pitchFamily="34" charset="0"/>
              <a:buChar char="•"/>
            </a:pPr>
            <a:endParaRPr lang="en-US" dirty="0">
              <a:solidFill>
                <a:srgbClr val="C00000"/>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CAD5ECC-7C38-0866-064A-423AD238AC0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51F2791-5C6B-7F4F-A3A9-77940C84824F}"/>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97FAF58B-D52D-4BCB-835B-ACD1F98DFEAC}"/>
              </a:ext>
            </a:extLst>
          </p:cNvPr>
          <p:cNvSpPr>
            <a:spLocks noGrp="1"/>
          </p:cNvSpPr>
          <p:nvPr>
            <p:ph type="dt" idx="15"/>
          </p:nvPr>
        </p:nvSpPr>
        <p:spPr/>
        <p:txBody>
          <a:bodyPr/>
          <a:lstStyle/>
          <a:p>
            <a:r>
              <a:rPr lang="en-US"/>
              <a:t>Feb. 2025</a:t>
            </a:r>
            <a:endParaRPr lang="en-GB" dirty="0"/>
          </a:p>
        </p:txBody>
      </p:sp>
      <p:grpSp>
        <p:nvGrpSpPr>
          <p:cNvPr id="27" name="Group 26">
            <a:extLst>
              <a:ext uri="{FF2B5EF4-FFF2-40B4-BE49-F238E27FC236}">
                <a16:creationId xmlns:a16="http://schemas.microsoft.com/office/drawing/2014/main" id="{895C3963-BC84-61D4-238B-BE41CEC573D9}"/>
              </a:ext>
            </a:extLst>
          </p:cNvPr>
          <p:cNvGrpSpPr/>
          <p:nvPr/>
        </p:nvGrpSpPr>
        <p:grpSpPr>
          <a:xfrm>
            <a:off x="4343400" y="3810000"/>
            <a:ext cx="7848600" cy="2641878"/>
            <a:chOff x="1699780" y="3591308"/>
            <a:chExt cx="8003546" cy="2674788"/>
          </a:xfrm>
        </p:grpSpPr>
        <p:pic>
          <p:nvPicPr>
            <p:cNvPr id="10" name="Picture 9">
              <a:extLst>
                <a:ext uri="{FF2B5EF4-FFF2-40B4-BE49-F238E27FC236}">
                  <a16:creationId xmlns:a16="http://schemas.microsoft.com/office/drawing/2014/main" id="{E8345FE2-F97B-FB62-AC5E-96FB912D2504}"/>
                </a:ext>
              </a:extLst>
            </p:cNvPr>
            <p:cNvPicPr>
              <a:picLocks noChangeAspect="1"/>
            </p:cNvPicPr>
            <p:nvPr/>
          </p:nvPicPr>
          <p:blipFill>
            <a:blip r:embed="rId2"/>
            <a:srcRect l="7680" t="8744" b="1"/>
            <a:stretch/>
          </p:blipFill>
          <p:spPr>
            <a:xfrm>
              <a:off x="1699780" y="3591308"/>
              <a:ext cx="4504214" cy="979867"/>
            </a:xfrm>
            <a:prstGeom prst="rect">
              <a:avLst/>
            </a:prstGeom>
          </p:spPr>
        </p:pic>
        <p:pic>
          <p:nvPicPr>
            <p:cNvPr id="9" name="Picture 8">
              <a:extLst>
                <a:ext uri="{FF2B5EF4-FFF2-40B4-BE49-F238E27FC236}">
                  <a16:creationId xmlns:a16="http://schemas.microsoft.com/office/drawing/2014/main" id="{5407AF23-FA90-0F77-E829-3518CC2136F8}"/>
                </a:ext>
              </a:extLst>
            </p:cNvPr>
            <p:cNvPicPr>
              <a:picLocks noChangeAspect="1"/>
            </p:cNvPicPr>
            <p:nvPr/>
          </p:nvPicPr>
          <p:blipFill>
            <a:blip r:embed="rId3"/>
            <a:stretch>
              <a:fillRect/>
            </a:stretch>
          </p:blipFill>
          <p:spPr>
            <a:xfrm>
              <a:off x="6373906" y="3591309"/>
              <a:ext cx="3329420" cy="2674787"/>
            </a:xfrm>
            <a:prstGeom prst="rect">
              <a:avLst/>
            </a:prstGeom>
          </p:spPr>
        </p:pic>
        <p:sp>
          <p:nvSpPr>
            <p:cNvPr id="12" name="Oval 11">
              <a:extLst>
                <a:ext uri="{FF2B5EF4-FFF2-40B4-BE49-F238E27FC236}">
                  <a16:creationId xmlns:a16="http://schemas.microsoft.com/office/drawing/2014/main" id="{5C8D6EAD-7EE1-0708-9FC6-20AFA738A889}"/>
                </a:ext>
              </a:extLst>
            </p:cNvPr>
            <p:cNvSpPr/>
            <p:nvPr/>
          </p:nvSpPr>
          <p:spPr bwMode="auto">
            <a:xfrm>
              <a:off x="6629400" y="5980113"/>
              <a:ext cx="1295400" cy="228599"/>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FF2A90A7-9D55-3B5A-83DD-31F47D7C321B}"/>
                </a:ext>
              </a:extLst>
            </p:cNvPr>
            <p:cNvSpPr txBox="1"/>
            <p:nvPr/>
          </p:nvSpPr>
          <p:spPr>
            <a:xfrm>
              <a:off x="2685801" y="5810544"/>
              <a:ext cx="1600200" cy="369332"/>
            </a:xfrm>
            <a:prstGeom prst="rect">
              <a:avLst/>
            </a:prstGeom>
            <a:noFill/>
          </p:spPr>
          <p:txBody>
            <a:bodyPr wrap="square" rtlCol="0">
              <a:spAutoFit/>
            </a:bodyPr>
            <a:lstStyle/>
            <a:p>
              <a:r>
                <a:rPr lang="en-US" sz="1800" dirty="0">
                  <a:solidFill>
                    <a:schemeClr val="tx1"/>
                  </a:solidFill>
                </a:rPr>
                <a:t>See [1]</a:t>
              </a:r>
            </a:p>
          </p:txBody>
        </p:sp>
        <p:pic>
          <p:nvPicPr>
            <p:cNvPr id="20" name="Picture 19">
              <a:extLst>
                <a:ext uri="{FF2B5EF4-FFF2-40B4-BE49-F238E27FC236}">
                  <a16:creationId xmlns:a16="http://schemas.microsoft.com/office/drawing/2014/main" id="{2C05AC84-6FEE-352A-790C-7D45EBFBA927}"/>
                </a:ext>
              </a:extLst>
            </p:cNvPr>
            <p:cNvPicPr>
              <a:picLocks noChangeAspect="1"/>
            </p:cNvPicPr>
            <p:nvPr/>
          </p:nvPicPr>
          <p:blipFill>
            <a:blip r:embed="rId4"/>
            <a:stretch>
              <a:fillRect/>
            </a:stretch>
          </p:blipFill>
          <p:spPr>
            <a:xfrm>
              <a:off x="1699780" y="4753910"/>
              <a:ext cx="3329420" cy="1052574"/>
            </a:xfrm>
            <a:prstGeom prst="rect">
              <a:avLst/>
            </a:prstGeom>
          </p:spPr>
        </p:pic>
        <p:cxnSp>
          <p:nvCxnSpPr>
            <p:cNvPr id="17" name="Straight Connector 16">
              <a:extLst>
                <a:ext uri="{FF2B5EF4-FFF2-40B4-BE49-F238E27FC236}">
                  <a16:creationId xmlns:a16="http://schemas.microsoft.com/office/drawing/2014/main" id="{3860104E-9A65-E348-7DA4-AE7499D88505}"/>
                </a:ext>
              </a:extLst>
            </p:cNvPr>
            <p:cNvCxnSpPr>
              <a:cxnSpLocks/>
            </p:cNvCxnSpPr>
            <p:nvPr/>
          </p:nvCxnSpPr>
          <p:spPr bwMode="auto">
            <a:xfrm flipH="1">
              <a:off x="2452331" y="4114800"/>
              <a:ext cx="1662469"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4BA3EE7-B83C-B295-404F-0B0F1454814A}"/>
                </a:ext>
              </a:extLst>
            </p:cNvPr>
            <p:cNvCxnSpPr>
              <a:cxnSpLocks/>
            </p:cNvCxnSpPr>
            <p:nvPr/>
          </p:nvCxnSpPr>
          <p:spPr bwMode="auto">
            <a:xfrm flipH="1">
              <a:off x="4876800" y="4114800"/>
              <a:ext cx="152400"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Connector: Curved 25">
              <a:extLst>
                <a:ext uri="{FF2B5EF4-FFF2-40B4-BE49-F238E27FC236}">
                  <a16:creationId xmlns:a16="http://schemas.microsoft.com/office/drawing/2014/main" id="{B3493992-7928-56F9-BDB2-8AFAC410AC45}"/>
                </a:ext>
              </a:extLst>
            </p:cNvPr>
            <p:cNvCxnSpPr>
              <a:cxnSpLocks/>
            </p:cNvCxnSpPr>
            <p:nvPr/>
          </p:nvCxnSpPr>
          <p:spPr bwMode="auto">
            <a:xfrm flipV="1">
              <a:off x="3409275" y="4343400"/>
              <a:ext cx="2964631" cy="713743"/>
            </a:xfrm>
            <a:prstGeom prst="curvedConnector3">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75002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IEEE Std 802.11™‐2020</a:t>
            </a:r>
          </a:p>
          <a:p>
            <a:r>
              <a:rPr lang="en-GB" dirty="0"/>
              <a:t>[2] Wi-Fi Aware Specification v4.0</a:t>
            </a:r>
          </a:p>
          <a:p>
            <a:r>
              <a:rPr lang="en-GB" dirty="0"/>
              <a:t>[3] WLAN for High-Mobility Users, </a:t>
            </a:r>
            <a:r>
              <a:rPr lang="en-GB" dirty="0">
                <a:hlinkClick r:id="rId3"/>
              </a:rPr>
              <a:t>802.11-24/378r0</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 (4).potx" id="{5CA42A3C-6BA8-4EF7-A4DA-9F1DD0E82CFD}" vid="{66F5F21A-7D6F-4B23-94F0-E127DB3BFC6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(4)</Template>
  <TotalTime>57906</TotalTime>
  <Words>1139</Words>
  <Application>Microsoft Office PowerPoint</Application>
  <PresentationFormat>Widescreen</PresentationFormat>
  <Paragraphs>98</Paragraphs>
  <Slides>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Arial Unicode MS</vt:lpstr>
      <vt:lpstr>Times New Roman</vt:lpstr>
      <vt:lpstr>Wingdings</vt:lpstr>
      <vt:lpstr>Office Theme</vt:lpstr>
      <vt:lpstr>Microsoft Word 97 - 2003 Document</vt:lpstr>
      <vt:lpstr>NAI-Realm Hash Inclusion in Beacons for Fast Roaming</vt:lpstr>
      <vt:lpstr>Abstract</vt:lpstr>
      <vt:lpstr>Recap </vt:lpstr>
      <vt:lpstr>Efficient hashing to avoid beacon bloating: propose to use Bloom filters</vt:lpstr>
      <vt:lpstr>Challenges of Bloom Filter use for NAI Realms indication</vt:lpstr>
      <vt:lpstr>Proposal</vt:lpstr>
      <vt:lpstr>Proposal – Cont’d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NAI-Realm Hash Inclusion in Beacons for Fast Roaming</dc:title>
  <dc:creator>Azin Neishaboori</dc:creator>
  <cp:keywords>NAI realm, fast handover</cp:keywords>
  <cp:lastModifiedBy>Azin Neishaboori</cp:lastModifiedBy>
  <cp:revision>3</cp:revision>
  <cp:lastPrinted>1601-01-01T00:00:00Z</cp:lastPrinted>
  <dcterms:created xsi:type="dcterms:W3CDTF">2024-11-25T15:10:16Z</dcterms:created>
  <dcterms:modified xsi:type="dcterms:W3CDTF">2025-02-27T17:35:36Z</dcterms:modified>
  <cp:category>Azin Neishaboori, General Motors</cp:category>
</cp:coreProperties>
</file>