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434" r:id="rId5"/>
    <p:sldId id="388" r:id="rId6"/>
    <p:sldId id="459" r:id="rId7"/>
    <p:sldId id="389" r:id="rId8"/>
    <p:sldId id="435" r:id="rId9"/>
    <p:sldId id="468" r:id="rId10"/>
    <p:sldId id="392" r:id="rId11"/>
    <p:sldId id="448" r:id="rId12"/>
    <p:sldId id="265" r:id="rId13"/>
    <p:sldId id="2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0248r1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true"/>
          </p:cNvGraphicFramePr>
          <p:nvPr/>
        </p:nvGraphicFramePr>
        <p:xfrm>
          <a:off x="1258570" y="2098041"/>
          <a:ext cx="10077450" cy="3596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10950" imgH="3800475" progId="Word.Document.8">
                  <p:embed/>
                </p:oleObj>
              </mc:Choice>
              <mc:Fallback>
                <p:oleObj name="Document" r:id="rId1" imgW="11410950" imgH="3800475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" y="2098041"/>
                        <a:ext cx="10077450" cy="35960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dirty="0">
              <a:sym typeface="+mn-ea"/>
            </a:endParaRPr>
          </a:p>
          <a:p>
            <a:r>
              <a:rPr lang="en-US" dirty="0">
                <a:sym typeface="+mn-ea"/>
              </a:rPr>
              <a:t>Overlapping Bandwidth Sounding for Coordinated Beamforming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802.11bn Draft 0.1</a:t>
            </a:r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图片 5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357630" y="1477645"/>
            <a:ext cx="9477375" cy="2428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630" y="3905885"/>
            <a:ext cx="9397365" cy="2480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Observation on Bandwidth Mismatch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p>
            <a:r>
              <a:rPr lang="en-US"/>
              <a:t>Practical Bandwidth Mismatches: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In real-world deployments, it is rare for APs and STAs to have exactly matching bandwidths. Cases where BW_AP1≠BW_AP2 or BW_STA1≠BW_STA2 are more common, making the current protocol inefficient for broader application.</a:t>
            </a:r>
            <a:endParaRPr lang="en-US"/>
          </a:p>
          <a:p>
            <a:r>
              <a:rPr lang="en-US">
                <a:sym typeface="+mn-ea"/>
              </a:rPr>
              <a:t>Lack of Protocol Design  for Such Cases: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current protocol does not define a negotiation mechanism to form a beamforming group when bandwidth mismatches exist among APs and STAs.</a:t>
            </a:r>
            <a:endParaRPr lang="en-US"/>
          </a:p>
          <a:p>
            <a:r>
              <a:rPr lang="en-US">
                <a:sym typeface="+mn-ea"/>
              </a:rPr>
              <a:t>Seek for Reducing Feedback Overhead in UHR Sounding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The feedback data volume for both STAs in Co-BF is large. However, since interference only occurs in the overlapping frequency bands, leveraging this fact can help reduce feedback overhead.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Consideration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605020"/>
          </a:xfrm>
        </p:spPr>
        <p:txBody>
          <a:bodyPr/>
          <a:p>
            <a:pPr marL="0" indent="0">
              <a:buNone/>
            </a:pPr>
            <a:r>
              <a:rPr lang="en-US"/>
              <a:t>Main Purpose: Find a way to realize Co-BF  with minimum feedback overhead 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Beamforming is at subcarrier level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Beamforming is performed at the granularity of subcarriers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primary objective of coordinated beamforming is to mitigate interference between APs during simultaneous downlink transmissions.</a:t>
            </a:r>
            <a:endParaRPr lang="en-US">
              <a:sym typeface="+mn-ea"/>
            </a:endParaRPr>
          </a:p>
          <a:p>
            <a:r>
              <a:rPr lang="en-US"/>
              <a:t>Interference Identification for Effective Beamforming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 sz="2000"/>
              <a:t>To ensure the minimum required effectiveness of </a:t>
            </a:r>
            <a:r>
              <a:rPr lang="en-US">
                <a:sym typeface="+mn-ea"/>
              </a:rPr>
              <a:t>coordinated</a:t>
            </a:r>
            <a:r>
              <a:rPr lang="en-US" sz="2000"/>
              <a:t> beamforming for interference suppression, it is sufficient to identify only the subcarriers where interference occurs.</a:t>
            </a:r>
            <a:endParaRPr lang="en-US" sz="2000"/>
          </a:p>
          <a:p>
            <a:r>
              <a:rPr lang="en-US"/>
              <a:t>Reduced Feedback Overhead in Sounding Stage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This approach significantly reduces the feedback overhead during the sounding phase by focusing only on the interfering subcarriers instead of the entire bandwidth.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96240" y="1495425"/>
            <a:ext cx="11400155" cy="3867150"/>
          </a:xfrm>
        </p:spPr>
        <p:txBody>
          <a:bodyPr/>
          <a:p>
            <a:pPr marL="0" indent="0">
              <a:buNone/>
            </a:pPr>
            <a:r>
              <a:rPr lang="en-US"/>
              <a:t>Main idea:  </a:t>
            </a:r>
            <a:endParaRPr lang="en-US" b="0"/>
          </a:p>
          <a:p>
            <a:r>
              <a:rPr lang="en-US"/>
              <a:t>Pre-Sounding Frame Exchange for Overlapping(Partial) Bandwidth</a:t>
            </a:r>
            <a:r>
              <a:rPr lang="en-US" b="0"/>
              <a:t>: Before starting the Sounding measurement in Co-BF, control frame exchange process is utilized to identify the bandwidth where interference occurs.</a:t>
            </a:r>
            <a:endParaRPr lang="en-US" b="0"/>
          </a:p>
          <a:p>
            <a:endParaRPr lang="en-US" b="0"/>
          </a:p>
          <a:p>
            <a:r>
              <a:rPr lang="en-US"/>
              <a:t>Might Co-BF Only on Overlapping Interfering Bandwidth:</a:t>
            </a:r>
            <a:r>
              <a:rPr lang="en-US" b="0"/>
              <a:t> In the following Co-BF process, Co-BF is applied only to the overlapping bandwidth segments where interference is detected, improving efficiency and reducing computational overhead.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>
                <a:sym typeface="+mn-ea"/>
              </a:rPr>
              <a:t>Overlapping Bandwidth</a:t>
            </a:r>
            <a:r>
              <a:rPr lang="en-US"/>
              <a:t> Sounding -1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p>
            <a:r>
              <a:rPr lang="en-US"/>
              <a:t>Bandwidth Exchange and Sounding within a TXOP: </a:t>
            </a:r>
            <a:endParaRPr lang="en-US"/>
          </a:p>
          <a:p>
            <a:pPr lvl="1"/>
            <a:r>
              <a:rPr lang="en-US" b="0"/>
              <a:t>Within a single TXOP during each sounding process, the initiating AP and cooperating AP exchange information about the sounding bandwidth . Subsequently, the measurement process for the overlapping bandwidth segments is announced and initiated using a trigger frame.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5" name="图片 4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249045" y="2932430"/>
            <a:ext cx="8667750" cy="3543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218565" y="3154045"/>
            <a:ext cx="9495155" cy="3233420"/>
          </a:xfrm>
          <a:prstGeom prst="rect">
            <a:avLst/>
          </a:prstGeom>
        </p:spPr>
      </p:pic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Overlapping Bandwidth Sounding -2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p>
            <a:r>
              <a:rPr lang="en-US"/>
              <a:t>Bandwidth Exchange and Channel Measurement in Multi-AP  Initialization:</a:t>
            </a:r>
            <a:endParaRPr lang="en-US"/>
          </a:p>
          <a:p>
            <a:pPr lvl="1"/>
            <a:r>
              <a:rPr lang="en-US" b="0"/>
              <a:t>During the initialization phase of a multi-AP beamforming group, the initiating AP and cooperating AP exchange information about the operating bandwidth . At the start of the UHR souding process, the initiating AP announces and triggers the measurement of the overlapping bandwidth segments using an NDPA frame.</a:t>
            </a:r>
            <a:endParaRPr lang="en-US" b="0"/>
          </a:p>
          <a:p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true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Considering the Practical Bandwidth Mismatches in deployment 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。</a:t>
            </a:r>
            <a:endParaRPr lang="en-US" sz="2400" b="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try to f</a:t>
            </a:r>
            <a:r>
              <a:rPr lang="en-US">
                <a:sym typeface="+mn-ea"/>
              </a:rPr>
              <a:t>ind a way to realize Co-BF at with minimum feedback overhead 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Before starting the Sounding measurement in Co-BF, an additional frame exchange process is introduced to identify the bandwidth where interference occurs.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In the following Co-BF process, Co-BF is applied only to the overlapping bandwidth segments where interference is detected, improving efficiency and reducing computational overhead.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Staw Poll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/>
              <a:t>Do you agree to include overlapping bandwidth sounding in 11bn?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 b="0"/>
              <a:t>The relevant indications and frame exachanges are TBD.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</p:txBody>
      </p:sp>
      <p:pic>
        <p:nvPicPr>
          <p:cNvPr id="6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970915" y="2634615"/>
            <a:ext cx="8118475" cy="34080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3781</Words>
  <Application>WPS 演示</Application>
  <PresentationFormat>Widescreen</PresentationFormat>
  <Paragraphs>116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1_802-11-Submission</vt:lpstr>
      <vt:lpstr>Word.Document.8</vt:lpstr>
      <vt:lpstr>PowerPoint 演示文稿</vt:lpstr>
      <vt:lpstr>PowerPoint 演示文稿</vt:lpstr>
      <vt:lpstr>Observation on Bandwidth Mismatch</vt:lpstr>
      <vt:lpstr>Consideration</vt:lpstr>
      <vt:lpstr>Motivation</vt:lpstr>
      <vt:lpstr>Overlapping Bandwidth Sounding -1</vt:lpstr>
      <vt:lpstr>Overlapping Bandwidth Sounding -2</vt:lpstr>
      <vt:lpstr>Summary</vt:lpstr>
      <vt:lpstr>Staw Poll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Qisheng Huang@zte.com</cp:lastModifiedBy>
  <cp:revision>464</cp:revision>
  <dcterms:created xsi:type="dcterms:W3CDTF">2025-04-22T06:10:26Z</dcterms:created>
  <dcterms:modified xsi:type="dcterms:W3CDTF">2025-04-22T06:10:26Z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