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29"/>
  </p:notesMasterIdLst>
  <p:handoutMasterIdLst>
    <p:handoutMasterId r:id="rId30"/>
  </p:handoutMasterIdLst>
  <p:sldIdLst>
    <p:sldId id="256" r:id="rId5"/>
    <p:sldId id="287" r:id="rId6"/>
    <p:sldId id="257" r:id="rId7"/>
    <p:sldId id="574"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7552E-5380-4C7D-8ACA-7707896C4D4A}" v="8" dt="2025-02-15T16:13:02.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4689" autoAdjust="0"/>
  </p:normalViewPr>
  <p:slideViewPr>
    <p:cSldViewPr>
      <p:cViewPr varScale="1">
        <p:scale>
          <a:sx n="94" d="100"/>
          <a:sy n="94" d="100"/>
        </p:scale>
        <p:origin x="120" y="84"/>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C77552E-5380-4C7D-8ACA-7707896C4D4A}"/>
    <pc:docChg chg="undo custSel addSld delSld modSld modMainMaster">
      <pc:chgData name="Jon Rosdahl" userId="2820f357-2dd4-4127-8713-e0bfde0fd756" providerId="ADAL" clId="{AC77552E-5380-4C7D-8ACA-7707896C4D4A}" dt="2025-02-15T16:18:02.201" v="315" actId="20577"/>
      <pc:docMkLst>
        <pc:docMk/>
      </pc:docMkLst>
      <pc:sldChg chg="modSp mod">
        <pc:chgData name="Jon Rosdahl" userId="2820f357-2dd4-4127-8713-e0bfde0fd756" providerId="ADAL" clId="{AC77552E-5380-4C7D-8ACA-7707896C4D4A}" dt="2025-02-15T00:31:12.952" v="19" actId="6549"/>
        <pc:sldMkLst>
          <pc:docMk/>
          <pc:sldMk cId="0" sldId="256"/>
        </pc:sldMkLst>
        <pc:spChg chg="mod">
          <ac:chgData name="Jon Rosdahl" userId="2820f357-2dd4-4127-8713-e0bfde0fd756" providerId="ADAL" clId="{AC77552E-5380-4C7D-8ACA-7707896C4D4A}" dt="2025-02-15T00:30:34.057" v="12" actId="20577"/>
          <ac:spMkLst>
            <pc:docMk/>
            <pc:sldMk cId="0" sldId="256"/>
            <ac:spMk id="3073" creationId="{00000000-0000-0000-0000-000000000000}"/>
          </ac:spMkLst>
        </pc:spChg>
        <pc:spChg chg="mod">
          <ac:chgData name="Jon Rosdahl" userId="2820f357-2dd4-4127-8713-e0bfde0fd756" providerId="ADAL" clId="{AC77552E-5380-4C7D-8ACA-7707896C4D4A}" dt="2025-02-15T00:31:12.952" v="19" actId="6549"/>
          <ac:spMkLst>
            <pc:docMk/>
            <pc:sldMk cId="0" sldId="256"/>
            <ac:spMk id="3074" creationId="{00000000-0000-0000-0000-000000000000}"/>
          </ac:spMkLst>
        </pc:spChg>
      </pc:sldChg>
      <pc:sldChg chg="modSp mod">
        <pc:chgData name="Jon Rosdahl" userId="2820f357-2dd4-4127-8713-e0bfde0fd756" providerId="ADAL" clId="{AC77552E-5380-4C7D-8ACA-7707896C4D4A}" dt="2025-02-15T00:36:11.915" v="61" actId="6549"/>
        <pc:sldMkLst>
          <pc:docMk/>
          <pc:sldMk cId="0" sldId="257"/>
        </pc:sldMkLst>
        <pc:spChg chg="mod">
          <ac:chgData name="Jon Rosdahl" userId="2820f357-2dd4-4127-8713-e0bfde0fd756" providerId="ADAL" clId="{AC77552E-5380-4C7D-8ACA-7707896C4D4A}" dt="2025-02-15T00:33:51.682" v="36" actId="20577"/>
          <ac:spMkLst>
            <pc:docMk/>
            <pc:sldMk cId="0" sldId="257"/>
            <ac:spMk id="4097" creationId="{00000000-0000-0000-0000-000000000000}"/>
          </ac:spMkLst>
        </pc:spChg>
        <pc:spChg chg="mod">
          <ac:chgData name="Jon Rosdahl" userId="2820f357-2dd4-4127-8713-e0bfde0fd756" providerId="ADAL" clId="{AC77552E-5380-4C7D-8ACA-7707896C4D4A}" dt="2025-02-15T00:36:11.915" v="61" actId="6549"/>
          <ac:spMkLst>
            <pc:docMk/>
            <pc:sldMk cId="0" sldId="257"/>
            <ac:spMk id="4098" creationId="{00000000-0000-0000-0000-000000000000}"/>
          </ac:spMkLst>
        </pc:spChg>
      </pc:sldChg>
      <pc:sldChg chg="modSp mod">
        <pc:chgData name="Jon Rosdahl" userId="2820f357-2dd4-4127-8713-e0bfde0fd756" providerId="ADAL" clId="{AC77552E-5380-4C7D-8ACA-7707896C4D4A}" dt="2025-02-15T00:53:12.200" v="303" actId="403"/>
        <pc:sldMkLst>
          <pc:docMk/>
          <pc:sldMk cId="0" sldId="264"/>
        </pc:sldMkLst>
        <pc:spChg chg="mod">
          <ac:chgData name="Jon Rosdahl" userId="2820f357-2dd4-4127-8713-e0bfde0fd756" providerId="ADAL" clId="{AC77552E-5380-4C7D-8ACA-7707896C4D4A}" dt="2025-02-15T00:53:12.200" v="303" actId="403"/>
          <ac:spMkLst>
            <pc:docMk/>
            <pc:sldMk cId="0" sldId="264"/>
            <ac:spMk id="11266" creationId="{00000000-0000-0000-0000-000000000000}"/>
          </ac:spMkLst>
        </pc:spChg>
      </pc:sldChg>
      <pc:sldChg chg="modSp mod">
        <pc:chgData name="Jon Rosdahl" userId="2820f357-2dd4-4127-8713-e0bfde0fd756" providerId="ADAL" clId="{AC77552E-5380-4C7D-8ACA-7707896C4D4A}" dt="2025-02-15T00:43:53.059" v="130" actId="20577"/>
        <pc:sldMkLst>
          <pc:docMk/>
          <pc:sldMk cId="3439635317" sldId="274"/>
        </pc:sldMkLst>
        <pc:spChg chg="mod">
          <ac:chgData name="Jon Rosdahl" userId="2820f357-2dd4-4127-8713-e0bfde0fd756" providerId="ADAL" clId="{AC77552E-5380-4C7D-8ACA-7707896C4D4A}" dt="2025-02-15T00:42:44.450" v="107" actId="6549"/>
          <ac:spMkLst>
            <pc:docMk/>
            <pc:sldMk cId="3439635317" sldId="274"/>
            <ac:spMk id="2" creationId="{00000000-0000-0000-0000-000000000000}"/>
          </ac:spMkLst>
        </pc:spChg>
        <pc:spChg chg="mod">
          <ac:chgData name="Jon Rosdahl" userId="2820f357-2dd4-4127-8713-e0bfde0fd756" providerId="ADAL" clId="{AC77552E-5380-4C7D-8ACA-7707896C4D4A}" dt="2025-02-15T00:43:53.059" v="130" actId="20577"/>
          <ac:spMkLst>
            <pc:docMk/>
            <pc:sldMk cId="3439635317" sldId="274"/>
            <ac:spMk id="3" creationId="{00000000-0000-0000-0000-000000000000}"/>
          </ac:spMkLst>
        </pc:spChg>
      </pc:sldChg>
      <pc:sldChg chg="modSp mod">
        <pc:chgData name="Jon Rosdahl" userId="2820f357-2dd4-4127-8713-e0bfde0fd756" providerId="ADAL" clId="{AC77552E-5380-4C7D-8ACA-7707896C4D4A}" dt="2025-02-15T00:41:59.889" v="84" actId="947"/>
        <pc:sldMkLst>
          <pc:docMk/>
          <pc:sldMk cId="2099305387" sldId="285"/>
        </pc:sldMkLst>
        <pc:spChg chg="mod">
          <ac:chgData name="Jon Rosdahl" userId="2820f357-2dd4-4127-8713-e0bfde0fd756" providerId="ADAL" clId="{AC77552E-5380-4C7D-8ACA-7707896C4D4A}" dt="2025-02-15T00:40:36.722" v="75" actId="6549"/>
          <ac:spMkLst>
            <pc:docMk/>
            <pc:sldMk cId="2099305387" sldId="285"/>
            <ac:spMk id="2" creationId="{F3B43754-1163-4B0C-8310-62C38E10D93C}"/>
          </ac:spMkLst>
        </pc:spChg>
        <pc:spChg chg="mod">
          <ac:chgData name="Jon Rosdahl" userId="2820f357-2dd4-4127-8713-e0bfde0fd756" providerId="ADAL" clId="{AC77552E-5380-4C7D-8ACA-7707896C4D4A}" dt="2025-02-15T00:41:59.889" v="84" actId="947"/>
          <ac:spMkLst>
            <pc:docMk/>
            <pc:sldMk cId="2099305387" sldId="285"/>
            <ac:spMk id="8" creationId="{A17284DF-72F3-4BE4-A17D-B2B7EC7499F0}"/>
          </ac:spMkLst>
        </pc:spChg>
      </pc:sldChg>
      <pc:sldChg chg="modSp mod">
        <pc:chgData name="Jon Rosdahl" userId="2820f357-2dd4-4127-8713-e0bfde0fd756" providerId="ADAL" clId="{AC77552E-5380-4C7D-8ACA-7707896C4D4A}" dt="2025-02-15T00:39:50.858" v="67" actId="255"/>
        <pc:sldMkLst>
          <pc:docMk/>
          <pc:sldMk cId="822775208" sldId="287"/>
        </pc:sldMkLst>
        <pc:spChg chg="mod">
          <ac:chgData name="Jon Rosdahl" userId="2820f357-2dd4-4127-8713-e0bfde0fd756" providerId="ADAL" clId="{AC77552E-5380-4C7D-8ACA-7707896C4D4A}" dt="2025-02-15T00:39:50.858" v="67" actId="255"/>
          <ac:spMkLst>
            <pc:docMk/>
            <pc:sldMk cId="822775208" sldId="287"/>
            <ac:spMk id="3" creationId="{8A337E3F-2C54-47D6-B9F4-C7408CA692FF}"/>
          </ac:spMkLst>
        </pc:spChg>
      </pc:sldChg>
      <pc:sldChg chg="modSp mod">
        <pc:chgData name="Jon Rosdahl" userId="2820f357-2dd4-4127-8713-e0bfde0fd756" providerId="ADAL" clId="{AC77552E-5380-4C7D-8ACA-7707896C4D4A}" dt="2025-02-15T00:46:37.996" v="148" actId="6549"/>
        <pc:sldMkLst>
          <pc:docMk/>
          <pc:sldMk cId="3866284722" sldId="325"/>
        </pc:sldMkLst>
        <pc:spChg chg="mod">
          <ac:chgData name="Jon Rosdahl" userId="2820f357-2dd4-4127-8713-e0bfde0fd756" providerId="ADAL" clId="{AC77552E-5380-4C7D-8ACA-7707896C4D4A}" dt="2025-02-15T00:46:37.996" v="148" actId="6549"/>
          <ac:spMkLst>
            <pc:docMk/>
            <pc:sldMk cId="3866284722" sldId="325"/>
            <ac:spMk id="3" creationId="{58F48A77-6149-4095-9848-28A693C82088}"/>
          </ac:spMkLst>
        </pc:spChg>
      </pc:sldChg>
      <pc:sldChg chg="modSp mod">
        <pc:chgData name="Jon Rosdahl" userId="2820f357-2dd4-4127-8713-e0bfde0fd756" providerId="ADAL" clId="{AC77552E-5380-4C7D-8ACA-7707896C4D4A}" dt="2025-02-15T00:48:52.772" v="214" actId="20577"/>
        <pc:sldMkLst>
          <pc:docMk/>
          <pc:sldMk cId="2493126378" sldId="329"/>
        </pc:sldMkLst>
        <pc:spChg chg="mod">
          <ac:chgData name="Jon Rosdahl" userId="2820f357-2dd4-4127-8713-e0bfde0fd756" providerId="ADAL" clId="{AC77552E-5380-4C7D-8ACA-7707896C4D4A}" dt="2025-02-15T00:48:52.772" v="214" actId="20577"/>
          <ac:spMkLst>
            <pc:docMk/>
            <pc:sldMk cId="2493126378" sldId="329"/>
            <ac:spMk id="8" creationId="{CB46589D-B045-4F67-96F9-108FD0B249A7}"/>
          </ac:spMkLst>
        </pc:spChg>
      </pc:sldChg>
      <pc:sldChg chg="modSp mod">
        <pc:chgData name="Jon Rosdahl" userId="2820f357-2dd4-4127-8713-e0bfde0fd756" providerId="ADAL" clId="{AC77552E-5380-4C7D-8ACA-7707896C4D4A}" dt="2025-02-15T00:50:18.290" v="255" actId="6549"/>
        <pc:sldMkLst>
          <pc:docMk/>
          <pc:sldMk cId="1784219855" sldId="331"/>
        </pc:sldMkLst>
        <pc:spChg chg="mod">
          <ac:chgData name="Jon Rosdahl" userId="2820f357-2dd4-4127-8713-e0bfde0fd756" providerId="ADAL" clId="{AC77552E-5380-4C7D-8ACA-7707896C4D4A}" dt="2025-02-15T00:50:18.290" v="255" actId="6549"/>
          <ac:spMkLst>
            <pc:docMk/>
            <pc:sldMk cId="1784219855" sldId="331"/>
            <ac:spMk id="8" creationId="{9E0431BB-C713-450C-90C3-EF5AFA8F2E34}"/>
          </ac:spMkLst>
        </pc:spChg>
      </pc:sldChg>
      <pc:sldChg chg="modSp mod">
        <pc:chgData name="Jon Rosdahl" userId="2820f357-2dd4-4127-8713-e0bfde0fd756" providerId="ADAL" clId="{AC77552E-5380-4C7D-8ACA-7707896C4D4A}" dt="2025-02-15T00:51:11.957" v="284" actId="20577"/>
        <pc:sldMkLst>
          <pc:docMk/>
          <pc:sldMk cId="2891040505" sldId="332"/>
        </pc:sldMkLst>
        <pc:spChg chg="mod">
          <ac:chgData name="Jon Rosdahl" userId="2820f357-2dd4-4127-8713-e0bfde0fd756" providerId="ADAL" clId="{AC77552E-5380-4C7D-8ACA-7707896C4D4A}" dt="2025-02-15T00:51:11.957" v="284" actId="20577"/>
          <ac:spMkLst>
            <pc:docMk/>
            <pc:sldMk cId="2891040505" sldId="332"/>
            <ac:spMk id="3" creationId="{FF45EDF8-F8B4-4C62-A574-17EE4A97B753}"/>
          </ac:spMkLst>
        </pc:spChg>
      </pc:sldChg>
      <pc:sldChg chg="add">
        <pc:chgData name="Jon Rosdahl" userId="2820f357-2dd4-4127-8713-e0bfde0fd756" providerId="ADAL" clId="{AC77552E-5380-4C7D-8ACA-7707896C4D4A}" dt="2025-02-15T00:39:04.339" v="62"/>
        <pc:sldMkLst>
          <pc:docMk/>
          <pc:sldMk cId="2395217466" sldId="574"/>
        </pc:sldMkLst>
      </pc:sldChg>
      <pc:sldChg chg="del">
        <pc:chgData name="Jon Rosdahl" userId="2820f357-2dd4-4127-8713-e0bfde0fd756" providerId="ADAL" clId="{AC77552E-5380-4C7D-8ACA-7707896C4D4A}" dt="2025-02-15T00:39:10.513" v="63" actId="47"/>
        <pc:sldMkLst>
          <pc:docMk/>
          <pc:sldMk cId="1968720319" sldId="2366"/>
        </pc:sldMkLst>
      </pc:sldChg>
      <pc:sldChg chg="modSp mod">
        <pc:chgData name="Jon Rosdahl" userId="2820f357-2dd4-4127-8713-e0bfde0fd756" providerId="ADAL" clId="{AC77552E-5380-4C7D-8ACA-7707896C4D4A}" dt="2025-02-15T00:51:29.200" v="285" actId="255"/>
        <pc:sldMkLst>
          <pc:docMk/>
          <pc:sldMk cId="3559692747" sldId="2375"/>
        </pc:sldMkLst>
        <pc:spChg chg="mod">
          <ac:chgData name="Jon Rosdahl" userId="2820f357-2dd4-4127-8713-e0bfde0fd756" providerId="ADAL" clId="{AC77552E-5380-4C7D-8ACA-7707896C4D4A}" dt="2025-02-15T00:47:22.590" v="162" actId="20577"/>
          <ac:spMkLst>
            <pc:docMk/>
            <pc:sldMk cId="3559692747" sldId="2375"/>
            <ac:spMk id="2" creationId="{E7A121F3-9014-44AB-B201-8F2267DE1296}"/>
          </ac:spMkLst>
        </pc:spChg>
        <pc:spChg chg="mod">
          <ac:chgData name="Jon Rosdahl" userId="2820f357-2dd4-4127-8713-e0bfde0fd756" providerId="ADAL" clId="{AC77552E-5380-4C7D-8ACA-7707896C4D4A}" dt="2025-02-15T00:51:29.200" v="285" actId="255"/>
          <ac:spMkLst>
            <pc:docMk/>
            <pc:sldMk cId="3559692747" sldId="2375"/>
            <ac:spMk id="8" creationId="{B2EE2183-289E-0BB1-688B-4D6393839DD6}"/>
          </ac:spMkLst>
        </pc:spChg>
      </pc:sldChg>
      <pc:sldChg chg="del">
        <pc:chgData name="Jon Rosdahl" userId="2820f357-2dd4-4127-8713-e0bfde0fd756" providerId="ADAL" clId="{AC77552E-5380-4C7D-8ACA-7707896C4D4A}" dt="2025-02-15T00:47:43.743" v="163" actId="47"/>
        <pc:sldMkLst>
          <pc:docMk/>
          <pc:sldMk cId="614360764" sldId="2376"/>
        </pc:sldMkLst>
      </pc:sldChg>
      <pc:sldChg chg="del">
        <pc:chgData name="Jon Rosdahl" userId="2820f357-2dd4-4127-8713-e0bfde0fd756" providerId="ADAL" clId="{AC77552E-5380-4C7D-8ACA-7707896C4D4A}" dt="2025-02-15T00:47:45.131" v="164" actId="47"/>
        <pc:sldMkLst>
          <pc:docMk/>
          <pc:sldMk cId="2398587776" sldId="2377"/>
        </pc:sldMkLst>
      </pc:sldChg>
      <pc:sldChg chg="del">
        <pc:chgData name="Jon Rosdahl" userId="2820f357-2dd4-4127-8713-e0bfde0fd756" providerId="ADAL" clId="{AC77552E-5380-4C7D-8ACA-7707896C4D4A}" dt="2025-02-15T00:47:47.139" v="165" actId="47"/>
        <pc:sldMkLst>
          <pc:docMk/>
          <pc:sldMk cId="938079465" sldId="2378"/>
        </pc:sldMkLst>
      </pc:sldChg>
      <pc:sldChg chg="del">
        <pc:chgData name="Jon Rosdahl" userId="2820f357-2dd4-4127-8713-e0bfde0fd756" providerId="ADAL" clId="{AC77552E-5380-4C7D-8ACA-7707896C4D4A}" dt="2025-02-15T00:49:04.400" v="215" actId="47"/>
        <pc:sldMkLst>
          <pc:docMk/>
          <pc:sldMk cId="711922616" sldId="2379"/>
        </pc:sldMkLst>
      </pc:sldChg>
      <pc:sldChg chg="del">
        <pc:chgData name="Jon Rosdahl" userId="2820f357-2dd4-4127-8713-e0bfde0fd756" providerId="ADAL" clId="{AC77552E-5380-4C7D-8ACA-7707896C4D4A}" dt="2025-02-15T00:49:05.294" v="216" actId="47"/>
        <pc:sldMkLst>
          <pc:docMk/>
          <pc:sldMk cId="1027538871" sldId="2380"/>
        </pc:sldMkLst>
      </pc:sldChg>
      <pc:sldChg chg="del">
        <pc:chgData name="Jon Rosdahl" userId="2820f357-2dd4-4127-8713-e0bfde0fd756" providerId="ADAL" clId="{AC77552E-5380-4C7D-8ACA-7707896C4D4A}" dt="2025-02-15T00:49:05.909" v="217" actId="47"/>
        <pc:sldMkLst>
          <pc:docMk/>
          <pc:sldMk cId="1065056948" sldId="2381"/>
        </pc:sldMkLst>
      </pc:sldChg>
      <pc:sldMasterChg chg="modSp mod">
        <pc:chgData name="Jon Rosdahl" userId="2820f357-2dd4-4127-8713-e0bfde0fd756" providerId="ADAL" clId="{AC77552E-5380-4C7D-8ACA-7707896C4D4A}" dt="2025-02-15T16:18:02.201" v="315" actId="20577"/>
        <pc:sldMasterMkLst>
          <pc:docMk/>
          <pc:sldMasterMk cId="350243259" sldId="2147483738"/>
        </pc:sldMasterMkLst>
        <pc:spChg chg="mod">
          <ac:chgData name="Jon Rosdahl" userId="2820f357-2dd4-4127-8713-e0bfde0fd756" providerId="ADAL" clId="{AC77552E-5380-4C7D-8ACA-7707896C4D4A}" dt="2025-02-15T16:18:02.201" v="315" actId="20577"/>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802-11-24/1896r2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802-11-24/1896r2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802-11-24/1896r2</a:t>
            </a:r>
          </a:p>
        </p:txBody>
      </p:sp>
      <p:sp>
        <p:nvSpPr>
          <p:cNvPr id="5" name="Date Placeholder 4"/>
          <p:cNvSpPr>
            <a:spLocks noGrp="1"/>
          </p:cNvSpPr>
          <p:nvPr>
            <p:ph type="dt" idx="11"/>
          </p:nvPr>
        </p:nvSpPr>
        <p:spPr/>
        <p:txBody>
          <a:bodyPr/>
          <a:lstStyle/>
          <a:p>
            <a:r>
              <a:rPr lang="en-US"/>
              <a:t>November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802-11-24/1896r2</a:t>
            </a:r>
          </a:p>
        </p:txBody>
      </p:sp>
      <p:sp>
        <p:nvSpPr>
          <p:cNvPr id="5" name="Date Placeholder 4"/>
          <p:cNvSpPr>
            <a:spLocks noGrp="1"/>
          </p:cNvSpPr>
          <p:nvPr>
            <p:ph type="dt"/>
          </p:nvPr>
        </p:nvSpPr>
        <p:spPr/>
        <p:txBody>
          <a:bodyPr/>
          <a:lstStyle/>
          <a:p>
            <a:r>
              <a:rPr lang="en-US"/>
              <a:t>November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7868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2025</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2025</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2025</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2025</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2025</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11-25-0246r0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815-00-0PAR-minutes-november-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5" Type="http://schemas.openxmlformats.org/officeDocument/2006/relationships/hyperlink" Target="https://mentor.ieee.org/802.15/dcn/25/15-25-0054-01-0mag-par-for-802-15-4-2024-corrigendum-1.pdf" TargetMode="External"/><Relationship Id="rId4" Type="http://schemas.openxmlformats.org/officeDocument/2006/relationships/hyperlink" Target="https://mentor.ieee.org/802-ec/dcn/25/ec-25-0021-00-LMSC-draft-ieee-p802-3dp-csd.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815-00-0PAR-minutes-november-2024-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- 2025 March - Atlanta</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2025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strike="sngStrike" dirty="0">
                <a:solidFill>
                  <a:srgbClr val="000000"/>
                </a:solidFill>
                <a:effectLst/>
                <a:latin typeface="Times New Roman" panose="02020603050405020304" pitchFamily="18" charset="0"/>
              </a:rPr>
              <a:t>P802.11br - Amendment - Enhanced Light Communications, </a:t>
            </a:r>
            <a:r>
              <a:rPr lang="en-US" sz="2000" b="0" i="0" strike="sngStrike" dirty="0">
                <a:solidFill>
                  <a:srgbClr val="000000"/>
                </a:solidFill>
                <a:effectLst/>
                <a:latin typeface="Times New Roman" panose="02020603050405020304" pitchFamily="18" charset="0"/>
                <a:hlinkClick r:id="rId5"/>
              </a:rPr>
              <a:t>PAR</a:t>
            </a:r>
            <a:r>
              <a:rPr lang="en-US" sz="2000" b="0" i="0" strike="sngStrike" dirty="0">
                <a:solidFill>
                  <a:srgbClr val="000000"/>
                </a:solidFill>
                <a:effectLst/>
                <a:latin typeface="Times New Roman" panose="02020603050405020304" pitchFamily="18" charset="0"/>
              </a:rPr>
              <a:t> and </a:t>
            </a:r>
            <a:r>
              <a:rPr lang="en-US" sz="2000" b="0" i="0" strike="sngStrike" dirty="0">
                <a:solidFill>
                  <a:srgbClr val="000000"/>
                </a:solidFill>
                <a:effectLst/>
                <a:latin typeface="Times New Roman" panose="02020603050405020304" pitchFamily="18" charset="0"/>
                <a:hlinkClick r:id="rId6"/>
              </a:rPr>
              <a:t>CSD</a:t>
            </a:r>
            <a:endParaRPr lang="en-US" sz="2000" b="0" i="0" strike="sngStrike"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br>
              <a:rPr lang="en-US" sz="1000" dirty="0"/>
            </a:br>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10 and 13, 2025</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March 2025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March 2025,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March 2025- 10:30-12:30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 </a:t>
            </a:r>
            <a:r>
              <a:rPr lang="en-US" sz="2000" b="1" dirty="0"/>
              <a:t>2024 in document  11-24/1815r0: </a:t>
            </a:r>
            <a:r>
              <a:rPr lang="en-US" sz="2000" b="1" dirty="0">
                <a:hlinkClick r:id="rId2"/>
              </a:rPr>
              <a:t>https://mentor.ieee.org/802.11/dcn/24/11-24-1815-00-0PAR-minutes-november-2024-session.docx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Proposed 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97469"/>
            <a:ext cx="10361083"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arenR"/>
            </a:pPr>
            <a:r>
              <a:rPr lang="en-US"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b="0" i="0" dirty="0">
                <a:solidFill>
                  <a:srgbClr val="000000"/>
                </a:solidFill>
                <a:effectLst/>
                <a:latin typeface="Times New Roman" panose="02020603050405020304" pitchFamily="18" charset="0"/>
                <a:hlinkClick r:id="rId2"/>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arenR"/>
            </a:pPr>
            <a:r>
              <a:rPr lang="en-US" b="0" i="0" dirty="0">
                <a:solidFill>
                  <a:srgbClr val="000000"/>
                </a:solidFill>
                <a:effectLst/>
                <a:latin typeface="Times New Roman" panose="02020603050405020304" pitchFamily="18" charset="0"/>
              </a:rPr>
              <a:t>P802.3dp - Amendment - Cabling Restrictions for Single Pair Power over Ethernet (</a:t>
            </a:r>
            <a:r>
              <a:rPr lang="en-US" b="0" i="0" dirty="0" err="1">
                <a:solidFill>
                  <a:srgbClr val="000000"/>
                </a:solidFill>
                <a:effectLst/>
                <a:latin typeface="Times New Roman" panose="02020603050405020304" pitchFamily="18" charset="0"/>
              </a:rPr>
              <a:t>SPoE</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3"/>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4"/>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arenR"/>
            </a:pPr>
            <a:r>
              <a:rPr lang="en-US" b="0" i="0" dirty="0">
                <a:solidFill>
                  <a:srgbClr val="000000"/>
                </a:solidFill>
                <a:effectLst/>
                <a:latin typeface="Times New Roman" panose="02020603050405020304" pitchFamily="18" charset="0"/>
              </a:rPr>
              <a:t>P802.15 - Standard  for Low Rate Wireless Networks - Corrigendum to IEEE Standard 802.15.4-2024, </a:t>
            </a:r>
            <a:r>
              <a:rPr lang="en-US" b="0" i="0" dirty="0">
                <a:solidFill>
                  <a:srgbClr val="000000"/>
                </a:solidFill>
                <a:effectLst/>
                <a:latin typeface="Times New Roman" panose="02020603050405020304" pitchFamily="18" charset="0"/>
                <a:hlinkClick r:id="rId5"/>
              </a:rPr>
              <a:t>PAR</a:t>
            </a:r>
            <a:endParaRPr lang="en-US" b="0" i="0" dirty="0">
              <a:solidFill>
                <a:srgbClr val="000000"/>
              </a:solidFill>
              <a:effectLst/>
              <a:latin typeface="Times New Roman" panose="02020603050405020304" pitchFamily="18" charset="0"/>
            </a:endParaRPr>
          </a:p>
          <a:p>
            <a:pPr marL="457200" indent="-457200">
              <a:buFont typeface="+mj-lt"/>
              <a:buAutoNum type="arabicParenR"/>
            </a:pPr>
            <a:endParaRPr lang="en-US"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10 March 2025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Tuesday 11 March 2025</a:t>
            </a:r>
          </a:p>
          <a:p>
            <a:pPr marL="285750" indent="-285750"/>
            <a:endParaRPr lang="en-US" altLang="en-US" dirty="0"/>
          </a:p>
          <a:p>
            <a:pPr marL="285750" indent="-285750"/>
            <a:r>
              <a:rPr lang="en-US" altLang="en-US" dirty="0"/>
              <a:t>Feedback was reviewed on Thursda</a:t>
            </a:r>
            <a:r>
              <a:rPr lang="en-US" dirty="0"/>
              <a:t>y 13 March 2025 </a:t>
            </a:r>
            <a:r>
              <a:rPr lang="en-US" altLang="en-US" dirty="0"/>
              <a:t>10:30-12:30 PDT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Courier New" panose="02070309020205020404" pitchFamily="49" charset="0"/>
              <a:buChar char="o"/>
            </a:pPr>
            <a:r>
              <a:rPr lang="en-US" sz="2000" b="0" i="0" dirty="0">
                <a:solidFill>
                  <a:srgbClr val="000000"/>
                </a:solidFill>
                <a:effectLst/>
                <a:latin typeface="Times New Roman" panose="02020603050405020304" pitchFamily="18" charset="0"/>
              </a:rPr>
              <a:t>P802.11br - Amendment - Enhanced Light Communications,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pPr marL="0" indent="0"/>
            <a:endParaRPr lang="en-US" sz="2000" dirty="0"/>
          </a:p>
          <a:p>
            <a:r>
              <a:rPr lang="en-US" altLang="en-US" sz="2000" dirty="0"/>
              <a:t>Review the 3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2025</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2025 March IEEE 802 Plenary, the PAR Review SC made comments on x of the 3 PARs/CSDs.</a:t>
            </a:r>
          </a:p>
          <a:p>
            <a:endParaRPr lang="en-US" sz="2000" dirty="0"/>
          </a:p>
          <a:p>
            <a:r>
              <a:rPr lang="en-US" sz="2000" dirty="0"/>
              <a:t>The feedback on our Comments was generally positive and most of our changes were accepted or accepted with minor modification by the respective WG.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2025</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11-25/0246rx:</a:t>
            </a:r>
          </a:p>
          <a:p>
            <a:pPr lvl="1"/>
            <a:endParaRPr lang="en-US" dirty="0"/>
          </a:p>
          <a:p>
            <a:pPr lvl="1"/>
            <a:r>
              <a:rPr lang="en-US" dirty="0"/>
              <a:t>as the report from PAR Review SC for the 2025 March IEEE 802 Plenary in Atlanta.</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Plenary minutes - </a:t>
            </a:r>
            <a:r>
              <a:rPr lang="en-US" sz="1800" b="1" dirty="0"/>
              <a:t>from </a:t>
            </a:r>
            <a:r>
              <a:rPr lang="en-US" sz="1800" dirty="0"/>
              <a:t>November</a:t>
            </a:r>
            <a:r>
              <a:rPr lang="en-US" sz="1800" b="1" dirty="0"/>
              <a:t> 2024 doc 11-24/1815r0:</a:t>
            </a:r>
          </a:p>
          <a:p>
            <a:pPr lvl="2"/>
            <a:r>
              <a:rPr lang="en-US" sz="2000" b="1" dirty="0">
                <a:hlinkClick r:id="rId4"/>
              </a:rPr>
              <a:t>https://mentor.ieee.org/802.11/dcn/24/11-24-1815-00-0PAR-minutes-november-2024-session.docx</a:t>
            </a:r>
            <a:r>
              <a:rPr lang="en-US" sz="2000" b="1" dirty="0"/>
              <a:t> </a:t>
            </a:r>
          </a:p>
          <a:p>
            <a:pPr lvl="1"/>
            <a:r>
              <a:rPr lang="en-US" b="1" dirty="0"/>
              <a:t>Current Teleconference minutes:  doc:802-11-24-1815</a:t>
            </a:r>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2025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March 2025 - 13:30-15:30 ET</a:t>
            </a:r>
          </a:p>
          <a:p>
            <a:pPr lvl="1">
              <a:buAutoNum type="arabicPeriod"/>
            </a:pPr>
            <a:r>
              <a:rPr lang="en-US" sz="1800" dirty="0"/>
              <a:t>Feedback reviewed Thursday: 13 March 2025 - 10:30-12:30 ET</a:t>
            </a:r>
            <a:endParaRPr lang="en-US" altLang="en-US" sz="1800" strike="sngStrike" dirty="0"/>
          </a:p>
        </p:txBody>
      </p:sp>
      <p:sp>
        <p:nvSpPr>
          <p:cNvPr id="4" name="Date Placeholder 3"/>
          <p:cNvSpPr>
            <a:spLocks noGrp="1"/>
          </p:cNvSpPr>
          <p:nvPr>
            <p:ph type="dt" idx="10"/>
          </p:nvPr>
        </p:nvSpPr>
        <p:spPr/>
        <p:txBody>
          <a:bodyPr/>
          <a:lstStyle/>
          <a:p>
            <a:r>
              <a:rPr lang="en-US"/>
              <a:t>March 2025</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Footer Placeholder 2">
            <a:extLst>
              <a:ext uri="{FF2B5EF4-FFF2-40B4-BE49-F238E27FC236}">
                <a16:creationId xmlns:a16="http://schemas.microsoft.com/office/drawing/2014/main" id="{B3F138D4-564A-6E6C-797D-2CF2F54CF6CF}"/>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B9B6EC52-7CF2-9458-093E-3DD8E8E334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2025</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dcmitype/"/>
    <ds:schemaRef ds:uri="cc9c437c-ae0c-4066-8d90-a0f7de786127"/>
    <ds:schemaRef ds:uri="http://schemas.microsoft.com/office/2006/metadata/properties"/>
    <ds:schemaRef ds:uri="http://purl.org/dc/elements/1.1/"/>
    <ds:schemaRef ds:uri="ba37140e-f4c5-4a6c-a9b4-20a691ce6c8a"/>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80418</TotalTime>
  <Words>2361</Words>
  <Application>Microsoft Office PowerPoint</Application>
  <PresentationFormat>Widescreen</PresentationFormat>
  <Paragraphs>286</Paragraphs>
  <Slides>24</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Courier New</vt:lpstr>
      <vt:lpstr>DejaVu Sans</vt:lpstr>
      <vt:lpstr>Times New Roman</vt:lpstr>
      <vt:lpstr>Verdana</vt:lpstr>
      <vt:lpstr>Wingdings</vt:lpstr>
      <vt:lpstr>802-11 Theme</vt:lpstr>
      <vt:lpstr>Document</vt:lpstr>
      <vt:lpstr>PAR Review SC - Mtg Agenda and Comment slides - 2025 March - Atlanta</vt:lpstr>
      <vt:lpstr>PAR Review SC – Snapshot slide Chair: Jon Rosdahl</vt:lpstr>
      <vt:lpstr>Abstract-PAR Review SC PARs under consideration for  2025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2025 March IEEE 802 Mixed-mode Plenary</vt:lpstr>
      <vt:lpstr>Agenda for PAR Review SC – March 10 and 13, 2025 Chair: Jon Rosdahl</vt:lpstr>
      <vt:lpstr>Motion to approve Previous Minutes</vt:lpstr>
      <vt:lpstr>Proposed Order to consider:</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- 2025 March  - Atlanta</dc:title>
  <dc:subject>March 2025</dc:subject>
  <dc:creator>Jon Rosdahl</dc:creator>
  <cp:keywords>Agenda and Meeting Slides</cp:keywords>
  <dc:description>Jon Rosdahl (Qualcomm)</dc:description>
  <cp:lastModifiedBy>Jon Rosdahl</cp:lastModifiedBy>
  <cp:revision>291</cp:revision>
  <cp:lastPrinted>1601-01-01T00:00:00Z</cp:lastPrinted>
  <dcterms:created xsi:type="dcterms:W3CDTF">2014-04-14T10:59:07Z</dcterms:created>
  <dcterms:modified xsi:type="dcterms:W3CDTF">2025-02-15T16:18:10Z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