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58" r:id="rId3"/>
  </p:sldMasterIdLst>
  <p:notesMasterIdLst>
    <p:notesMasterId r:id="rId5"/>
  </p:notesMasterIdLst>
  <p:handoutMasterIdLst>
    <p:handoutMasterId r:id="rId15"/>
  </p:handoutMasterIdLst>
  <p:sldIdLst>
    <p:sldId id="256" r:id="rId4"/>
    <p:sldId id="257" r:id="rId6"/>
    <p:sldId id="294" r:id="rId7"/>
    <p:sldId id="293" r:id="rId8"/>
    <p:sldId id="295" r:id="rId9"/>
    <p:sldId id="298" r:id="rId10"/>
    <p:sldId id="274" r:id="rId11"/>
    <p:sldId id="296" r:id="rId12"/>
    <p:sldId id="297" r:id="rId13"/>
    <p:sldId id="264" r:id="rId14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howGuides="1"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2"/>
        <p:guide pos="22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802.11-24/1388r1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Haorui Yang, China Mobile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August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August 2025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altLang="zh-CN"/>
              <a:t>August 2025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Haorui Yang, China Mobile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0237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3765" algn="l"/>
                <a:tab pos="1828165" algn="l"/>
                <a:tab pos="2742565" algn="l"/>
                <a:tab pos="3656965" algn="l"/>
                <a:tab pos="4571365" algn="l"/>
                <a:tab pos="5485765" algn="l"/>
                <a:tab pos="6400165" algn="l"/>
                <a:tab pos="7314565" algn="l"/>
                <a:tab pos="8228965" algn="l"/>
                <a:tab pos="9143365" algn="l"/>
                <a:tab pos="10057765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0237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r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0</a:t>
            </a:r>
            <a:endParaRPr kumimoji="0" lang="en-US" alt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1341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Access Delay for Seamless transition</a:t>
            </a:r>
            <a:endParaRPr lang="en-US" alt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7228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2025</a:t>
            </a:r>
            <a:r>
              <a:rPr lang="en-GB" sz="2000" b="0" dirty="0"/>
              <a:t>-</a:t>
            </a:r>
            <a:r>
              <a:rPr lang="en-US" altLang="en-GB" sz="2000" b="0" dirty="0"/>
              <a:t>7</a:t>
            </a:r>
            <a:r>
              <a:rPr lang="en-GB" sz="2000" b="0" dirty="0"/>
              <a:t>-</a:t>
            </a:r>
            <a:r>
              <a:rPr lang="en-US" altLang="en-GB" sz="2000" b="0" dirty="0"/>
              <a:t>15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127125" y="2427605"/>
          <a:ext cx="982218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185"/>
                <a:gridCol w="1988820"/>
                <a:gridCol w="3084830"/>
                <a:gridCol w="276034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altLang="zh-CN" b="1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Haorui Yang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China Mobile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Hangzhou, Zhejiang, China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yanghaorui0217@163.com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 marL="90170" marR="90170" marT="46990" marB="4699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/>
              <a:t>[1]: IEEE Std 802.11bn D0.3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  <a:endParaRPr lang="en-US" alt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6517640" cy="4113530"/>
          </a:xfrm>
        </p:spPr>
        <p:txBody>
          <a:bodyPr/>
          <a:lstStyle/>
          <a:p>
            <a:pPr algn="l" defTabSz="449580">
              <a:buSzTx/>
              <a:buChar char="•"/>
            </a:pPr>
            <a:r>
              <a:rPr lang="en-US" altLang="en-GB"/>
              <a:t>SMD BSS transition procedure has been specified in 802.11bn D0.3[1], including the preparation phase and execution phase with frame exchange between non-AP MLD and AP MLD.</a:t>
            </a:r>
            <a:endParaRPr lang="en-US" altLang="en-GB"/>
          </a:p>
          <a:p>
            <a:pPr lvl="1" algn="l" defTabSz="449580">
              <a:buSzTx/>
              <a:buChar char="•"/>
            </a:pPr>
            <a:r>
              <a:rPr lang="en-US" altLang="en-GB"/>
              <a:t>The preparation phase is optional while the execution phase is mandatory.</a:t>
            </a:r>
            <a:endParaRPr lang="en-US" altLang="en-GB"/>
          </a:p>
          <a:p>
            <a:pPr algn="l" defTabSz="449580">
              <a:buSzTx/>
              <a:buChar char="•"/>
            </a:pPr>
            <a:r>
              <a:rPr lang="en-US" altLang="en-GB"/>
              <a:t>The whole procedure is expected to be a long-duration procedure.</a:t>
            </a:r>
            <a:endParaRPr lang="en-US" altLang="en-GB"/>
          </a:p>
          <a:p>
            <a:pPr lvl="1" algn="l" defTabSz="449580">
              <a:buSzTx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2025</a:t>
            </a:r>
            <a:endParaRPr lang="en-GB" dirty="0"/>
          </a:p>
        </p:txBody>
      </p:sp>
      <p:pic>
        <p:nvPicPr>
          <p:cNvPr id="2" name="图片 1" descr="截图_选择区域_202507011520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07935" y="1772920"/>
            <a:ext cx="4471035" cy="400875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6322695" cy="4113530"/>
          </a:xfrm>
        </p:spPr>
        <p:txBody>
          <a:bodyPr/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The frame exchange between non-AP MLD and AP MLD should firstly obtain the TXOP by using EDCA as the baseline, which should be taken into account.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AC_VO is selected if QMF is not supported and the recipient STA is a QoS STA.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EDCA is used if the STA supports QMF.</a:t>
            </a:r>
            <a:endParaRPr lang="en-US" altLang="en-GB">
              <a:sym typeface="+mn-ea"/>
            </a:endParaRPr>
          </a:p>
          <a:p>
            <a:pPr algn="l">
              <a:buSzTx/>
              <a:buChar char="•"/>
            </a:pPr>
            <a:endParaRPr lang="en-US" altLang="en-GB">
              <a:sym typeface="+mn-ea"/>
            </a:endParaRPr>
          </a:p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This submission focus on how to reduce the access delay for the frame exchange between the AP MLD and non-AP MLD.</a:t>
            </a:r>
            <a:endParaRPr lang="en-US" altLang="en-GB">
              <a:sym typeface="+mn-ea"/>
            </a:endParaRPr>
          </a:p>
          <a:p>
            <a:pPr algn="l">
              <a:buSzTx/>
              <a:buChar char="•"/>
            </a:pPr>
            <a:endParaRPr lang="en-US" altLang="en-GB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August 2025</a:t>
            </a:r>
            <a:endParaRPr lang="en-GB" dirty="0"/>
          </a:p>
        </p:txBody>
      </p:sp>
      <p:pic>
        <p:nvPicPr>
          <p:cNvPr id="7" name="图片 6" descr="截图_选择区域_202507011520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07935" y="1772920"/>
            <a:ext cx="4471035" cy="40087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Issue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 defTabSz="449580">
              <a:buSzTx/>
              <a:buChar char="•"/>
            </a:pPr>
            <a:r>
              <a:rPr lang="en-US" altLang="en-GB" sz="2400">
                <a:sym typeface="+mn-ea"/>
              </a:rPr>
              <a:t>The performance of SMD BSS transition is strongly impacted by the access delay of the frame exchange over the air.</a:t>
            </a:r>
            <a:endParaRPr lang="en-US" altLang="en-GB" sz="2400"/>
          </a:p>
          <a:p>
            <a:pPr lvl="1" algn="l" defTabSz="449580">
              <a:buSzTx/>
              <a:buChar char="•"/>
            </a:pPr>
            <a:r>
              <a:rPr lang="en-US" altLang="en-GB">
                <a:sym typeface="+mn-ea"/>
              </a:rPr>
              <a:t>The coverage of one BSS is relatively small in deployment, such as a few tens of meters.</a:t>
            </a:r>
            <a:endParaRPr lang="en-US" altLang="en-GB">
              <a:sym typeface="+mn-ea"/>
            </a:endParaRPr>
          </a:p>
          <a:p>
            <a:pPr lvl="1" algn="l" defTabSz="449580">
              <a:buSzTx/>
              <a:buChar char="•"/>
            </a:pPr>
            <a:r>
              <a:rPr lang="en-US" altLang="en-GB">
                <a:sym typeface="+mn-ea"/>
              </a:rPr>
              <a:t>The movement of the non-AP MLD from the source AP MLD to the target AP MLD will be fast, compared to the SMD BSS transition procedure duration, especially in the dense deployment.</a:t>
            </a:r>
            <a:endParaRPr lang="en-US" altLang="en-GB"/>
          </a:p>
          <a:p>
            <a:pPr lvl="0" algn="l" defTabSz="449580">
              <a:buSzTx/>
              <a:buChar char="•"/>
            </a:pPr>
            <a:r>
              <a:rPr lang="en-US" altLang="en-GB">
                <a:sym typeface="+mn-ea"/>
              </a:rPr>
              <a:t>Therefore, the SMD BSS transition procedure should be completed as soon as possible.</a:t>
            </a:r>
            <a:endParaRPr lang="en-US" altLang="en-GB">
              <a:sym typeface="+mn-ea"/>
            </a:endParaRPr>
          </a:p>
          <a:p>
            <a:pPr lvl="1" algn="l" defTabSz="449580">
              <a:buSzTx/>
              <a:buChar char="•"/>
            </a:pPr>
            <a:r>
              <a:rPr lang="en-US" altLang="en-GB" sz="2000">
                <a:sym typeface="+mn-ea"/>
              </a:rPr>
              <a:t>Avoiding the scenario that the non-AP MLD has moved into the coverage of the target AP MLD but the procedure with source AP MLD is still ongoing.</a:t>
            </a:r>
            <a:endParaRPr lang="en-US" altLang="en-GB" sz="2000"/>
          </a:p>
          <a:p>
            <a:endParaRPr lang="en-US" altLang="en-GB" sz="180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August 2025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Solution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SzTx/>
              <a:buChar char="•"/>
            </a:pPr>
            <a:r>
              <a:rPr lang="en-US" altLang="en-GB">
                <a:sym typeface="+mn-ea"/>
              </a:rPr>
              <a:t>To save the access time between the non-AP MLD and AP MLD, the management frames during the preparation and execution phase shall be treated with the highest priority.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The existing QMF feature can be enhanced with adding the newly defined management frames for SMD BSS transition with mapping to AC_VO.</a:t>
            </a:r>
            <a:endParaRPr lang="en-US" altLang="en-GB">
              <a:sym typeface="+mn-ea"/>
            </a:endParaRPr>
          </a:p>
          <a:p>
            <a:pPr lvl="2" algn="l">
              <a:buSzTx/>
              <a:buChar char="•"/>
            </a:pPr>
            <a:r>
              <a:rPr lang="en-US" altLang="en-GB">
                <a:sym typeface="+mn-ea"/>
              </a:rPr>
              <a:t>e.g., adding the UHR Link Reconfigureation Request/Response frame with type = preparation/execution.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If QMF is not supported, the UHR STAs will use AC_VO as the baseline.</a:t>
            </a:r>
            <a:endParaRPr lang="en-US" altLang="en-GB">
              <a:sym typeface="+mn-ea"/>
            </a:endParaRPr>
          </a:p>
          <a:p>
            <a:pPr lvl="2" algn="l">
              <a:buSzTx/>
              <a:buChar char="•"/>
            </a:pP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endParaRPr lang="en-US" altLang="en-GB">
              <a:sym typeface="+mn-ea"/>
            </a:endParaRPr>
          </a:p>
          <a:p>
            <a:pPr lvl="0" algn="l">
              <a:buSzTx/>
              <a:buChar char="•"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August 2025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Futher Consideration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 algn="l">
              <a:buSzTx/>
              <a:buChar char="•"/>
            </a:pPr>
            <a:r>
              <a:rPr lang="en-US" altLang="en-GB">
                <a:sym typeface="+mn-ea"/>
              </a:rPr>
              <a:t>Besides the enhancement on transmitting the management frames for SMD BSS transition, the access to the target AP MLD can also be enhanced.</a:t>
            </a:r>
            <a:endParaRPr lang="en-US" altLang="en-GB">
              <a:sym typeface="+mn-ea"/>
            </a:endParaRPr>
          </a:p>
          <a:p>
            <a:pPr lvl="0" algn="l">
              <a:buSzTx/>
              <a:buChar char="•"/>
            </a:pPr>
            <a:r>
              <a:rPr lang="en-US" altLang="en-GB">
                <a:sym typeface="+mn-ea"/>
              </a:rPr>
              <a:t>During the execution initiated to source AP MLD, the target AP MLD can send a trigger frame with RU allocation to the non-AP MLD via the source AP MLD.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r>
              <a:rPr lang="en-US" altLang="en-GB">
                <a:sym typeface="+mn-ea"/>
              </a:rPr>
              <a:t>The trigger frame can be put in a container in the ST execution response to non-AP MLD.</a:t>
            </a:r>
            <a:endParaRPr lang="en-US" altLang="en-GB">
              <a:sym typeface="+mn-ea"/>
            </a:endParaRPr>
          </a:p>
          <a:p>
            <a:pPr lvl="0" algn="l">
              <a:buSzTx/>
              <a:buChar char="•"/>
            </a:pPr>
            <a:r>
              <a:rPr lang="en-US" altLang="en-GB">
                <a:sym typeface="+mn-ea"/>
              </a:rPr>
              <a:t>When the non-AP MLD moves into the coverage of target AP MLD, non-AP MLD sends TB PPDU to the target AP MLD to inform its in-coverage by using the allocated RU. </a:t>
            </a:r>
            <a:endParaRPr lang="en-US" altLang="en-GB">
              <a:sym typeface="+mn-ea"/>
            </a:endParaRPr>
          </a:p>
          <a:p>
            <a:pPr lvl="1" algn="l">
              <a:buSzTx/>
              <a:buChar char="•"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>August 2025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/>
              <a:t>Summary</a:t>
            </a:r>
            <a:endParaRPr lang="en-US" alt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This submission proposes to reduece the access delay for SMD BSS transition.</a:t>
            </a:r>
            <a:endParaRPr lang="en-US" altLang="en-GB"/>
          </a:p>
          <a:p>
            <a:pPr>
              <a:buFont typeface="Times New Roman" panose="02020603050405020304" pitchFamily="16" charset="0"/>
              <a:buChar char="•"/>
            </a:pPr>
            <a:r>
              <a:rPr lang="en-US" altLang="en-GB"/>
              <a:t>The proposed solution includes:</a:t>
            </a:r>
            <a:endParaRPr lang="en-US" altLang="en-GB"/>
          </a:p>
          <a:p>
            <a:pPr marL="914400" lvl="1" indent="-457200">
              <a:buFont typeface="+mj-lt"/>
              <a:buAutoNum type="alphaLcParenR"/>
            </a:pPr>
            <a:r>
              <a:rPr lang="en-US" altLang="zh-CN"/>
              <a:t>The existing QMF feature can be enhanced with adding the newly defined management frames for SMD BSS transition with mapping to AC_VO. </a:t>
            </a:r>
            <a:endParaRPr lang="en-US" altLang="zh-CN"/>
          </a:p>
          <a:p>
            <a:pPr marL="914400" lvl="1" indent="-457200">
              <a:buFont typeface="+mj-lt"/>
              <a:buAutoNum type="alphaLcParenR"/>
            </a:pPr>
            <a:r>
              <a:rPr lang="en-US" altLang="en-GB"/>
              <a:t>The target AP MLD sends Trigger frame to non-AP MLD via the source AP MLD to allocate the RU used by non-AP MLD to inform its in-coverage to target AP MLD.</a:t>
            </a:r>
            <a:endParaRPr lang="en-US" altLang="en-GB"/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August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 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Char char="•"/>
            </a:pPr>
            <a:r>
              <a:rPr lang="en-US" altLang="en-GB">
                <a:sym typeface="+mn-ea"/>
              </a:rPr>
              <a:t>Do you support to include the following in 11bn SFD?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Adding the management frames between non-AP MLD and AP MLD for SMD BSS transition to enhance the QMF with being mapped to AC_VO.</a:t>
            </a:r>
            <a:endParaRPr lang="en-US" altLang="en-GB">
              <a:sym typeface="+mn-ea"/>
            </a:endParaRPr>
          </a:p>
          <a:p>
            <a:pPr marL="457200" lvl="1" indent="0">
              <a:buFont typeface="Times New Roman" panose="02020603050405020304" pitchFamily="16" charset="0"/>
              <a:buNone/>
            </a:pPr>
            <a:endParaRPr lang="en-US" altLang="en-GB" sz="1600">
              <a:sym typeface="+mn-ea"/>
            </a:endParaRPr>
          </a:p>
          <a:p>
            <a:pPr marL="457200" lvl="1" indent="0">
              <a:buFont typeface="Times New Roman" panose="02020603050405020304" pitchFamily="16" charset="0"/>
              <a:buNone/>
            </a:pPr>
            <a:r>
              <a:rPr lang="en-US" altLang="en-GB" sz="1600">
                <a:sym typeface="+mn-ea"/>
              </a:rPr>
              <a:t>Supporting List: [25/0237]	</a:t>
            </a:r>
            <a:endParaRPr lang="en-US" altLang="en-GB" sz="1600"/>
          </a:p>
          <a:p>
            <a:pPr lvl="1" algn="l">
              <a:buChar char="•"/>
            </a:pPr>
            <a:endParaRPr lang="en-US" altLang="en-GB" sz="160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August 2025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 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>
              <a:buChar char="•"/>
            </a:pPr>
            <a:r>
              <a:rPr lang="en-US" altLang="en-GB">
                <a:sym typeface="+mn-ea"/>
              </a:rPr>
              <a:t>Do you support to include the following in 11bn SFD?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en-GB">
                <a:sym typeface="+mn-ea"/>
              </a:rPr>
              <a:t>During the execution phase triggered to source AP MLD, the target AP MLD can send a trigger frame with RU allocation to the non-AP MLD via the source AP MLD.</a:t>
            </a:r>
            <a:endParaRPr lang="en-US" altLang="en-GB">
              <a:sym typeface="+mn-ea"/>
            </a:endParaRPr>
          </a:p>
          <a:p>
            <a:pPr lvl="1">
              <a:buFont typeface="Times New Roman" panose="02020603050405020304" pitchFamily="16" charset="0"/>
              <a:buChar char="•"/>
            </a:pPr>
            <a:endParaRPr lang="en-US" altLang="en-GB"/>
          </a:p>
          <a:p>
            <a:pPr marL="0" lvl="1" indent="457200" algn="l">
              <a:buNone/>
            </a:pPr>
            <a:r>
              <a:rPr lang="en-US" altLang="en-GB" sz="1600">
                <a:sym typeface="+mn-ea"/>
              </a:rPr>
              <a:t>Supporting List: [25/0237]	</a:t>
            </a:r>
            <a:endParaRPr lang="en-US" altLang="en-GB" sz="1600"/>
          </a:p>
          <a:p>
            <a:pPr lvl="1" algn="l">
              <a:buChar char="•"/>
            </a:pPr>
            <a:endParaRPr lang="en-US" altLang="en-GB" sz="160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rPr lang="en-GB"/>
              <a:t>Haorui Yang, China Mobile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 altLang="zh-CN"/>
              <a:t>August 2025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3851</Words>
  <Application>WPS 演示</Application>
  <PresentationFormat>Widescreen</PresentationFormat>
  <Paragraphs>154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MS Gothic</vt:lpstr>
      <vt:lpstr>Arial Unicode MS</vt:lpstr>
      <vt:lpstr>微软雅黑</vt:lpstr>
      <vt:lpstr>Arial Unicode MS</vt:lpstr>
      <vt:lpstr>Calibri</vt:lpstr>
      <vt:lpstr>MS Gothic</vt:lpstr>
      <vt:lpstr>国标仿宋</vt:lpstr>
      <vt:lpstr>Office Theme</vt:lpstr>
      <vt:lpstr>1_Office Theme</vt:lpstr>
      <vt:lpstr>Access Delay for Seamless transition</vt:lpstr>
      <vt:lpstr>Introduction</vt:lpstr>
      <vt:lpstr>Introduction</vt:lpstr>
      <vt:lpstr>Issue</vt:lpstr>
      <vt:lpstr>Solution</vt:lpstr>
      <vt:lpstr>Futher Consideration</vt:lpstr>
      <vt:lpstr>Summary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Haorui-CMHI</cp:lastModifiedBy>
  <cp:revision>236</cp:revision>
  <cp:lastPrinted>2025-08-21T01:43:29Z</cp:lastPrinted>
  <dcterms:created xsi:type="dcterms:W3CDTF">2025-08-21T01:43:29Z</dcterms:created>
  <dcterms:modified xsi:type="dcterms:W3CDTF">2025-08-21T01:43:29Z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991DD7FC85F340D38CBE52E284B1BA9D</vt:lpwstr>
  </property>
  <property fmtid="{D5CDD505-2E9C-101B-9397-08002B2CF9AE}" pid="3" name="KSOProductBuildVer">
    <vt:lpwstr>2052-12.8.2.19550</vt:lpwstr>
  </property>
</Properties>
</file>