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4" r:id="rId20"/>
    <p:sldId id="305" r:id="rId21"/>
    <p:sldId id="236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p:scale>
          <a:sx n="90" d="100"/>
          <a:sy n="90" d="100"/>
        </p:scale>
        <p:origin x="246" y="5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4" d="100"/>
          <a:sy n="64" d="100"/>
        </p:scale>
        <p:origin x="2232"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25/03/09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802.11-25/0222r5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March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2119-00-0arc-arc-sc-mixed-mode-minutes-january-2025-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150-04-0arc-initial-thoughts-on-arc-misc-802-topic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dcn/24/1-24-0034-00-Mntg-proposal-to-revise-bit-ordering-material-in-p802revc-d2-0.docx" TargetMode="External"/><Relationship Id="rId4" Type="http://schemas.openxmlformats.org/officeDocument/2006/relationships/hyperlink" Target="https://mentor.ieee.org/802.11/dcn/25/11-25-0161-00-0arc-protocol-identifier-encoding-of-ethertyp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0488-00-0arc-fes-concepts-and-straw-polls.pptx" TargetMode="External"/><Relationship Id="rId2" Type="http://schemas.openxmlformats.org/officeDocument/2006/relationships/hyperlink" Target="https://mentor.ieee.org/802.11/dcn/23/11-23-0880-07-0arc-revised-annex-g-containing-example-frame-exchange-sequences.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193-04-0arc-frame-exchange-sequence-and-fig-10-14.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q5le5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ARC-SC-agenda-March-2025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2"/>
            <a:ext cx="10361084" cy="7794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sz="2800" b="0" i="1" dirty="0"/>
              <a:t>11 Mar (Tues) 13:30, 12 Mar (Wed) 8:00, 13 Mar (Thurs) 13:30</a:t>
            </a:r>
            <a:endParaRPr lang="en-GB" sz="2800" b="0" i="1"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Three meeting slots this week</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a:spcBef>
                <a:spcPts val="0"/>
              </a:spcBef>
              <a:spcAft>
                <a:spcPts val="0"/>
              </a:spcAft>
              <a:buFont typeface="Arial" panose="020B0604020202020204" pitchFamily="34" charset="0"/>
              <a:buChar char="•"/>
              <a:defRPr/>
            </a:pPr>
            <a:r>
              <a:rPr lang="en-US" sz="2400" dirty="0"/>
              <a:t>IEEE Std 802 internal alignment work (slide 19) – Tues PM1</a:t>
            </a:r>
          </a:p>
          <a:p>
            <a:pPr marL="800100" lvl="1" indent="-342900">
              <a:spcBef>
                <a:spcPts val="0"/>
              </a:spcBef>
              <a:spcAft>
                <a:spcPts val="0"/>
              </a:spcAft>
              <a:buFont typeface="Arial" panose="020B0604020202020204" pitchFamily="34" charset="0"/>
              <a:buChar char="•"/>
              <a:defRPr/>
            </a:pPr>
            <a:r>
              <a:rPr lang="en-US" sz="2400" dirty="0"/>
              <a:t>Annex G way forward (slide 20) – Wed AM1 and Thurs PM1</a:t>
            </a:r>
          </a:p>
          <a:p>
            <a:pPr marL="800100" lvl="1" indent="-342900">
              <a:spcBef>
                <a:spcPts val="0"/>
              </a:spcBef>
              <a:spcAft>
                <a:spcPts val="0"/>
              </a:spcAft>
              <a:buFont typeface="Arial" panose="020B0604020202020204" pitchFamily="34" charset="0"/>
              <a:buChar char="•"/>
              <a:defRPr/>
            </a:pPr>
            <a:r>
              <a:rPr lang="en-US" sz="2400" dirty="0"/>
              <a:t>WBA liaison on QoS, and L4S (slide 21) – on hold pending TGbn and REVmf</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22)</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800" b="1" dirty="0"/>
              <a:t>Jan</a:t>
            </a:r>
            <a:r>
              <a:rPr lang="en-US" sz="2800" b="1" dirty="0">
                <a:solidFill>
                  <a:srgbClr val="000000"/>
                </a:solidFill>
              </a:rPr>
              <a:t> session: </a:t>
            </a:r>
            <a:r>
              <a:rPr lang="en-US" sz="2800" b="1" dirty="0">
                <a:solidFill>
                  <a:srgbClr val="000000"/>
                </a:solidFill>
                <a:hlinkClick r:id="rId2"/>
              </a:rPr>
              <a:t>11-24/2119r0</a:t>
            </a:r>
            <a:r>
              <a:rPr lang="en-US" sz="28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r>
              <a:rPr lang="en-US" sz="2800" b="1" dirty="0">
                <a:solidFill>
                  <a:srgbClr val="000000"/>
                </a:solidFill>
              </a:rPr>
              <a:t>Moved: Dan Harkins  Second: Guido Hiertz</a:t>
            </a:r>
          </a:p>
          <a:p>
            <a:pPr lvl="1" indent="-342900">
              <a:lnSpc>
                <a:spcPct val="90000"/>
              </a:lnSpc>
              <a:spcBef>
                <a:spcPts val="300"/>
              </a:spcBef>
              <a:defRPr/>
            </a:pPr>
            <a:r>
              <a:rPr lang="en-US" sz="2800" b="1" dirty="0"/>
              <a:t>Result: UC</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Std 802 –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802.11 relevant topics, to continue alignment with IEEE Std 802: </a:t>
            </a:r>
            <a:r>
              <a:rPr lang="en-US" sz="2000" dirty="0">
                <a:ea typeface="ＭＳ Ｐゴシック" pitchFamily="2"/>
                <a:hlinkClick r:id="rId3"/>
              </a:rPr>
              <a:t>11-25/0150r4</a:t>
            </a:r>
            <a:r>
              <a:rPr lang="en-US" sz="2000" dirty="0">
                <a:ea typeface="ＭＳ Ｐゴシック" pitchFamily="2"/>
              </a:rPr>
              <a:t> </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800100" lvl="4"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Reminder of </a:t>
            </a:r>
            <a:r>
              <a:rPr lang="en-US" sz="1800" dirty="0">
                <a:latin typeface="Times New Roman" panose="02020603050405020304" pitchFamily="18" charset="0"/>
                <a:cs typeface="+mn-cs"/>
                <a:hlinkClick r:id="rId4"/>
              </a:rPr>
              <a:t>11-25/0161r0</a:t>
            </a:r>
            <a:r>
              <a:rPr lang="en-US" sz="1800" dirty="0">
                <a:latin typeface="Times New Roman" panose="02020603050405020304" pitchFamily="18" charset="0"/>
                <a:cs typeface="+mn-cs"/>
              </a:rPr>
              <a:t> as follow-up to discussion on 11-25/0150</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5"/>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March 2025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11-23/0880r7</a:t>
            </a:r>
            <a:r>
              <a:rPr lang="en-US" sz="1800" dirty="0"/>
              <a:t> (Harry Bims)</a:t>
            </a:r>
          </a:p>
          <a:p>
            <a:pPr marL="1200150" lvl="3" indent="-400050">
              <a:lnSpc>
                <a:spcPct val="90000"/>
              </a:lnSpc>
              <a:spcBef>
                <a:spcPts val="300"/>
              </a:spcBef>
              <a:buFont typeface="Arial" pitchFamily="34" charset="0"/>
              <a:buChar char="•"/>
              <a:defRPr/>
            </a:pPr>
            <a:r>
              <a:rPr lang="en-US" sz="1800" dirty="0">
                <a:hlinkClick r:id="rId3"/>
              </a:rPr>
              <a:t>11-25/0488r0</a:t>
            </a:r>
            <a:r>
              <a:rPr lang="en-US" sz="1800" dirty="0"/>
              <a:t> (Harry Bims)</a:t>
            </a:r>
          </a:p>
          <a:p>
            <a:pPr marL="1200150" lvl="3" indent="-400050">
              <a:lnSpc>
                <a:spcPct val="90000"/>
              </a:lnSpc>
              <a:spcBef>
                <a:spcPts val="300"/>
              </a:spcBef>
              <a:buFont typeface="Arial" pitchFamily="34" charset="0"/>
              <a:buChar char="•"/>
              <a:defRPr/>
            </a:pPr>
            <a:r>
              <a:rPr lang="en-US" sz="1800" b="0" dirty="0">
                <a:hlinkClick r:id="rId4"/>
              </a:rPr>
              <a:t>11-25/0193r4</a:t>
            </a:r>
            <a:r>
              <a:rPr lang="en-US" sz="1800" dirty="0"/>
              <a:t> (Graham Smith) – how many frame exchanges sequence(s) are there?</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751015"/>
            <a:ext cx="10361084" cy="4724400"/>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Interim liaison response: </a:t>
            </a:r>
            <a:r>
              <a:rPr lang="en-US" sz="2600" b="1" dirty="0">
                <a:hlinkClick r:id="rId5"/>
              </a:rPr>
              <a:t>11-24/1933r1</a:t>
            </a:r>
            <a:r>
              <a:rPr lang="en-US" sz="2600" b="1" dirty="0"/>
              <a:t> </a:t>
            </a:r>
          </a:p>
          <a:p>
            <a:pPr marL="342900" lvl="1" indent="-400050">
              <a:lnSpc>
                <a:spcPct val="90000"/>
              </a:lnSpc>
              <a:spcBef>
                <a:spcPts val="300"/>
              </a:spcBef>
              <a:buFont typeface="Arial" pitchFamily="34" charset="0"/>
              <a:buChar char="•"/>
              <a:defRPr/>
            </a:pPr>
            <a:r>
              <a:rPr lang="en-US" sz="2800" b="1" dirty="0">
                <a:cs typeface="+mn-cs"/>
              </a:rPr>
              <a:t>Coordination/alignment with TGbn and REVmf </a:t>
            </a:r>
            <a:r>
              <a:rPr lang="en-US" sz="2600" b="1" dirty="0">
                <a:hlinkClick r:id="rId6"/>
              </a:rPr>
              <a:t>11-24/1931r0</a:t>
            </a:r>
            <a:r>
              <a:rPr lang="en-US" sz="2600" b="1" dirty="0"/>
              <a:t> </a:t>
            </a:r>
          </a:p>
          <a:p>
            <a:pPr marL="342900" lvl="1" indent="-400050">
              <a:lnSpc>
                <a:spcPct val="90000"/>
              </a:lnSpc>
              <a:spcBef>
                <a:spcPts val="300"/>
              </a:spcBef>
              <a:buFont typeface="Arial" pitchFamily="34" charset="0"/>
              <a:buChar char="•"/>
              <a:defRPr/>
            </a:pPr>
            <a:r>
              <a:rPr lang="en-US" sz="2600" b="1" dirty="0"/>
              <a:t>Final/updated liaison response needed – </a:t>
            </a:r>
            <a:r>
              <a:rPr lang="en-US" sz="2600" b="1" u="sng" dirty="0"/>
              <a:t>Pending activities in REVmf and/or TGbn</a:t>
            </a:r>
            <a:r>
              <a:rPr lang="en-US" sz="2600" b="1" dirty="0"/>
              <a:t> to add L4S support (ARC will provide support as needed)</a:t>
            </a:r>
            <a:endParaRPr lang="en-US" sz="2600" dirty="0"/>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 – Note: this is the alignment of the “control” MLMEs.</a:t>
            </a:r>
          </a:p>
          <a:p>
            <a:pPr lvl="1">
              <a:spcBef>
                <a:spcPts val="300"/>
              </a:spcBef>
            </a:pPr>
            <a:r>
              <a:rPr lang="en-US" altLang="en-US" sz="1800" dirty="0"/>
              <a:t>L4S discussion if/as needed</a:t>
            </a:r>
          </a:p>
          <a:p>
            <a:pPr eaLnBrk="1" hangingPunct="1">
              <a:spcBef>
                <a:spcPts val="300"/>
              </a:spcBef>
            </a:pPr>
            <a:r>
              <a:rPr lang="en-US" altLang="en-US" sz="2000" dirty="0"/>
              <a:t>May session planning</a:t>
            </a:r>
          </a:p>
          <a:p>
            <a:pPr lvl="1" eaLnBrk="1" hangingPunct="1">
              <a:spcBef>
                <a:spcPts val="300"/>
              </a:spcBef>
            </a:pPr>
            <a:r>
              <a:rPr lang="en-US" altLang="en-US" sz="1800" dirty="0"/>
              <a:t>2 or 3 slots?   3.  Avoid conflicts with 802.16me.</a:t>
            </a:r>
            <a:endParaRPr lang="en-US" altLang="en-US" sz="1800" dirty="0">
              <a:highlight>
                <a:srgbClr val="00FF00"/>
              </a:highlight>
            </a:endParaRPr>
          </a:p>
          <a:p>
            <a:pPr lvl="1" eaLnBrk="1" hangingPunct="1">
              <a:spcBef>
                <a:spcPts val="300"/>
              </a:spcBef>
            </a:pPr>
            <a:r>
              <a:rPr lang="en-US" altLang="en-US" sz="1800" dirty="0"/>
              <a:t>Topics: Annex G, Changes to align w/IEEE 802, “Control” MLMEs, WBA QoS/L4S liaison follow-up</a:t>
            </a:r>
          </a:p>
          <a:p>
            <a:pPr eaLnBrk="1" hangingPunct="1">
              <a:spcBef>
                <a:spcPts val="300"/>
              </a:spcBef>
            </a:pPr>
            <a:r>
              <a:rPr lang="en-US" altLang="en-US" sz="2000" dirty="0"/>
              <a:t>Next Teleconference(s):</a:t>
            </a:r>
          </a:p>
          <a:p>
            <a:pPr lvl="1" eaLnBrk="1" hangingPunct="1">
              <a:spcBef>
                <a:spcPts val="300"/>
              </a:spcBef>
            </a:pPr>
            <a:r>
              <a:rPr lang="en-US" altLang="en-US" sz="1800" dirty="0"/>
              <a:t>Jan to Mar teleconference plan…  Any/How many telecons?  None</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March 2025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March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March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https://cvent.me/q5le5L</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4256317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48989</TotalTime>
  <Words>2532</Words>
  <Application>Microsoft Office PowerPoint</Application>
  <PresentationFormat>Widescreen</PresentationFormat>
  <Paragraphs>235</Paragraphs>
  <Slides>22</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ＭＳ Ｐゴシック</vt:lpstr>
      <vt:lpstr>Arial</vt:lpstr>
      <vt:lpstr>Calibri</vt:lpstr>
      <vt:lpstr>Helvetica</vt:lpstr>
      <vt:lpstr>Monotype Sorts</vt:lpstr>
      <vt:lpstr>Segoe UI</vt:lpstr>
      <vt:lpstr>Times New Roman</vt:lpstr>
      <vt:lpstr>Office Theme</vt:lpstr>
      <vt:lpstr>Document</vt:lpstr>
      <vt:lpstr>ARC-SC-agenda-March-2025</vt:lpstr>
      <vt:lpstr>Abstract</vt:lpstr>
      <vt:lpstr>IEEE 802.11   Architecture Standing Committee</vt:lpstr>
      <vt:lpstr>Registration for the March IEEE 802 plenary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Mar (Tues) 13:30, 12 Mar (Wed) 8:00, 13 Mar (Thurs) 13:30</vt:lpstr>
      <vt:lpstr>ARC (Architecture) – Other</vt:lpstr>
      <vt:lpstr>Prior meeting minutes</vt:lpstr>
      <vt:lpstr>IEEE Std 802 – ARC work</vt:lpstr>
      <vt:lpstr>Annex G way forward – Step 2</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231</cp:revision>
  <cp:lastPrinted>1601-01-01T00:00:00Z</cp:lastPrinted>
  <dcterms:created xsi:type="dcterms:W3CDTF">2021-01-26T19:12:38Z</dcterms:created>
  <dcterms:modified xsi:type="dcterms:W3CDTF">2025-03-13T21:40:06Z</dcterms:modified>
</cp:coreProperties>
</file>