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68" d="100"/>
          <a:sy n="68" d="100"/>
        </p:scale>
        <p:origin x="78" y="3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25/03/09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119-00-0arc-arc-sc-mixed-mode-minutes-januar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3-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5/11-25-0193-00-0arc-frame-exchange-sequence-and-fig-10-14.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ARC-SC-agenda-March-2025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sz="2800" b="0" i="1" dirty="0"/>
              <a:t>11 Mar (Tues) 13:30, 12 Mar (Wed) 8:00, 13 Mar (Thurs) 13:30</a:t>
            </a:r>
            <a:endParaRPr lang="en-GB" sz="2800" b="0" i="1"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a:t>
            </a:r>
          </a:p>
          <a:p>
            <a:pPr marL="800100" lvl="1" indent="-342900">
              <a:spcBef>
                <a:spcPts val="0"/>
              </a:spcBef>
              <a:spcAft>
                <a:spcPts val="0"/>
              </a:spcAft>
              <a:buFont typeface="Arial" panose="020B0604020202020204" pitchFamily="34" charset="0"/>
              <a:buChar char="•"/>
              <a:defRPr/>
            </a:pPr>
            <a:r>
              <a:rPr lang="en-US" sz="2400" dirty="0"/>
              <a:t>Annex G way forward (slide 20) – Wed AM1 and Thurs PM1</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Jan</a:t>
            </a:r>
            <a:r>
              <a:rPr lang="en-US" sz="2800" b="1" dirty="0">
                <a:solidFill>
                  <a:srgbClr val="000000"/>
                </a:solidFill>
              </a:rPr>
              <a:t> session: </a:t>
            </a:r>
            <a:r>
              <a:rPr lang="en-US" sz="2800" b="1" dirty="0">
                <a:solidFill>
                  <a:srgbClr val="000000"/>
                </a:solidFill>
                <a:hlinkClick r:id="rId2"/>
              </a:rPr>
              <a:t>11-24/2119r0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 </a:t>
            </a:r>
          </a:p>
          <a:p>
            <a:pPr lvl="1" indent="-342900">
              <a:lnSpc>
                <a:spcPct val="90000"/>
              </a:lnSpc>
              <a:spcBef>
                <a:spcPts val="300"/>
              </a:spcBef>
              <a:defRPr/>
            </a:pPr>
            <a:r>
              <a:rPr lang="en-US" sz="2800" b="1"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11-25/0150r3</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4"/>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ighlight>
                  <a:srgbClr val="FFFF00"/>
                </a:highlight>
              </a:rPr>
              <a:t>&lt;link </a:t>
            </a:r>
            <a:r>
              <a:rPr lang="en-US" sz="1800" dirty="0" err="1">
                <a:highlight>
                  <a:srgbClr val="FFFF00"/>
                </a:highlight>
              </a:rPr>
              <a:t>tbd</a:t>
            </a:r>
            <a:r>
              <a:rPr lang="en-US" sz="1800" dirty="0">
                <a:highlight>
                  <a:srgbClr val="FFFF00"/>
                </a:highlight>
              </a:rPr>
              <a:t>&gt;</a:t>
            </a:r>
            <a:r>
              <a:rPr lang="en-US" sz="1800" dirty="0"/>
              <a:t> (Harry Bims)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b="0" dirty="0">
                <a:hlinkClick r:id="rId2"/>
              </a:rPr>
              <a:t>11-25/0193r0</a:t>
            </a:r>
            <a:r>
              <a:rPr lang="en-US" dirty="0"/>
              <a:t> (Graham Smith) – Figure 10-14, how many frame exchanges sequence(s)?</a:t>
            </a:r>
            <a:endParaRPr lang="en-US" b="0" dirty="0"/>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43040</TotalTime>
  <Words>2517</Words>
  <Application>Microsoft Office PowerPoint</Application>
  <PresentationFormat>Widescreen</PresentationFormat>
  <Paragraphs>234</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ARC-SC-agenda-March-2025</vt:lpstr>
      <vt:lpstr>Abstract</vt:lpstr>
      <vt:lpstr>IEEE 802.11   Architecture Standing Committee</vt:lpstr>
      <vt:lpstr>Registration for the March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Mar (Tues) 13:30, 12 Mar (Wed) 8:00, 13 Mar (Thurs) 13:30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223</cp:revision>
  <cp:lastPrinted>1601-01-01T00:00:00Z</cp:lastPrinted>
  <dcterms:created xsi:type="dcterms:W3CDTF">2021-01-26T19:12:38Z</dcterms:created>
  <dcterms:modified xsi:type="dcterms:W3CDTF">2025-03-09T18:30:23Z</dcterms:modified>
</cp:coreProperties>
</file>