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61" r:id="rId5"/>
    <p:sldId id="257" r:id="rId6"/>
    <p:sldId id="262" r:id="rId7"/>
    <p:sldId id="259" r:id="rId8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8852AE8-2516-469B-A7E1-ED39B6981C83}" v="3" dt="2025-03-13T23:46:49.8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603" autoAdjust="0"/>
    <p:restoredTop sz="96357" autoAdjust="0"/>
  </p:normalViewPr>
  <p:slideViewPr>
    <p:cSldViewPr>
      <p:cViewPr varScale="1">
        <p:scale>
          <a:sx n="103" d="100"/>
          <a:sy n="103" d="100"/>
        </p:scale>
        <p:origin x="114" y="63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-140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5" d="100"/>
          <a:sy n="95" d="100"/>
        </p:scale>
        <p:origin x="3642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fred Asterjadhi" userId="39de57b9-85c0-4fd1-aaac-8ca2b6560ad0" providerId="ADAL" clId="{9B7BF9EE-295D-4BF2-AEE4-C006D3C46982}"/>
    <pc:docChg chg="undo custSel modSld modMainMaster">
      <pc:chgData name="Alfred Asterjadhi" userId="39de57b9-85c0-4fd1-aaac-8ca2b6560ad0" providerId="ADAL" clId="{9B7BF9EE-295D-4BF2-AEE4-C006D3C46982}" dt="2024-09-13T05:50:51.364" v="1194" actId="20577"/>
      <pc:docMkLst>
        <pc:docMk/>
      </pc:docMkLst>
      <pc:sldChg chg="modSp mod">
        <pc:chgData name="Alfred Asterjadhi" userId="39de57b9-85c0-4fd1-aaac-8ca2b6560ad0" providerId="ADAL" clId="{9B7BF9EE-295D-4BF2-AEE4-C006D3C46982}" dt="2024-09-13T03:37:03.572" v="1112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9B7BF9EE-295D-4BF2-AEE4-C006D3C46982}" dt="2024-09-13T05:50:29.884" v="1192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9B7BF9EE-295D-4BF2-AEE4-C006D3C46982}" dt="2024-09-13T05:50:51.364" v="1194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D03E7A9F-CB5B-4046-B650-015C0C57DBE7}"/>
    <pc:docChg chg="undo custSel modSld modMainMaster">
      <pc:chgData name="Alfred Asterjadhi" userId="39de57b9-85c0-4fd1-aaac-8ca2b6560ad0" providerId="ADAL" clId="{D03E7A9F-CB5B-4046-B650-015C0C57DBE7}" dt="2023-03-16T23:40:08.688" v="451" actId="20577"/>
      <pc:docMkLst>
        <pc:docMk/>
      </pc:docMkLst>
      <pc:sldChg chg="addSp delSp modSp mod">
        <pc:chgData name="Alfred Asterjadhi" userId="39de57b9-85c0-4fd1-aaac-8ca2b6560ad0" providerId="ADAL" clId="{D03E7A9F-CB5B-4046-B650-015C0C57DBE7}" dt="2023-03-16T23:40:08.688" v="451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D03E7A9F-CB5B-4046-B650-015C0C57DBE7}" dt="2023-03-16T23:33:10.851" v="329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D03E7A9F-CB5B-4046-B650-015C0C57DBE7}" dt="2023-03-16T23:24:30.772" v="34" actId="20577"/>
        <pc:sldMkLst>
          <pc:docMk/>
          <pc:sldMk cId="4134685600" sldId="261"/>
        </pc:sldMkLst>
      </pc:sldChg>
      <pc:sldChg chg="addSp delSp modSp mod">
        <pc:chgData name="Alfred Asterjadhi" userId="39de57b9-85c0-4fd1-aaac-8ca2b6560ad0" providerId="ADAL" clId="{D03E7A9F-CB5B-4046-B650-015C0C57DBE7}" dt="2023-03-16T23:34:44.381" v="331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D03E7A9F-CB5B-4046-B650-015C0C57DBE7}" dt="2023-03-16T23:24:13.728" v="19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DE4F762A-BDCC-4B22-8F1D-4911D3C8E1F4}"/>
    <pc:docChg chg="undo custSel modSld modMainMaster">
      <pc:chgData name="Alfred Asterjadhi" userId="39de57b9-85c0-4fd1-aaac-8ca2b6560ad0" providerId="ADAL" clId="{DE4F762A-BDCC-4B22-8F1D-4911D3C8E1F4}" dt="2022-03-15T14:37:55.499" v="1272" actId="6549"/>
      <pc:docMkLst>
        <pc:docMk/>
      </pc:docMkLst>
      <pc:sldChg chg="addSp delSp modSp mod">
        <pc:chgData name="Alfred Asterjadhi" userId="39de57b9-85c0-4fd1-aaac-8ca2b6560ad0" providerId="ADAL" clId="{DE4F762A-BDCC-4B22-8F1D-4911D3C8E1F4}" dt="2022-03-15T14:37:45.092" v="1270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DE4F762A-BDCC-4B22-8F1D-4911D3C8E1F4}" dt="2022-03-14T16:53:37.173" v="1258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DE4F762A-BDCC-4B22-8F1D-4911D3C8E1F4}" dt="2022-03-14T16:27:14.729" v="16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DE4F762A-BDCC-4B22-8F1D-4911D3C8E1F4}" dt="2022-03-14T16:34:05.611" v="285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DE4F762A-BDCC-4B22-8F1D-4911D3C8E1F4}" dt="2022-03-15T14:37:55.499" v="1272" actId="6549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E39708D3-F420-4DCE-B6FD-8260B1EE1C2F}"/>
    <pc:docChg chg="undo custSel modSld">
      <pc:chgData name="Alfred Asterjadhi" userId="39de57b9-85c0-4fd1-aaac-8ca2b6560ad0" providerId="ADAL" clId="{E39708D3-F420-4DCE-B6FD-8260B1EE1C2F}" dt="2022-10-10T13:30:08.935" v="20"/>
      <pc:docMkLst>
        <pc:docMk/>
      </pc:docMkLst>
      <pc:sldChg chg="modSp mod">
        <pc:chgData name="Alfred Asterjadhi" userId="39de57b9-85c0-4fd1-aaac-8ca2b6560ad0" providerId="ADAL" clId="{E39708D3-F420-4DCE-B6FD-8260B1EE1C2F}" dt="2022-10-10T13:30:02.646" v="19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E39708D3-F420-4DCE-B6FD-8260B1EE1C2F}" dt="2022-10-10T13:30:08.935" v="20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E39708D3-F420-4DCE-B6FD-8260B1EE1C2F}" dt="2022-10-10T13:29:43.402" v="10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E39708D3-F420-4DCE-B6FD-8260B1EE1C2F}" dt="2022-10-10T13:29:58.382" v="14"/>
        <pc:sldMkLst>
          <pc:docMk/>
          <pc:sldMk cId="3928206792" sldId="262"/>
        </pc:sldMkLst>
      </pc:sldChg>
    </pc:docChg>
  </pc:docChgLst>
  <pc:docChgLst>
    <pc:chgData name="Alfred Asterjadhi" userId="39de57b9-85c0-4fd1-aaac-8ca2b6560ad0" providerId="ADAL" clId="{229C5B5E-AD82-4F84-A0D5-0CEA73DFC238}"/>
    <pc:docChg chg="custSel modSld modMainMaster">
      <pc:chgData name="Alfred Asterjadhi" userId="39de57b9-85c0-4fd1-aaac-8ca2b6560ad0" providerId="ADAL" clId="{229C5B5E-AD82-4F84-A0D5-0CEA73DFC238}" dt="2024-02-02T18:22:13.418" v="59" actId="20577"/>
      <pc:docMkLst>
        <pc:docMk/>
      </pc:docMkLst>
      <pc:sldChg chg="modSp mod">
        <pc:chgData name="Alfred Asterjadhi" userId="39de57b9-85c0-4fd1-aaac-8ca2b6560ad0" providerId="ADAL" clId="{229C5B5E-AD82-4F84-A0D5-0CEA73DFC238}" dt="2024-02-02T18:22:01.444" v="56" actId="20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229C5B5E-AD82-4F84-A0D5-0CEA73DFC238}" dt="2024-02-02T18:22:13.418" v="59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229C5B5E-AD82-4F84-A0D5-0CEA73DFC238}" dt="2024-02-02T18:21:33.889" v="32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229C5B5E-AD82-4F84-A0D5-0CEA73DFC238}" dt="2024-02-02T18:22:05.591" v="57" actId="20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229C5B5E-AD82-4F84-A0D5-0CEA73DFC238}" dt="2024-02-02T18:21:08.599" v="29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5CD08050-AD8F-4715-BE4F-A4A3DD8D97AF}"/>
    <pc:docChg chg="undo custSel modSld">
      <pc:chgData name="Alfred Asterjadhi" userId="39de57b9-85c0-4fd1-aaac-8ca2b6560ad0" providerId="ADAL" clId="{5CD08050-AD8F-4715-BE4F-A4A3DD8D97AF}" dt="2023-10-06T23:07:18.916" v="19" actId="207"/>
      <pc:docMkLst>
        <pc:docMk/>
      </pc:docMkLst>
      <pc:sldChg chg="modSp mod">
        <pc:chgData name="Alfred Asterjadhi" userId="39de57b9-85c0-4fd1-aaac-8ca2b6560ad0" providerId="ADAL" clId="{5CD08050-AD8F-4715-BE4F-A4A3DD8D97AF}" dt="2023-10-06T23:07:00.589" v="17" actId="20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5CD08050-AD8F-4715-BE4F-A4A3DD8D97AF}" dt="2023-10-06T23:07:18.916" v="19" actId="20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5CD08050-AD8F-4715-BE4F-A4A3DD8D97AF}" dt="2023-10-06T23:06:44.761" v="16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5CD08050-AD8F-4715-BE4F-A4A3DD8D97AF}" dt="2023-10-06T23:07:02.808" v="18" actId="207"/>
        <pc:sldMkLst>
          <pc:docMk/>
          <pc:sldMk cId="3928206792" sldId="262"/>
        </pc:sldMkLst>
      </pc:sldChg>
    </pc:docChg>
  </pc:docChgLst>
  <pc:docChgLst>
    <pc:chgData name="Alfred Asterjadhi" userId="39de57b9-85c0-4fd1-aaac-8ca2b6560ad0" providerId="ADAL" clId="{30FD5C6A-AA8B-4003-9C57-D4813B8DA81B}"/>
    <pc:docChg chg="undo custSel addSld delSld modSld modMainMaster">
      <pc:chgData name="Alfred Asterjadhi" userId="39de57b9-85c0-4fd1-aaac-8ca2b6560ad0" providerId="ADAL" clId="{30FD5C6A-AA8B-4003-9C57-D4813B8DA81B}" dt="2022-01-24T16:00:56.222" v="121" actId="20577"/>
      <pc:docMkLst>
        <pc:docMk/>
      </pc:docMkLst>
      <pc:sldChg chg="addSp delSp modSp mod">
        <pc:chgData name="Alfred Asterjadhi" userId="39de57b9-85c0-4fd1-aaac-8ca2b6560ad0" providerId="ADAL" clId="{30FD5C6A-AA8B-4003-9C57-D4813B8DA81B}" dt="2022-01-24T16:00:16.379" v="120" actId="6549"/>
        <pc:sldMkLst>
          <pc:docMk/>
          <pc:sldMk cId="2033199149" sldId="257"/>
        </pc:sldMkLst>
      </pc:sldChg>
      <pc:sldChg chg="modSp del mod">
        <pc:chgData name="Alfred Asterjadhi" userId="39de57b9-85c0-4fd1-aaac-8ca2b6560ad0" providerId="ADAL" clId="{30FD5C6A-AA8B-4003-9C57-D4813B8DA81B}" dt="2022-01-24T00:56:03.441" v="69" actId="47"/>
        <pc:sldMkLst>
          <pc:docMk/>
          <pc:sldMk cId="1752578952" sldId="258"/>
        </pc:sldMkLst>
      </pc:sldChg>
      <pc:sldChg chg="modSp mod">
        <pc:chgData name="Alfred Asterjadhi" userId="39de57b9-85c0-4fd1-aaac-8ca2b6560ad0" providerId="ADAL" clId="{30FD5C6A-AA8B-4003-9C57-D4813B8DA81B}" dt="2022-01-24T00:52:38.239" v="15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30FD5C6A-AA8B-4003-9C57-D4813B8DA81B}" dt="2022-01-24T00:53:00.250" v="31" actId="20577"/>
        <pc:sldMkLst>
          <pc:docMk/>
          <pc:sldMk cId="4134685600" sldId="261"/>
        </pc:sldMkLst>
      </pc:sldChg>
      <pc:sldChg chg="modSp add mod">
        <pc:chgData name="Alfred Asterjadhi" userId="39de57b9-85c0-4fd1-aaac-8ca2b6560ad0" providerId="ADAL" clId="{30FD5C6A-AA8B-4003-9C57-D4813B8DA81B}" dt="2022-01-24T16:00:56.222" v="121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30FD5C6A-AA8B-4003-9C57-D4813B8DA81B}" dt="2022-01-24T00:52:17.376" v="3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059A54AE-750D-4648-A027-10A72B0AEED1}"/>
    <pc:docChg chg="undo custSel addSld delSld modSld modMainMaster">
      <pc:chgData name="Alfred Asterjadhi" userId="39de57b9-85c0-4fd1-aaac-8ca2b6560ad0" providerId="ADAL" clId="{059A54AE-750D-4648-A027-10A72B0AEED1}" dt="2021-09-20T14:03:39.840" v="320" actId="6549"/>
      <pc:docMkLst>
        <pc:docMk/>
      </pc:docMkLst>
      <pc:sldChg chg="addSp delSp modSp mod">
        <pc:chgData name="Alfred Asterjadhi" userId="39de57b9-85c0-4fd1-aaac-8ca2b6560ad0" providerId="ADAL" clId="{059A54AE-750D-4648-A027-10A72B0AEED1}" dt="2021-09-20T14:03:39.840" v="320" actId="6549"/>
        <pc:sldMkLst>
          <pc:docMk/>
          <pc:sldMk cId="2033199149" sldId="257"/>
        </pc:sldMkLst>
      </pc:sldChg>
      <pc:sldChg chg="modSp add mod">
        <pc:chgData name="Alfred Asterjadhi" userId="39de57b9-85c0-4fd1-aaac-8ca2b6560ad0" providerId="ADAL" clId="{059A54AE-750D-4648-A027-10A72B0AEED1}" dt="2021-09-16T17:45:11.426" v="225" actId="6549"/>
        <pc:sldMkLst>
          <pc:docMk/>
          <pc:sldMk cId="1752578952" sldId="258"/>
        </pc:sldMkLst>
      </pc:sldChg>
      <pc:sldChg chg="modSp mod">
        <pc:chgData name="Alfred Asterjadhi" userId="39de57b9-85c0-4fd1-aaac-8ca2b6560ad0" providerId="ADAL" clId="{059A54AE-750D-4648-A027-10A72B0AEED1}" dt="2021-09-16T17:45:33.131" v="234" actId="20577"/>
        <pc:sldMkLst>
          <pc:docMk/>
          <pc:sldMk cId="7809349" sldId="259"/>
        </pc:sldMkLst>
      </pc:sldChg>
      <pc:sldChg chg="del">
        <pc:chgData name="Alfred Asterjadhi" userId="39de57b9-85c0-4fd1-aaac-8ca2b6560ad0" providerId="ADAL" clId="{059A54AE-750D-4648-A027-10A72B0AEED1}" dt="2021-09-16T17:44:36.363" v="220" actId="47"/>
        <pc:sldMkLst>
          <pc:docMk/>
          <pc:sldMk cId="1693586052" sldId="260"/>
        </pc:sldMkLst>
      </pc:sldChg>
      <pc:sldChg chg="modSp mod">
        <pc:chgData name="Alfred Asterjadhi" userId="39de57b9-85c0-4fd1-aaac-8ca2b6560ad0" providerId="ADAL" clId="{059A54AE-750D-4648-A027-10A72B0AEED1}" dt="2021-09-16T17:40:42.854" v="144" actId="20577"/>
        <pc:sldMkLst>
          <pc:docMk/>
          <pc:sldMk cId="4134685600" sldId="261"/>
        </pc:sldMkLst>
      </pc:sldChg>
      <pc:sldMasterChg chg="modSp mod">
        <pc:chgData name="Alfred Asterjadhi" userId="39de57b9-85c0-4fd1-aaac-8ca2b6560ad0" providerId="ADAL" clId="{059A54AE-750D-4648-A027-10A72B0AEED1}" dt="2021-09-16T17:40:32.675" v="139" actId="6549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691EDF48-6346-4804-B163-622F9398B605}"/>
    <pc:docChg chg="undo custSel modSld modMainMaster">
      <pc:chgData name="Alfred Asterjadhi" userId="39de57b9-85c0-4fd1-aaac-8ca2b6560ad0" providerId="ADAL" clId="{691EDF48-6346-4804-B163-622F9398B605}" dt="2022-11-17T09:36:12.823" v="380" actId="164"/>
      <pc:docMkLst>
        <pc:docMk/>
      </pc:docMkLst>
      <pc:sldChg chg="addSp delSp modSp mod">
        <pc:chgData name="Alfred Asterjadhi" userId="39de57b9-85c0-4fd1-aaac-8ca2b6560ad0" providerId="ADAL" clId="{691EDF48-6346-4804-B163-622F9398B605}" dt="2022-11-17T09:36:12.823" v="380" actId="164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691EDF48-6346-4804-B163-622F9398B605}" dt="2022-11-17T09:35:38.736" v="379" actId="20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691EDF48-6346-4804-B163-622F9398B605}" dt="2022-11-17T09:23:20.051" v="1" actId="6549"/>
        <pc:sldMkLst>
          <pc:docMk/>
          <pc:sldMk cId="4134685600" sldId="261"/>
        </pc:sldMkLst>
      </pc:sldChg>
      <pc:sldChg chg="addSp delSp modSp mod">
        <pc:chgData name="Alfred Asterjadhi" userId="39de57b9-85c0-4fd1-aaac-8ca2b6560ad0" providerId="ADAL" clId="{691EDF48-6346-4804-B163-622F9398B605}" dt="2022-11-17T09:35:03.966" v="358" actId="403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691EDF48-6346-4804-B163-622F9398B605}" dt="2022-11-17T09:23:37.671" v="7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1EA6DDBD-AF73-4C46-BEBF-72A041940BA7}"/>
    <pc:docChg chg="undo custSel modSld modMainMaster">
      <pc:chgData name="Alfred Asterjadhi" userId="39de57b9-85c0-4fd1-aaac-8ca2b6560ad0" providerId="ADAL" clId="{1EA6DDBD-AF73-4C46-BEBF-72A041940BA7}" dt="2022-07-15T12:34:46.076" v="765" actId="13926"/>
      <pc:docMkLst>
        <pc:docMk/>
      </pc:docMkLst>
      <pc:sldChg chg="addSp delSp modSp mod">
        <pc:chgData name="Alfred Asterjadhi" userId="39de57b9-85c0-4fd1-aaac-8ca2b6560ad0" providerId="ADAL" clId="{1EA6DDBD-AF73-4C46-BEBF-72A041940BA7}" dt="2022-07-14T23:22:32.910" v="756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1EA6DDBD-AF73-4C46-BEBF-72A041940BA7}" dt="2022-07-14T23:16:06.361" v="578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1EA6DDBD-AF73-4C46-BEBF-72A041940BA7}" dt="2022-07-14T22:52:14.958" v="24" actId="20577"/>
        <pc:sldMkLst>
          <pc:docMk/>
          <pc:sldMk cId="4134685600" sldId="261"/>
        </pc:sldMkLst>
      </pc:sldChg>
      <pc:sldChg chg="addSp delSp modSp mod">
        <pc:chgData name="Alfred Asterjadhi" userId="39de57b9-85c0-4fd1-aaac-8ca2b6560ad0" providerId="ADAL" clId="{1EA6DDBD-AF73-4C46-BEBF-72A041940BA7}" dt="2022-07-15T12:34:46.076" v="765" actId="13926"/>
        <pc:sldMkLst>
          <pc:docMk/>
          <pc:sldMk cId="3928206792" sldId="262"/>
        </pc:sldMkLst>
      </pc:sldChg>
      <pc:sldMasterChg chg="modSp mod modSldLayout">
        <pc:chgData name="Alfred Asterjadhi" userId="39de57b9-85c0-4fd1-aaac-8ca2b6560ad0" providerId="ADAL" clId="{1EA6DDBD-AF73-4C46-BEBF-72A041940BA7}" dt="2022-07-14T22:51:57.468" v="15"/>
        <pc:sldMasterMkLst>
          <pc:docMk/>
          <pc:sldMasterMk cId="0" sldId="2147483648"/>
        </pc:sldMasterMkLst>
        <pc:sldLayoutChg chg="modSp mod">
          <pc:chgData name="Alfred Asterjadhi" userId="39de57b9-85c0-4fd1-aaac-8ca2b6560ad0" providerId="ADAL" clId="{1EA6DDBD-AF73-4C46-BEBF-72A041940BA7}" dt="2022-07-14T22:51:55.080" v="14"/>
          <pc:sldLayoutMkLst>
            <pc:docMk/>
            <pc:sldMasterMk cId="0" sldId="2147483648"/>
            <pc:sldLayoutMk cId="0" sldId="2147483649"/>
          </pc:sldLayoutMkLst>
        </pc:sldLayoutChg>
        <pc:sldLayoutChg chg="modSp mod">
          <pc:chgData name="Alfred Asterjadhi" userId="39de57b9-85c0-4fd1-aaac-8ca2b6560ad0" providerId="ADAL" clId="{1EA6DDBD-AF73-4C46-BEBF-72A041940BA7}" dt="2022-07-14T22:51:57.468" v="15"/>
          <pc:sldLayoutMkLst>
            <pc:docMk/>
            <pc:sldMasterMk cId="0" sldId="2147483648"/>
            <pc:sldLayoutMk cId="0" sldId="2147483650"/>
          </pc:sldLayoutMkLst>
        </pc:sldLayoutChg>
      </pc:sldMasterChg>
    </pc:docChg>
  </pc:docChgLst>
  <pc:docChgLst>
    <pc:chgData name="Alfred Asterjadhi" userId="39de57b9-85c0-4fd1-aaac-8ca2b6560ad0" providerId="ADAL" clId="{7B60231E-E28C-4016-9CA2-AF35D1938248}"/>
    <pc:docChg chg="undo custSel modSld modMainMaster">
      <pc:chgData name="Alfred Asterjadhi" userId="39de57b9-85c0-4fd1-aaac-8ca2b6560ad0" providerId="ADAL" clId="{7B60231E-E28C-4016-9CA2-AF35D1938248}" dt="2024-01-19T01:35:20.690" v="519" actId="20577"/>
      <pc:docMkLst>
        <pc:docMk/>
      </pc:docMkLst>
      <pc:sldChg chg="modSp mod">
        <pc:chgData name="Alfred Asterjadhi" userId="39de57b9-85c0-4fd1-aaac-8ca2b6560ad0" providerId="ADAL" clId="{7B60231E-E28C-4016-9CA2-AF35D1938248}" dt="2024-01-19T01:20:17.678" v="503" actId="6549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7B60231E-E28C-4016-9CA2-AF35D1938248}" dt="2024-01-19T01:34:00.567" v="504" actId="13926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7B60231E-E28C-4016-9CA2-AF35D1938248}" dt="2024-01-19T01:35:10.253" v="517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7B60231E-E28C-4016-9CA2-AF35D1938248}" dt="2024-01-19T01:03:59.336" v="402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7B60231E-E28C-4016-9CA2-AF35D1938248}" dt="2024-01-19T01:35:20.690" v="519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88723B54-F054-48D7-972F-143907E20051}"/>
    <pc:docChg chg="undo custSel modSld modMainMaster">
      <pc:chgData name="Alfred Asterjadhi" userId="39de57b9-85c0-4fd1-aaac-8ca2b6560ad0" providerId="ADAL" clId="{88723B54-F054-48D7-972F-143907E20051}" dt="2025-01-16T11:10:55.571" v="580" actId="20577"/>
      <pc:docMkLst>
        <pc:docMk/>
      </pc:docMkLst>
      <pc:sldChg chg="modSp mod">
        <pc:chgData name="Alfred Asterjadhi" userId="39de57b9-85c0-4fd1-aaac-8ca2b6560ad0" providerId="ADAL" clId="{88723B54-F054-48D7-972F-143907E20051}" dt="2025-01-16T11:05:02.104" v="506" actId="404"/>
        <pc:sldMkLst>
          <pc:docMk/>
          <pc:sldMk cId="2033199149" sldId="257"/>
        </pc:sldMkLst>
        <pc:spChg chg="mod">
          <ac:chgData name="Alfred Asterjadhi" userId="39de57b9-85c0-4fd1-aaac-8ca2b6560ad0" providerId="ADAL" clId="{88723B54-F054-48D7-972F-143907E20051}" dt="2025-01-16T11:05:02.104" v="506" actId="404"/>
          <ac:spMkLst>
            <pc:docMk/>
            <pc:sldMk cId="2033199149" sldId="257"/>
            <ac:spMk id="3" creationId="{31DC9244-F1D3-4E6B-8812-9165AD945109}"/>
          </ac:spMkLst>
        </pc:spChg>
        <pc:spChg chg="mod">
          <ac:chgData name="Alfred Asterjadhi" userId="39de57b9-85c0-4fd1-aaac-8ca2b6560ad0" providerId="ADAL" clId="{88723B54-F054-48D7-972F-143907E20051}" dt="2025-01-16T10:31:24.458" v="28" actId="20577"/>
          <ac:spMkLst>
            <pc:docMk/>
            <pc:sldMk cId="2033199149" sldId="257"/>
            <ac:spMk id="6" creationId="{F21C99AD-073C-44E2-9ED3-C4B1C975F366}"/>
          </ac:spMkLst>
        </pc:spChg>
      </pc:sldChg>
      <pc:sldChg chg="modSp mod">
        <pc:chgData name="Alfred Asterjadhi" userId="39de57b9-85c0-4fd1-aaac-8ca2b6560ad0" providerId="ADAL" clId="{88723B54-F054-48D7-972F-143907E20051}" dt="2025-01-16T11:10:55.571" v="580" actId="20577"/>
        <pc:sldMkLst>
          <pc:docMk/>
          <pc:sldMk cId="7809349" sldId="259"/>
        </pc:sldMkLst>
        <pc:spChg chg="mod">
          <ac:chgData name="Alfred Asterjadhi" userId="39de57b9-85c0-4fd1-aaac-8ca2b6560ad0" providerId="ADAL" clId="{88723B54-F054-48D7-972F-143907E20051}" dt="2025-01-16T11:10:55.571" v="580" actId="20577"/>
          <ac:spMkLst>
            <pc:docMk/>
            <pc:sldMk cId="7809349" sldId="259"/>
            <ac:spMk id="3" creationId="{0CE16CDD-E6B1-4592-BD5F-9D0A24F31DE4}"/>
          </ac:spMkLst>
        </pc:spChg>
        <pc:spChg chg="mod">
          <ac:chgData name="Alfred Asterjadhi" userId="39de57b9-85c0-4fd1-aaac-8ca2b6560ad0" providerId="ADAL" clId="{88723B54-F054-48D7-972F-143907E20051}" dt="2025-01-16T10:46:58.498" v="500"/>
          <ac:spMkLst>
            <pc:docMk/>
            <pc:sldMk cId="7809349" sldId="259"/>
            <ac:spMk id="6" creationId="{DE7CA8F6-235B-46DD-B9A4-FA889CDAD8A2}"/>
          </ac:spMkLst>
        </pc:spChg>
      </pc:sldChg>
      <pc:sldChg chg="modSp mod">
        <pc:chgData name="Alfred Asterjadhi" userId="39de57b9-85c0-4fd1-aaac-8ca2b6560ad0" providerId="ADAL" clId="{88723B54-F054-48D7-972F-143907E20051}" dt="2025-01-16T10:30:15.247" v="19" actId="20577"/>
        <pc:sldMkLst>
          <pc:docMk/>
          <pc:sldMk cId="4134685600" sldId="261"/>
        </pc:sldMkLst>
        <pc:spChg chg="mod">
          <ac:chgData name="Alfred Asterjadhi" userId="39de57b9-85c0-4fd1-aaac-8ca2b6560ad0" providerId="ADAL" clId="{88723B54-F054-48D7-972F-143907E20051}" dt="2025-01-16T10:28:44.228" v="8" actId="20577"/>
          <ac:spMkLst>
            <pc:docMk/>
            <pc:sldMk cId="4134685600" sldId="261"/>
            <ac:spMk id="4" creationId="{C16D5A45-F10E-4C6F-A5CB-7B4E64C2D9FE}"/>
          </ac:spMkLst>
        </pc:spChg>
        <pc:spChg chg="mod">
          <ac:chgData name="Alfred Asterjadhi" userId="39de57b9-85c0-4fd1-aaac-8ca2b6560ad0" providerId="ADAL" clId="{88723B54-F054-48D7-972F-143907E20051}" dt="2025-01-16T10:30:15.247" v="19" actId="20577"/>
          <ac:spMkLst>
            <pc:docMk/>
            <pc:sldMk cId="4134685600" sldId="261"/>
            <ac:spMk id="9" creationId="{C7B67E75-6FEC-43C0-9EE5-4FDD767F3EA8}"/>
          </ac:spMkLst>
        </pc:spChg>
      </pc:sldChg>
      <pc:sldChg chg="modSp mod">
        <pc:chgData name="Alfred Asterjadhi" userId="39de57b9-85c0-4fd1-aaac-8ca2b6560ad0" providerId="ADAL" clId="{88723B54-F054-48D7-972F-143907E20051}" dt="2025-01-16T10:46:51.322" v="499" actId="20577"/>
        <pc:sldMkLst>
          <pc:docMk/>
          <pc:sldMk cId="3928206792" sldId="262"/>
        </pc:sldMkLst>
        <pc:spChg chg="mod">
          <ac:chgData name="Alfred Asterjadhi" userId="39de57b9-85c0-4fd1-aaac-8ca2b6560ad0" providerId="ADAL" clId="{88723B54-F054-48D7-972F-143907E20051}" dt="2025-01-16T10:46:51.322" v="499" actId="20577"/>
          <ac:spMkLst>
            <pc:docMk/>
            <pc:sldMk cId="3928206792" sldId="262"/>
            <ac:spMk id="6" creationId="{DE5D496B-D904-44CD-879F-8DF7E1D59DD1}"/>
          </ac:spMkLst>
        </pc:spChg>
        <pc:spChg chg="mod">
          <ac:chgData name="Alfred Asterjadhi" userId="39de57b9-85c0-4fd1-aaac-8ca2b6560ad0" providerId="ADAL" clId="{88723B54-F054-48D7-972F-143907E20051}" dt="2025-01-16T10:46:44.011" v="485"/>
          <ac:spMkLst>
            <pc:docMk/>
            <pc:sldMk cId="3928206792" sldId="262"/>
            <ac:spMk id="11" creationId="{C945E25D-E1EE-4DE9-246C-B083D8BE58B6}"/>
          </ac:spMkLst>
        </pc:spChg>
      </pc:sldChg>
      <pc:sldMasterChg chg="modSp mod">
        <pc:chgData name="Alfred Asterjadhi" userId="39de57b9-85c0-4fd1-aaac-8ca2b6560ad0" providerId="ADAL" clId="{88723B54-F054-48D7-972F-143907E20051}" dt="2025-01-16T10:29:46.374" v="14" actId="20577"/>
        <pc:sldMasterMkLst>
          <pc:docMk/>
          <pc:sldMasterMk cId="0" sldId="2147483648"/>
        </pc:sldMasterMkLst>
        <pc:spChg chg="mod">
          <ac:chgData name="Alfred Asterjadhi" userId="39de57b9-85c0-4fd1-aaac-8ca2b6560ad0" providerId="ADAL" clId="{88723B54-F054-48D7-972F-143907E20051}" dt="2025-01-16T10:29:46.374" v="14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Alfred Asterjadhi" userId="39de57b9-85c0-4fd1-aaac-8ca2b6560ad0" providerId="ADAL" clId="{BE6D4191-B3B6-47C7-96D5-03D947E08716}"/>
    <pc:docChg chg="custSel modSld modMainMaster">
      <pc:chgData name="Alfred Asterjadhi" userId="39de57b9-85c0-4fd1-aaac-8ca2b6560ad0" providerId="ADAL" clId="{BE6D4191-B3B6-47C7-96D5-03D947E08716}" dt="2022-04-08T21:06:57.178" v="5" actId="20577"/>
      <pc:docMkLst>
        <pc:docMk/>
      </pc:docMkLst>
      <pc:sldChg chg="modSp mod">
        <pc:chgData name="Alfred Asterjadhi" userId="39de57b9-85c0-4fd1-aaac-8ca2b6560ad0" providerId="ADAL" clId="{BE6D4191-B3B6-47C7-96D5-03D947E08716}" dt="2022-04-08T21:06:57.178" v="5" actId="20577"/>
        <pc:sldMkLst>
          <pc:docMk/>
          <pc:sldMk cId="4134685600" sldId="261"/>
        </pc:sldMkLst>
      </pc:sldChg>
      <pc:sldMasterChg chg="modSp mod">
        <pc:chgData name="Alfred Asterjadhi" userId="39de57b9-85c0-4fd1-aaac-8ca2b6560ad0" providerId="ADAL" clId="{BE6D4191-B3B6-47C7-96D5-03D947E08716}" dt="2022-04-08T21:06:52.246" v="4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8A425770-B55A-4226-802B-2C2B92BF6408}"/>
    <pc:docChg chg="custSel modSld modMainMaster">
      <pc:chgData name="Alfred Asterjadhi" userId="39de57b9-85c0-4fd1-aaac-8ca2b6560ad0" providerId="ADAL" clId="{8A425770-B55A-4226-802B-2C2B92BF6408}" dt="2022-08-03T00:32:59.890" v="208" actId="13926"/>
      <pc:docMkLst>
        <pc:docMk/>
      </pc:docMkLst>
      <pc:sldChg chg="modSp mod">
        <pc:chgData name="Alfred Asterjadhi" userId="39de57b9-85c0-4fd1-aaac-8ca2b6560ad0" providerId="ADAL" clId="{8A425770-B55A-4226-802B-2C2B92BF6408}" dt="2022-08-03T00:23:26.290" v="153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8A425770-B55A-4226-802B-2C2B92BF6408}" dt="2022-08-03T00:21:10.795" v="41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8A425770-B55A-4226-802B-2C2B92BF6408}" dt="2022-08-03T00:32:59.890" v="208" actId="13926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8A425770-B55A-4226-802B-2C2B92BF6408}" dt="2022-08-03T00:20:46.820" v="28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27EAFED8-6F30-45D5-ACAA-57F307F5CCA9}"/>
    <pc:docChg chg="undo redo custSel modSld modMainMaster">
      <pc:chgData name="Alfred Asterjadhi" userId="39de57b9-85c0-4fd1-aaac-8ca2b6560ad0" providerId="ADAL" clId="{27EAFED8-6F30-45D5-ACAA-57F307F5CCA9}" dt="2024-07-19T21:27:09.548" v="1235" actId="20577"/>
      <pc:docMkLst>
        <pc:docMk/>
      </pc:docMkLst>
      <pc:sldChg chg="modSp mod">
        <pc:chgData name="Alfred Asterjadhi" userId="39de57b9-85c0-4fd1-aaac-8ca2b6560ad0" providerId="ADAL" clId="{27EAFED8-6F30-45D5-ACAA-57F307F5CCA9}" dt="2024-07-18T23:47:10.988" v="634" actId="6549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27EAFED8-6F30-45D5-ACAA-57F307F5CCA9}" dt="2024-07-18T23:47:24.567" v="636" actId="20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27EAFED8-6F30-45D5-ACAA-57F307F5CCA9}" dt="2024-07-18T23:29:40.001" v="9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27EAFED8-6F30-45D5-ACAA-57F307F5CCA9}" dt="2024-07-19T21:27:09.548" v="1235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27EAFED8-6F30-45D5-ACAA-57F307F5CCA9}" dt="2024-07-19T03:35:13.963" v="777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98EB5803-28D6-429C-B9A1-DEB3733DCB8F}"/>
    <pc:docChg chg="undo custSel modSld modMainMaster">
      <pc:chgData name="Alfred Asterjadhi" userId="39de57b9-85c0-4fd1-aaac-8ca2b6560ad0" providerId="ADAL" clId="{98EB5803-28D6-429C-B9A1-DEB3733DCB8F}" dt="2021-11-15T16:56:25.110" v="129" actId="164"/>
      <pc:docMkLst>
        <pc:docMk/>
      </pc:docMkLst>
      <pc:sldChg chg="addSp delSp modSp mod">
        <pc:chgData name="Alfred Asterjadhi" userId="39de57b9-85c0-4fd1-aaac-8ca2b6560ad0" providerId="ADAL" clId="{98EB5803-28D6-429C-B9A1-DEB3733DCB8F}" dt="2021-11-15T16:56:25.110" v="129" actId="164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98EB5803-28D6-429C-B9A1-DEB3733DCB8F}" dt="2021-11-15T16:51:47.389" v="92" actId="14100"/>
        <pc:sldMkLst>
          <pc:docMk/>
          <pc:sldMk cId="1752578952" sldId="258"/>
        </pc:sldMkLst>
      </pc:sldChg>
      <pc:sldChg chg="modSp mod">
        <pc:chgData name="Alfred Asterjadhi" userId="39de57b9-85c0-4fd1-aaac-8ca2b6560ad0" providerId="ADAL" clId="{98EB5803-28D6-429C-B9A1-DEB3733DCB8F}" dt="2021-11-15T16:47:31.196" v="15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98EB5803-28D6-429C-B9A1-DEB3733DCB8F}" dt="2021-11-15T16:48:41.529" v="37" actId="20577"/>
        <pc:sldMkLst>
          <pc:docMk/>
          <pc:sldMk cId="4134685600" sldId="261"/>
        </pc:sldMkLst>
      </pc:sldChg>
      <pc:sldMasterChg chg="modSp mod">
        <pc:chgData name="Alfred Asterjadhi" userId="39de57b9-85c0-4fd1-aaac-8ca2b6560ad0" providerId="ADAL" clId="{98EB5803-28D6-429C-B9A1-DEB3733DCB8F}" dt="2021-11-15T16:47:20.955" v="11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A00A8FD0-2D58-40D4-B9AF-A7842FB21F27}"/>
    <pc:docChg chg="custSel modSld">
      <pc:chgData name="Alfred Asterjadhi" userId="39de57b9-85c0-4fd1-aaac-8ca2b6560ad0" providerId="ADAL" clId="{A00A8FD0-2D58-40D4-B9AF-A7842FB21F27}" dt="2024-03-15T01:08:31.317" v="552" actId="14100"/>
      <pc:docMkLst>
        <pc:docMk/>
      </pc:docMkLst>
      <pc:sldChg chg="modSp mod">
        <pc:chgData name="Alfred Asterjadhi" userId="39de57b9-85c0-4fd1-aaac-8ca2b6560ad0" providerId="ADAL" clId="{A00A8FD0-2D58-40D4-B9AF-A7842FB21F27}" dt="2024-03-15T01:08:31.317" v="552" actId="14100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A00A8FD0-2D58-40D4-B9AF-A7842FB21F27}" dt="2024-03-15T01:04:41.518" v="174" actId="20577"/>
        <pc:sldMkLst>
          <pc:docMk/>
          <pc:sldMk cId="3928206792" sldId="262"/>
        </pc:sldMkLst>
      </pc:sldChg>
    </pc:docChg>
  </pc:docChgLst>
  <pc:docChgLst>
    <pc:chgData name="Alfred Asterjadhi" userId="39de57b9-85c0-4fd1-aaac-8ca2b6560ad0" providerId="ADAL" clId="{A5760E94-6D05-4E8B-9C5E-9F7B2E34268C}"/>
    <pc:docChg chg="undo custSel modSld modMainMaster">
      <pc:chgData name="Alfred Asterjadhi" userId="39de57b9-85c0-4fd1-aaac-8ca2b6560ad0" providerId="ADAL" clId="{A5760E94-6D05-4E8B-9C5E-9F7B2E34268C}" dt="2024-05-17T07:29:24.606" v="522" actId="20577"/>
      <pc:docMkLst>
        <pc:docMk/>
      </pc:docMkLst>
      <pc:sldChg chg="modSp mod">
        <pc:chgData name="Alfred Asterjadhi" userId="39de57b9-85c0-4fd1-aaac-8ca2b6560ad0" providerId="ADAL" clId="{A5760E94-6D05-4E8B-9C5E-9F7B2E34268C}" dt="2024-05-17T07:29:24.606" v="522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A5760E94-6D05-4E8B-9C5E-9F7B2E34268C}" dt="2024-05-16T19:00:56.768" v="507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A5760E94-6D05-4E8B-9C5E-9F7B2E34268C}" dt="2024-05-16T13:41:53.043" v="10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A5760E94-6D05-4E8B-9C5E-9F7B2E34268C}" dt="2024-05-16T19:01:12.426" v="518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A5760E94-6D05-4E8B-9C5E-9F7B2E34268C}" dt="2024-05-17T07:29:15.352" v="520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752175E4-344F-4656-A266-1944464B03BE}"/>
    <pc:docChg chg="undo custSel modSld modMainMaster">
      <pc:chgData name="Alfred Asterjadhi" userId="39de57b9-85c0-4fd1-aaac-8ca2b6560ad0" providerId="ADAL" clId="{752175E4-344F-4656-A266-1944464B03BE}" dt="2023-09-15T12:29:20.449" v="271" actId="20577"/>
      <pc:docMkLst>
        <pc:docMk/>
      </pc:docMkLst>
      <pc:sldChg chg="addSp delSp modSp mod">
        <pc:chgData name="Alfred Asterjadhi" userId="39de57b9-85c0-4fd1-aaac-8ca2b6560ad0" providerId="ADAL" clId="{752175E4-344F-4656-A266-1944464B03BE}" dt="2023-09-14T20:03:39.224" v="174" actId="1076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752175E4-344F-4656-A266-1944464B03BE}" dt="2023-09-15T12:29:20.449" v="271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752175E4-344F-4656-A266-1944464B03BE}" dt="2023-09-14T19:57:17.980" v="24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752175E4-344F-4656-A266-1944464B03BE}" dt="2023-09-14T20:05:28.722" v="214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752175E4-344F-4656-A266-1944464B03BE}" dt="2023-09-14T19:58:44.376" v="31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C437ACA4-CAD2-4794-9099-9D596FFB3521}"/>
    <pc:docChg chg="custSel modSld modMainMaster modHandout">
      <pc:chgData name="Alfred Asterjadhi" userId="39de57b9-85c0-4fd1-aaac-8ca2b6560ad0" providerId="ADAL" clId="{C437ACA4-CAD2-4794-9099-9D596FFB3521}" dt="2025-02-01T01:16:32.088" v="30"/>
      <pc:docMkLst>
        <pc:docMk/>
      </pc:docMkLst>
      <pc:sldChg chg="modSp mod">
        <pc:chgData name="Alfred Asterjadhi" userId="39de57b9-85c0-4fd1-aaac-8ca2b6560ad0" providerId="ADAL" clId="{C437ACA4-CAD2-4794-9099-9D596FFB3521}" dt="2025-02-01T01:16:32.088" v="30"/>
        <pc:sldMkLst>
          <pc:docMk/>
          <pc:sldMk cId="2033199149" sldId="257"/>
        </pc:sldMkLst>
        <pc:spChg chg="mod">
          <ac:chgData name="Alfred Asterjadhi" userId="39de57b9-85c0-4fd1-aaac-8ca2b6560ad0" providerId="ADAL" clId="{C437ACA4-CAD2-4794-9099-9D596FFB3521}" dt="2025-02-01T01:16:15.078" v="22" actId="207"/>
          <ac:spMkLst>
            <pc:docMk/>
            <pc:sldMk cId="2033199149" sldId="257"/>
            <ac:spMk id="2" creationId="{2F65FFF3-3971-4A1D-9E32-FCF52E85E166}"/>
          </ac:spMkLst>
        </pc:spChg>
        <pc:spChg chg="mod">
          <ac:chgData name="Alfred Asterjadhi" userId="39de57b9-85c0-4fd1-aaac-8ca2b6560ad0" providerId="ADAL" clId="{C437ACA4-CAD2-4794-9099-9D596FFB3521}" dt="2025-02-01T01:16:32.088" v="30"/>
          <ac:spMkLst>
            <pc:docMk/>
            <pc:sldMk cId="2033199149" sldId="257"/>
            <ac:spMk id="6" creationId="{F21C99AD-073C-44E2-9ED3-C4B1C975F366}"/>
          </ac:spMkLst>
        </pc:spChg>
      </pc:sldChg>
      <pc:sldChg chg="modSp mod">
        <pc:chgData name="Alfred Asterjadhi" userId="39de57b9-85c0-4fd1-aaac-8ca2b6560ad0" providerId="ADAL" clId="{C437ACA4-CAD2-4794-9099-9D596FFB3521}" dt="2025-02-01T01:16:27.170" v="28" actId="20577"/>
        <pc:sldMkLst>
          <pc:docMk/>
          <pc:sldMk cId="7809349" sldId="259"/>
        </pc:sldMkLst>
        <pc:spChg chg="mod">
          <ac:chgData name="Alfred Asterjadhi" userId="39de57b9-85c0-4fd1-aaac-8ca2b6560ad0" providerId="ADAL" clId="{C437ACA4-CAD2-4794-9099-9D596FFB3521}" dt="2025-02-01T01:16:27.170" v="28" actId="20577"/>
          <ac:spMkLst>
            <pc:docMk/>
            <pc:sldMk cId="7809349" sldId="259"/>
            <ac:spMk id="6" creationId="{DE7CA8F6-235B-46DD-B9A4-FA889CDAD8A2}"/>
          </ac:spMkLst>
        </pc:spChg>
      </pc:sldChg>
      <pc:sldChg chg="modSp mod">
        <pc:chgData name="Alfred Asterjadhi" userId="39de57b9-85c0-4fd1-aaac-8ca2b6560ad0" providerId="ADAL" clId="{C437ACA4-CAD2-4794-9099-9D596FFB3521}" dt="2025-02-01T01:16:06.955" v="21" actId="20577"/>
        <pc:sldMkLst>
          <pc:docMk/>
          <pc:sldMk cId="4134685600" sldId="261"/>
        </pc:sldMkLst>
        <pc:spChg chg="mod">
          <ac:chgData name="Alfred Asterjadhi" userId="39de57b9-85c0-4fd1-aaac-8ca2b6560ad0" providerId="ADAL" clId="{C437ACA4-CAD2-4794-9099-9D596FFB3521}" dt="2025-02-01T01:12:05.188" v="4" actId="20577"/>
          <ac:spMkLst>
            <pc:docMk/>
            <pc:sldMk cId="4134685600" sldId="261"/>
            <ac:spMk id="4" creationId="{C16D5A45-F10E-4C6F-A5CB-7B4E64C2D9FE}"/>
          </ac:spMkLst>
        </pc:spChg>
        <pc:spChg chg="mod">
          <ac:chgData name="Alfred Asterjadhi" userId="39de57b9-85c0-4fd1-aaac-8ca2b6560ad0" providerId="ADAL" clId="{C437ACA4-CAD2-4794-9099-9D596FFB3521}" dt="2025-02-01T01:12:41.361" v="18" actId="20577"/>
          <ac:spMkLst>
            <pc:docMk/>
            <pc:sldMk cId="4134685600" sldId="261"/>
            <ac:spMk id="7" creationId="{E078C9E1-E261-45D9-B17A-B795E415F549}"/>
          </ac:spMkLst>
        </pc:spChg>
        <pc:spChg chg="mod">
          <ac:chgData name="Alfred Asterjadhi" userId="39de57b9-85c0-4fd1-aaac-8ca2b6560ad0" providerId="ADAL" clId="{C437ACA4-CAD2-4794-9099-9D596FFB3521}" dt="2025-02-01T01:16:06.955" v="21" actId="20577"/>
          <ac:spMkLst>
            <pc:docMk/>
            <pc:sldMk cId="4134685600" sldId="261"/>
            <ac:spMk id="9" creationId="{C7B67E75-6FEC-43C0-9EE5-4FDD767F3EA8}"/>
          </ac:spMkLst>
        </pc:spChg>
      </pc:sldChg>
      <pc:sldChg chg="modSp mod">
        <pc:chgData name="Alfred Asterjadhi" userId="39de57b9-85c0-4fd1-aaac-8ca2b6560ad0" providerId="ADAL" clId="{C437ACA4-CAD2-4794-9099-9D596FFB3521}" dt="2025-02-01T01:16:30.739" v="29"/>
        <pc:sldMkLst>
          <pc:docMk/>
          <pc:sldMk cId="3928206792" sldId="262"/>
        </pc:sldMkLst>
        <pc:spChg chg="mod">
          <ac:chgData name="Alfred Asterjadhi" userId="39de57b9-85c0-4fd1-aaac-8ca2b6560ad0" providerId="ADAL" clId="{C437ACA4-CAD2-4794-9099-9D596FFB3521}" dt="2025-02-01T01:16:19.395" v="23" actId="207"/>
          <ac:spMkLst>
            <pc:docMk/>
            <pc:sldMk cId="3928206792" sldId="262"/>
            <ac:spMk id="2" creationId="{2CC6B6C1-2CF1-4FA7-A15B-497AAB3AE60D}"/>
          </ac:spMkLst>
        </pc:spChg>
        <pc:spChg chg="mod">
          <ac:chgData name="Alfred Asterjadhi" userId="39de57b9-85c0-4fd1-aaac-8ca2b6560ad0" providerId="ADAL" clId="{C437ACA4-CAD2-4794-9099-9D596FFB3521}" dt="2025-02-01T01:16:30.739" v="29"/>
          <ac:spMkLst>
            <pc:docMk/>
            <pc:sldMk cId="3928206792" sldId="262"/>
            <ac:spMk id="6" creationId="{DE5D496B-D904-44CD-879F-8DF7E1D59DD1}"/>
          </ac:spMkLst>
        </pc:spChg>
      </pc:sldChg>
      <pc:sldMasterChg chg="modSp mod">
        <pc:chgData name="Alfred Asterjadhi" userId="39de57b9-85c0-4fd1-aaac-8ca2b6560ad0" providerId="ADAL" clId="{C437ACA4-CAD2-4794-9099-9D596FFB3521}" dt="2025-02-01T01:12:33.738" v="9" actId="20577"/>
        <pc:sldMasterMkLst>
          <pc:docMk/>
          <pc:sldMasterMk cId="0" sldId="2147483648"/>
        </pc:sldMasterMkLst>
        <pc:spChg chg="mod">
          <ac:chgData name="Alfred Asterjadhi" userId="39de57b9-85c0-4fd1-aaac-8ca2b6560ad0" providerId="ADAL" clId="{C437ACA4-CAD2-4794-9099-9D596FFB3521}" dt="2025-02-01T01:12:33.738" v="9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Alfred Asterjadhi" userId="39de57b9-85c0-4fd1-aaac-8ca2b6560ad0" providerId="ADAL" clId="{13BD260E-E30B-4979-B27A-377EBF04DBDB}"/>
    <pc:docChg chg="custSel modSld modMainMaster">
      <pc:chgData name="Alfred Asterjadhi" userId="39de57b9-85c0-4fd1-aaac-8ca2b6560ad0" providerId="ADAL" clId="{13BD260E-E30B-4979-B27A-377EBF04DBDB}" dt="2024-06-07T17:31:56.668" v="32"/>
      <pc:docMkLst>
        <pc:docMk/>
      </pc:docMkLst>
      <pc:sldChg chg="modSp mod">
        <pc:chgData name="Alfred Asterjadhi" userId="39de57b9-85c0-4fd1-aaac-8ca2b6560ad0" providerId="ADAL" clId="{13BD260E-E30B-4979-B27A-377EBF04DBDB}" dt="2024-06-07T17:27:51.406" v="29" actId="20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13BD260E-E30B-4979-B27A-377EBF04DBDB}" dt="2024-06-07T17:27:56.634" v="31" actId="20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13BD260E-E30B-4979-B27A-377EBF04DBDB}" dt="2024-06-07T17:31:56.668" v="32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13BD260E-E30B-4979-B27A-377EBF04DBDB}" dt="2024-06-07T17:27:53.606" v="30" actId="207"/>
        <pc:sldMkLst>
          <pc:docMk/>
          <pc:sldMk cId="3928206792" sldId="262"/>
        </pc:sldMkLst>
      </pc:sldChg>
      <pc:sldMasterChg chg="modSp mod modSldLayout">
        <pc:chgData name="Alfred Asterjadhi" userId="39de57b9-85c0-4fd1-aaac-8ca2b6560ad0" providerId="ADAL" clId="{13BD260E-E30B-4979-B27A-377EBF04DBDB}" dt="2024-06-07T17:27:05.344" v="27"/>
        <pc:sldMasterMkLst>
          <pc:docMk/>
          <pc:sldMasterMk cId="0" sldId="2147483648"/>
        </pc:sldMasterMkLst>
        <pc:sldLayoutChg chg="modSp mod">
          <pc:chgData name="Alfred Asterjadhi" userId="39de57b9-85c0-4fd1-aaac-8ca2b6560ad0" providerId="ADAL" clId="{13BD260E-E30B-4979-B27A-377EBF04DBDB}" dt="2024-06-07T17:27:04.003" v="26"/>
          <pc:sldLayoutMkLst>
            <pc:docMk/>
            <pc:sldMasterMk cId="0" sldId="2147483648"/>
            <pc:sldLayoutMk cId="0" sldId="2147483649"/>
          </pc:sldLayoutMkLst>
        </pc:sldLayoutChg>
        <pc:sldLayoutChg chg="modSp mod">
          <pc:chgData name="Alfred Asterjadhi" userId="39de57b9-85c0-4fd1-aaac-8ca2b6560ad0" providerId="ADAL" clId="{13BD260E-E30B-4979-B27A-377EBF04DBDB}" dt="2024-06-07T17:27:05.344" v="27"/>
          <pc:sldLayoutMkLst>
            <pc:docMk/>
            <pc:sldMasterMk cId="0" sldId="2147483648"/>
            <pc:sldLayoutMk cId="0" sldId="2147483650"/>
          </pc:sldLayoutMkLst>
        </pc:sldLayoutChg>
      </pc:sldMasterChg>
    </pc:docChg>
  </pc:docChgLst>
  <pc:docChgLst>
    <pc:chgData name="Alfred Asterjadhi" userId="39de57b9-85c0-4fd1-aaac-8ca2b6560ad0" providerId="ADAL" clId="{B8D1BBC2-FC65-4B35-8378-001BA8C838F8}"/>
    <pc:docChg chg="undo custSel modSld modMainMaster">
      <pc:chgData name="Alfred Asterjadhi" userId="39de57b9-85c0-4fd1-aaac-8ca2b6560ad0" providerId="ADAL" clId="{B8D1BBC2-FC65-4B35-8378-001BA8C838F8}" dt="2024-11-18T22:02:50.164" v="972" actId="20577"/>
      <pc:docMkLst>
        <pc:docMk/>
      </pc:docMkLst>
      <pc:sldChg chg="modSp mod">
        <pc:chgData name="Alfred Asterjadhi" userId="39de57b9-85c0-4fd1-aaac-8ca2b6560ad0" providerId="ADAL" clId="{B8D1BBC2-FC65-4B35-8378-001BA8C838F8}" dt="2024-11-15T17:27:15.783" v="971" actId="6549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B8D1BBC2-FC65-4B35-8378-001BA8C838F8}" dt="2024-11-15T01:47:31.600" v="10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B8D1BBC2-FC65-4B35-8378-001BA8C838F8}" dt="2024-11-15T01:49:35.904" v="40" actId="6549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B8D1BBC2-FC65-4B35-8378-001BA8C838F8}" dt="2024-11-18T22:02:50.164" v="972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B8D1BBC2-FC65-4B35-8378-001BA8C838F8}" dt="2024-11-15T17:26:54.554" v="966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13B87224-F7BC-4CAC-8E32-950751699C91}"/>
    <pc:docChg chg="undo custSel modSld modMainMaster">
      <pc:chgData name="Alfred Asterjadhi" userId="39de57b9-85c0-4fd1-aaac-8ca2b6560ad0" providerId="ADAL" clId="{13B87224-F7BC-4CAC-8E32-950751699C91}" dt="2024-08-05T20:22:16.170" v="106" actId="207"/>
      <pc:docMkLst>
        <pc:docMk/>
      </pc:docMkLst>
      <pc:sldChg chg="modSp mod">
        <pc:chgData name="Alfred Asterjadhi" userId="39de57b9-85c0-4fd1-aaac-8ca2b6560ad0" providerId="ADAL" clId="{13B87224-F7BC-4CAC-8E32-950751699C91}" dt="2024-08-05T20:22:08.567" v="105" actId="20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13B87224-F7BC-4CAC-8E32-950751699C91}" dt="2024-08-05T20:19:18.806" v="15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13B87224-F7BC-4CAC-8E32-950751699C91}" dt="2024-08-05T20:20:16.407" v="4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13B87224-F7BC-4CAC-8E32-950751699C91}" dt="2024-08-05T20:22:16.170" v="106" actId="20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13B87224-F7BC-4CAC-8E32-950751699C91}" dt="2024-08-05T20:19:30.473" v="25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B9B49590-71D5-49B1-BFA7-382439E9DDD1}"/>
    <pc:docChg chg="custSel modSld modMainMaster">
      <pc:chgData name="Alfred Asterjadhi" userId="39de57b9-85c0-4fd1-aaac-8ca2b6560ad0" providerId="ADAL" clId="{B9B49590-71D5-49B1-BFA7-382439E9DDD1}" dt="2023-01-20T00:49:12.268" v="627" actId="14100"/>
      <pc:docMkLst>
        <pc:docMk/>
      </pc:docMkLst>
      <pc:sldChg chg="addSp modSp mod">
        <pc:chgData name="Alfred Asterjadhi" userId="39de57b9-85c0-4fd1-aaac-8ca2b6560ad0" providerId="ADAL" clId="{B9B49590-71D5-49B1-BFA7-382439E9DDD1}" dt="2023-01-20T00:49:12.268" v="627" actId="14100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B9B49590-71D5-49B1-BFA7-382439E9DDD1}" dt="2023-01-19T22:45:48.282" v="626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B9B49590-71D5-49B1-BFA7-382439E9DDD1}" dt="2023-01-19T22:29:47.439" v="27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B9B49590-71D5-49B1-BFA7-382439E9DDD1}" dt="2023-01-19T22:44:49.449" v="58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B9B49590-71D5-49B1-BFA7-382439E9DDD1}" dt="2023-01-19T22:29:28.142" v="16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2E0B8878-F0F4-42DF-A96F-AA91902C15C9}"/>
    <pc:docChg chg="undo custSel modSld modMainMaster">
      <pc:chgData name="Alfred Asterjadhi" userId="39de57b9-85c0-4fd1-aaac-8ca2b6560ad0" providerId="ADAL" clId="{2E0B8878-F0F4-42DF-A96F-AA91902C15C9}" dt="2023-04-03T16:43:59.781" v="80" actId="207"/>
      <pc:docMkLst>
        <pc:docMk/>
      </pc:docMkLst>
      <pc:sldChg chg="addSp delSp modSp mod">
        <pc:chgData name="Alfred Asterjadhi" userId="39de57b9-85c0-4fd1-aaac-8ca2b6560ad0" providerId="ADAL" clId="{2E0B8878-F0F4-42DF-A96F-AA91902C15C9}" dt="2023-04-03T16:43:51.170" v="78" actId="478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2E0B8878-F0F4-42DF-A96F-AA91902C15C9}" dt="2023-04-03T16:43:59.781" v="80" actId="20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2E0B8878-F0F4-42DF-A96F-AA91902C15C9}" dt="2023-04-03T16:41:27.828" v="7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2E0B8878-F0F4-42DF-A96F-AA91902C15C9}" dt="2023-04-03T16:43:56.908" v="79" actId="20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2E0B8878-F0F4-42DF-A96F-AA91902C15C9}" dt="2023-04-03T16:41:42.846" v="11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B4C88DF9-E442-4618-8CB8-8819290451D3}"/>
    <pc:docChg chg="undo custSel modSld">
      <pc:chgData name="Alfred Asterjadhi" userId="39de57b9-85c0-4fd1-aaac-8ca2b6560ad0" providerId="ADAL" clId="{B4C88DF9-E442-4618-8CB8-8819290451D3}" dt="2023-05-18T20:34:23.146" v="406" actId="20577"/>
      <pc:docMkLst>
        <pc:docMk/>
      </pc:docMkLst>
      <pc:sldChg chg="addSp delSp modSp mod">
        <pc:chgData name="Alfred Asterjadhi" userId="39de57b9-85c0-4fd1-aaac-8ca2b6560ad0" providerId="ADAL" clId="{B4C88DF9-E442-4618-8CB8-8819290451D3}" dt="2023-05-18T20:25:10.809" v="256" actId="12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B4C88DF9-E442-4618-8CB8-8819290451D3}" dt="2023-05-18T20:34:23.146" v="406" actId="20577"/>
        <pc:sldMkLst>
          <pc:docMk/>
          <pc:sldMk cId="7809349" sldId="259"/>
        </pc:sldMkLst>
      </pc:sldChg>
      <pc:sldChg chg="addSp delSp modSp mod">
        <pc:chgData name="Alfred Asterjadhi" userId="39de57b9-85c0-4fd1-aaac-8ca2b6560ad0" providerId="ADAL" clId="{B4C88DF9-E442-4618-8CB8-8819290451D3}" dt="2023-05-18T20:30:43.308" v="300" actId="207"/>
        <pc:sldMkLst>
          <pc:docMk/>
          <pc:sldMk cId="3928206792" sldId="262"/>
        </pc:sldMkLst>
      </pc:sldChg>
    </pc:docChg>
  </pc:docChgLst>
  <pc:docChgLst>
    <pc:chgData name="Alfred Asterjadhi" userId="39de57b9-85c0-4fd1-aaac-8ca2b6560ad0" providerId="ADAL" clId="{8EDD31BF-5916-4A77-A6D9-10BA3AC8B2F3}"/>
    <pc:docChg chg="undo custSel modSld modMainMaster">
      <pc:chgData name="Alfred Asterjadhi" userId="39de57b9-85c0-4fd1-aaac-8ca2b6560ad0" providerId="ADAL" clId="{8EDD31BF-5916-4A77-A6D9-10BA3AC8B2F3}" dt="2023-11-17T04:14:37.649" v="581" actId="20577"/>
      <pc:docMkLst>
        <pc:docMk/>
      </pc:docMkLst>
      <pc:sldChg chg="addSp delSp modSp mod chgLayout">
        <pc:chgData name="Alfred Asterjadhi" userId="39de57b9-85c0-4fd1-aaac-8ca2b6560ad0" providerId="ADAL" clId="{8EDD31BF-5916-4A77-A6D9-10BA3AC8B2F3}" dt="2023-11-17T04:00:57.408" v="548" actId="20577"/>
        <pc:sldMkLst>
          <pc:docMk/>
          <pc:sldMk cId="2033199149" sldId="257"/>
        </pc:sldMkLst>
      </pc:sldChg>
      <pc:sldChg chg="addSp delSp modSp mod chgLayout">
        <pc:chgData name="Alfred Asterjadhi" userId="39de57b9-85c0-4fd1-aaac-8ca2b6560ad0" providerId="ADAL" clId="{8EDD31BF-5916-4A77-A6D9-10BA3AC8B2F3}" dt="2023-11-17T04:02:37.204" v="579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8EDD31BF-5916-4A77-A6D9-10BA3AC8B2F3}" dt="2023-11-17T03:52:27.447" v="10" actId="20577"/>
        <pc:sldMkLst>
          <pc:docMk/>
          <pc:sldMk cId="4134685600" sldId="261"/>
        </pc:sldMkLst>
      </pc:sldChg>
      <pc:sldChg chg="addSp delSp modSp mod chgLayout">
        <pc:chgData name="Alfred Asterjadhi" userId="39de57b9-85c0-4fd1-aaac-8ca2b6560ad0" providerId="ADAL" clId="{8EDD31BF-5916-4A77-A6D9-10BA3AC8B2F3}" dt="2023-11-17T04:01:44.341" v="563" actId="20577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8EDD31BF-5916-4A77-A6D9-10BA3AC8B2F3}" dt="2023-11-17T04:14:37.649" v="581" actId="20577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98852AE8-2516-469B-A7E1-ED39B6981C83}"/>
    <pc:docChg chg="undo custSel modSld modMainMaster">
      <pc:chgData name="Alfred Asterjadhi" userId="39de57b9-85c0-4fd1-aaac-8ca2b6560ad0" providerId="ADAL" clId="{98852AE8-2516-469B-A7E1-ED39B6981C83}" dt="2025-03-13T23:46:41.573" v="252" actId="6549"/>
      <pc:docMkLst>
        <pc:docMk/>
      </pc:docMkLst>
      <pc:sldChg chg="modSp mod">
        <pc:chgData name="Alfred Asterjadhi" userId="39de57b9-85c0-4fd1-aaac-8ca2b6560ad0" providerId="ADAL" clId="{98852AE8-2516-469B-A7E1-ED39B6981C83}" dt="2025-03-13T23:46:41.573" v="252" actId="6549"/>
        <pc:sldMkLst>
          <pc:docMk/>
          <pc:sldMk cId="2033199149" sldId="257"/>
        </pc:sldMkLst>
        <pc:spChg chg="mod">
          <ac:chgData name="Alfred Asterjadhi" userId="39de57b9-85c0-4fd1-aaac-8ca2b6560ad0" providerId="ADAL" clId="{98852AE8-2516-469B-A7E1-ED39B6981C83}" dt="2025-03-13T23:17:53.375" v="26" actId="207"/>
          <ac:spMkLst>
            <pc:docMk/>
            <pc:sldMk cId="2033199149" sldId="257"/>
            <ac:spMk id="2" creationId="{2F65FFF3-3971-4A1D-9E32-FCF52E85E166}"/>
          </ac:spMkLst>
        </pc:spChg>
        <pc:spChg chg="mod">
          <ac:chgData name="Alfred Asterjadhi" userId="39de57b9-85c0-4fd1-aaac-8ca2b6560ad0" providerId="ADAL" clId="{98852AE8-2516-469B-A7E1-ED39B6981C83}" dt="2025-03-13T23:46:41.573" v="252" actId="6549"/>
          <ac:spMkLst>
            <pc:docMk/>
            <pc:sldMk cId="2033199149" sldId="257"/>
            <ac:spMk id="3" creationId="{31DC9244-F1D3-4E6B-8812-9165AD945109}"/>
          </ac:spMkLst>
        </pc:spChg>
      </pc:sldChg>
      <pc:sldChg chg="modSp mod">
        <pc:chgData name="Alfred Asterjadhi" userId="39de57b9-85c0-4fd1-aaac-8ca2b6560ad0" providerId="ADAL" clId="{98852AE8-2516-469B-A7E1-ED39B6981C83}" dt="2025-03-13T23:46:10.460" v="247" actId="20577"/>
        <pc:sldMkLst>
          <pc:docMk/>
          <pc:sldMk cId="3928206792" sldId="262"/>
        </pc:sldMkLst>
        <pc:spChg chg="mod">
          <ac:chgData name="Alfred Asterjadhi" userId="39de57b9-85c0-4fd1-aaac-8ca2b6560ad0" providerId="ADAL" clId="{98852AE8-2516-469B-A7E1-ED39B6981C83}" dt="2025-03-13T23:17:25.971" v="25" actId="207"/>
          <ac:spMkLst>
            <pc:docMk/>
            <pc:sldMk cId="3928206792" sldId="262"/>
            <ac:spMk id="2" creationId="{2CC6B6C1-2CF1-4FA7-A15B-497AAB3AE60D}"/>
          </ac:spMkLst>
        </pc:spChg>
        <pc:spChg chg="mod">
          <ac:chgData name="Alfred Asterjadhi" userId="39de57b9-85c0-4fd1-aaac-8ca2b6560ad0" providerId="ADAL" clId="{98852AE8-2516-469B-A7E1-ED39B6981C83}" dt="2025-03-13T23:46:10.460" v="247" actId="20577"/>
          <ac:spMkLst>
            <pc:docMk/>
            <pc:sldMk cId="3928206792" sldId="262"/>
            <ac:spMk id="11" creationId="{C945E25D-E1EE-4DE9-246C-B083D8BE58B6}"/>
          </ac:spMkLst>
        </pc:spChg>
      </pc:sldChg>
      <pc:sldMasterChg chg="modSp mod">
        <pc:chgData name="Alfred Asterjadhi" userId="39de57b9-85c0-4fd1-aaac-8ca2b6560ad0" providerId="ADAL" clId="{98852AE8-2516-469B-A7E1-ED39B6981C83}" dt="2025-03-13T23:46:33.274" v="249" actId="20577"/>
        <pc:sldMasterMkLst>
          <pc:docMk/>
          <pc:sldMasterMk cId="0" sldId="2147483648"/>
        </pc:sldMasterMkLst>
        <pc:spChg chg="mod">
          <ac:chgData name="Alfred Asterjadhi" userId="39de57b9-85c0-4fd1-aaac-8ca2b6560ad0" providerId="ADAL" clId="{98852AE8-2516-469B-A7E1-ED39B6981C83}" dt="2025-03-13T23:46:33.274" v="249" actId="20577"/>
          <ac:spMkLst>
            <pc:docMk/>
            <pc:sldMasterMk cId="0" sldId="2147483648"/>
            <ac:spMk id="10" creationId="{00000000-0000-0000-0000-000000000000}"/>
          </ac:spMkLst>
        </pc:spChg>
      </pc:sldMasterChg>
    </pc:docChg>
  </pc:docChgLst>
  <pc:docChgLst>
    <pc:chgData name="Alfred Asterjadhi" userId="39de57b9-85c0-4fd1-aaac-8ca2b6560ad0" providerId="ADAL" clId="{2FA15A75-3E14-4F4C-AA3B-4AF38F43DC62}"/>
    <pc:docChg chg="undo custSel addSld delSld modSld modMainMaster">
      <pc:chgData name="Alfred Asterjadhi" userId="39de57b9-85c0-4fd1-aaac-8ca2b6560ad0" providerId="ADAL" clId="{2FA15A75-3E14-4F4C-AA3B-4AF38F43DC62}" dt="2022-05-16T19:07:38.289" v="787" actId="404"/>
      <pc:docMkLst>
        <pc:docMk/>
      </pc:docMkLst>
      <pc:sldChg chg="addSp delSp modSp mod">
        <pc:chgData name="Alfred Asterjadhi" userId="39de57b9-85c0-4fd1-aaac-8ca2b6560ad0" providerId="ADAL" clId="{2FA15A75-3E14-4F4C-AA3B-4AF38F43DC62}" dt="2022-05-16T19:07:38.289" v="787" actId="404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2FA15A75-3E14-4F4C-AA3B-4AF38F43DC62}" dt="2022-05-16T15:28:47.365" v="531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2FA15A75-3E14-4F4C-AA3B-4AF38F43DC62}" dt="2022-05-04T22:18:05.148" v="3" actId="20577"/>
        <pc:sldMkLst>
          <pc:docMk/>
          <pc:sldMk cId="4134685600" sldId="261"/>
        </pc:sldMkLst>
      </pc:sldChg>
      <pc:sldChg chg="modSp mod">
        <pc:chgData name="Alfred Asterjadhi" userId="39de57b9-85c0-4fd1-aaac-8ca2b6560ad0" providerId="ADAL" clId="{2FA15A75-3E14-4F4C-AA3B-4AF38F43DC62}" dt="2022-05-16T15:28:43.353" v="530" actId="20577"/>
        <pc:sldMkLst>
          <pc:docMk/>
          <pc:sldMk cId="3928206792" sldId="262"/>
        </pc:sldMkLst>
      </pc:sldChg>
      <pc:sldChg chg="new del">
        <pc:chgData name="Alfred Asterjadhi" userId="39de57b9-85c0-4fd1-aaac-8ca2b6560ad0" providerId="ADAL" clId="{2FA15A75-3E14-4F4C-AA3B-4AF38F43DC62}" dt="2022-05-16T15:24:19.263" v="387" actId="47"/>
        <pc:sldMkLst>
          <pc:docMk/>
          <pc:sldMk cId="3610094990" sldId="263"/>
        </pc:sldMkLst>
      </pc:sldChg>
      <pc:sldMasterChg chg="modSp mod">
        <pc:chgData name="Alfred Asterjadhi" userId="39de57b9-85c0-4fd1-aaac-8ca2b6560ad0" providerId="ADAL" clId="{2FA15A75-3E14-4F4C-AA3B-4AF38F43DC62}" dt="2022-05-16T19:04:09.686" v="533" actId="6549"/>
        <pc:sldMasterMkLst>
          <pc:docMk/>
          <pc:sldMasterMk cId="0" sldId="2147483648"/>
        </pc:sldMasterMkLst>
      </pc:sldMasterChg>
    </pc:docChg>
  </pc:docChgLst>
  <pc:docChgLst>
    <pc:chgData name="Alfred Asterjadhi" userId="39de57b9-85c0-4fd1-aaac-8ca2b6560ad0" providerId="ADAL" clId="{43508C94-D9F7-42D2-81C1-571978191056}"/>
    <pc:docChg chg="undo custSel modSld modMainMaster">
      <pc:chgData name="Alfred Asterjadhi" userId="39de57b9-85c0-4fd1-aaac-8ca2b6560ad0" providerId="ADAL" clId="{43508C94-D9F7-42D2-81C1-571978191056}" dt="2022-09-23T18:19:18.159" v="339" actId="13926"/>
      <pc:docMkLst>
        <pc:docMk/>
      </pc:docMkLst>
      <pc:sldChg chg="addSp delSp modSp mod">
        <pc:chgData name="Alfred Asterjadhi" userId="39de57b9-85c0-4fd1-aaac-8ca2b6560ad0" providerId="ADAL" clId="{43508C94-D9F7-42D2-81C1-571978191056}" dt="2022-09-16T03:00:02.851" v="313" actId="20577"/>
        <pc:sldMkLst>
          <pc:docMk/>
          <pc:sldMk cId="2033199149" sldId="257"/>
        </pc:sldMkLst>
      </pc:sldChg>
      <pc:sldChg chg="modSp mod">
        <pc:chgData name="Alfred Asterjadhi" userId="39de57b9-85c0-4fd1-aaac-8ca2b6560ad0" providerId="ADAL" clId="{43508C94-D9F7-42D2-81C1-571978191056}" dt="2022-09-16T02:56:21.425" v="291" actId="20577"/>
        <pc:sldMkLst>
          <pc:docMk/>
          <pc:sldMk cId="7809349" sldId="259"/>
        </pc:sldMkLst>
      </pc:sldChg>
      <pc:sldChg chg="modSp mod">
        <pc:chgData name="Alfred Asterjadhi" userId="39de57b9-85c0-4fd1-aaac-8ca2b6560ad0" providerId="ADAL" clId="{43508C94-D9F7-42D2-81C1-571978191056}" dt="2022-09-23T18:19:18.159" v="339" actId="13926"/>
        <pc:sldMkLst>
          <pc:docMk/>
          <pc:sldMk cId="3928206792" sldId="262"/>
        </pc:sldMkLst>
      </pc:sldChg>
      <pc:sldMasterChg chg="modSp mod">
        <pc:chgData name="Alfred Asterjadhi" userId="39de57b9-85c0-4fd1-aaac-8ca2b6560ad0" providerId="ADAL" clId="{43508C94-D9F7-42D2-81C1-571978191056}" dt="2022-09-16T03:00:28.910" v="315" actId="6549"/>
        <pc:sldMasterMkLst>
          <pc:docMk/>
          <pc:sldMasterMk cId="0" sldId="2147483648"/>
        </pc:sldMasterMkLst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/>
          </p:nvPr>
        </p:nvSpPr>
        <p:spPr/>
        <p:txBody>
          <a:bodyPr/>
          <a:lstStyle/>
          <a:p>
            <a:r>
              <a:rPr lang="en-US"/>
              <a:t>doc.: IEEE 802.11-yy/xxxxr0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/>
          </p:nvPr>
        </p:nvSpPr>
        <p:spPr/>
        <p:txBody>
          <a:bodyPr/>
          <a:lstStyle/>
          <a:p>
            <a:r>
              <a:rPr lang="en-US"/>
              <a:t>Month Year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/>
          </p:nvPr>
        </p:nvSpPr>
        <p:spPr/>
        <p:txBody>
          <a:bodyPr/>
          <a:lstStyle/>
          <a:p>
            <a:r>
              <a:rPr lang="en-US"/>
              <a:t>John Doe, Some Company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r>
              <a:rPr lang="en-US"/>
              <a:t>Page </a:t>
            </a:r>
            <a:fld id="{47A7FEEB-9CD2-43FE-843C-C5350BEACB4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106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July 2022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July 2022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the outline text format</a:t>
            </a:r>
          </a:p>
          <a:p>
            <a:pPr lvl="1"/>
            <a:r>
              <a:rPr lang="en-GB"/>
              <a:t>Second Outline Level</a:t>
            </a:r>
          </a:p>
          <a:p>
            <a:pPr lvl="2"/>
            <a:r>
              <a:rPr lang="en-GB"/>
              <a:t>Third Outline Level</a:t>
            </a:r>
          </a:p>
          <a:p>
            <a:pPr lvl="3"/>
            <a:r>
              <a:rPr lang="en-GB"/>
              <a:t>Fourth Outline Level</a:t>
            </a:r>
          </a:p>
          <a:p>
            <a:pPr lvl="4"/>
            <a:r>
              <a:rPr lang="en-GB"/>
              <a:t>Fifth Outline Level</a:t>
            </a:r>
          </a:p>
          <a:p>
            <a:pPr lvl="4"/>
            <a:r>
              <a:rPr lang="en-GB"/>
              <a:t>Sixth Outline Level</a:t>
            </a:r>
          </a:p>
          <a:p>
            <a:pPr lvl="4"/>
            <a:r>
              <a:rPr lang="en-GB"/>
              <a:t>Seventh Outline Level</a:t>
            </a:r>
          </a:p>
          <a:p>
            <a:pPr lvl="4"/>
            <a:r>
              <a:rPr lang="en-GB"/>
              <a:t>Eighth Outline Level</a:t>
            </a:r>
          </a:p>
          <a:p>
            <a:pPr lvl="4"/>
            <a:r>
              <a:rPr lang="en-GB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March 2024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Alfred Asterjadhi, Qualcomm Technologies, Inc.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802.11-25/220r1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5/11-25-0221-10-00bn-tgbn-mar-2025-meeting-agenda.ppt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ntor.ieee.org/802.11/dcn/25/11-25-0014-13-00bn-tgbn-motions-list-part-2.pptx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E078C9E1-E261-45D9-B17A-B795E415F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TGbn March Closing Report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724DD-4485-4EB3-930C-0A4154AA8D2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DE40C9FC-4879-4F20-9ECA-A574A90476B7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6131F-7E17-4A3F-827A-9D98E6264FA1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6D5A45-F10E-4C6F-A5CB-7B4E64C2D9FE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March 2025</a:t>
            </a:r>
            <a:endParaRPr lang="en-GB" dirty="0"/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C7B67E75-6FEC-43C0-9EE5-4FDD767F3E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1544639"/>
            <a:ext cx="7772400" cy="396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>
            <a:lvl1pPr marL="342900" indent="-342900" algn="l" defTabSz="449263" rtl="0" eaLnBrk="1" fontAlgn="base" hangingPunct="1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b="1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49263" rtl="0" eaLnBrk="1" fontAlgn="base" hangingPunct="1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000">
                <a:solidFill>
                  <a:srgbClr val="000000"/>
                </a:solidFill>
                <a:latin typeface="+mn-lt"/>
                <a:ea typeface="+mn-ea"/>
              </a:defRPr>
            </a:lvl2pPr>
            <a:lvl3pPr marL="1143000" indent="-228600" algn="l" defTabSz="449263" rtl="0" eaLnBrk="1" fontAlgn="base" hangingPunct="1">
              <a:spcBef>
                <a:spcPts val="45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>
                <a:solidFill>
                  <a:srgbClr val="000000"/>
                </a:solidFill>
                <a:latin typeface="+mn-lt"/>
                <a:ea typeface="+mn-ea"/>
              </a:defRPr>
            </a:lvl3pPr>
            <a:lvl4pPr marL="1600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4pPr>
            <a:lvl5pPr marL="20574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5pPr>
            <a:lvl6pPr marL="25146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6pPr>
            <a:lvl7pPr marL="29718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7pPr>
            <a:lvl8pPr marL="34290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8pPr>
            <a:lvl9pPr marL="3886200" indent="-228600" algn="l" defTabSz="449263" rtl="0" eaLnBrk="1" fontAlgn="base" hangingPunct="1">
              <a:spcBef>
                <a:spcPts val="4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16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kern="0" dirty="0"/>
              <a:t>Date:</a:t>
            </a:r>
            <a:r>
              <a:rPr lang="en-GB" sz="2000" b="0" kern="0" dirty="0"/>
              <a:t> 2025-03-13</a:t>
            </a:r>
          </a:p>
        </p:txBody>
      </p:sp>
      <p:graphicFrame>
        <p:nvGraphicFramePr>
          <p:cNvPr id="10" name="Object 3">
            <a:extLst>
              <a:ext uri="{FF2B5EF4-FFF2-40B4-BE49-F238E27FC236}">
                <a16:creationId xmlns:a16="http://schemas.microsoft.com/office/drawing/2014/main" id="{515F102E-0782-4BCD-A930-15E03346A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1207567"/>
              </p:ext>
            </p:extLst>
          </p:nvPr>
        </p:nvGraphicFramePr>
        <p:xfrm>
          <a:off x="1816100" y="2681288"/>
          <a:ext cx="8442325" cy="246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2" imgW="8560435" imgH="2514961" progId="Word.Document.8">
                  <p:embed/>
                </p:oleObj>
              </mc:Choice>
              <mc:Fallback>
                <p:oleObj name="Document" r:id="rId2" imgW="8560435" imgH="2514961" progId="Word.Document.8">
                  <p:embed/>
                  <p:pic>
                    <p:nvPicPr>
                      <p:cNvPr id="10" name="Object 3">
                        <a:extLst>
                          <a:ext uri="{FF2B5EF4-FFF2-40B4-BE49-F238E27FC236}">
                            <a16:creationId xmlns:a16="http://schemas.microsoft.com/office/drawing/2014/main" id="{515F102E-0782-4BCD-A930-15E03346A7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6100" y="2681288"/>
                        <a:ext cx="8442325" cy="24669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4">
            <a:extLst>
              <a:ext uri="{FF2B5EF4-FFF2-40B4-BE49-F238E27FC236}">
                <a16:creationId xmlns:a16="http://schemas.microsoft.com/office/drawing/2014/main" id="{85F313B5-5193-478A-A520-BE0627F59B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97062" y="2137570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6856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5FFF3-3971-4A1D-9E32-FCF52E85E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TGbn (Ultra High Reliability)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DC9244-F1D3-4E6B-8812-9165AD945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76401"/>
            <a:ext cx="10361084" cy="479901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TGbn had scheduled </a:t>
            </a:r>
            <a:r>
              <a:rPr lang="en-US" sz="1800" dirty="0">
                <a:solidFill>
                  <a:schemeClr val="tx1"/>
                </a:solidFill>
              </a:rPr>
              <a:t>11</a:t>
            </a:r>
            <a:r>
              <a:rPr lang="en-US" sz="1800" dirty="0"/>
              <a:t> sessions during the January interim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Discussed technical submissions covering a variety of topics and proposed draft texts (PDTs)</a:t>
            </a:r>
            <a:endParaRPr lang="en-US" sz="1400" dirty="0">
              <a:solidFill>
                <a:schemeClr val="tx1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Approved over 80 motions that added additional concepts to the TGbn SFD, and spec text to the latest TGbn draft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Instructed the TGbn Editor to create TGbn D0.2 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1600" dirty="0"/>
              <a:t>Approved a TGbn MAC/PHY ad-hoc (mixed mode) meeting in Europe (location TBD) between 23-25 July 2025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Agenda is available </a:t>
            </a:r>
            <a:r>
              <a:rPr lang="en-US" sz="1800"/>
              <a:t>in </a:t>
            </a:r>
            <a:r>
              <a:rPr lang="en-US" sz="1800">
                <a:solidFill>
                  <a:schemeClr val="tx1"/>
                </a:solidFill>
                <a:hlinkClick r:id="rId3"/>
              </a:rPr>
              <a:t>11-25/0221r10</a:t>
            </a:r>
            <a:r>
              <a:rPr lang="en-US" sz="1800">
                <a:solidFill>
                  <a:schemeClr val="tx1"/>
                </a:solidFill>
              </a:rPr>
              <a:t>, </a:t>
            </a:r>
            <a:endParaRPr lang="en-US" sz="1800" dirty="0">
              <a:solidFill>
                <a:schemeClr val="tx1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>
                <a:solidFill>
                  <a:schemeClr val="tx1"/>
                </a:solidFill>
              </a:rPr>
              <a:t>Motions are </a:t>
            </a:r>
            <a:r>
              <a:rPr lang="en-US" sz="1800" dirty="0"/>
              <a:t>available in </a:t>
            </a:r>
            <a:r>
              <a:rPr lang="en-US" sz="1800" dirty="0">
                <a:hlinkClick r:id="rId4"/>
              </a:rPr>
              <a:t>11-24/0014r13</a:t>
            </a:r>
            <a:r>
              <a:rPr lang="en-US" sz="1800" dirty="0"/>
              <a:t>.</a:t>
            </a:r>
            <a:endParaRPr lang="en-US" sz="1800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1800" dirty="0"/>
              <a:t>Goals for May 2025: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Resolve comments from CC50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Complete inclusion of PDTs to TGbn draft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1600" dirty="0"/>
              <a:t>Target approving delivery of TGbn D1.0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71601A-E80F-434B-A97D-F320083E6E3A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7159C5-3E2B-41FA-9D49-BA4DCFB9A882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21C99AD-073C-44E2-9ED3-C4B1C975F366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31991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C6B6C1-2CF1-4FA7-A15B-497AAB3AE6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Teleconference Plan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C945E25D-E1EE-4DE9-246C-B083D8BE58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751014"/>
            <a:ext cx="10361084" cy="4724401"/>
          </a:xfrm>
        </p:spPr>
        <p:txBody>
          <a:bodyPr/>
          <a:lstStyle/>
          <a:p>
            <a:pPr marL="342900" marR="0" lvl="0" indent="-342900"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March 17-21 			(Monday-Friday) 						 Holiday</a:t>
            </a:r>
            <a:endParaRPr lang="en-US" sz="1100" dirty="0">
              <a:solidFill>
                <a:srgbClr val="FF0000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March 24 			(Monday)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MAC/PHY			19:00-21:00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March 27 			(Thursday) 		 	– MAC/PHY </a:t>
            </a:r>
            <a:r>
              <a:rPr lang="en-GB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10:00-12:00 ET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March 31 			(Monday)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MAC/PHY			19:00-21:00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03 				(Thursday) 		 	– MAC/PHY </a:t>
            </a:r>
            <a:r>
              <a:rPr lang="en-GB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10:00-12:00 ET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07 				(Monday)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MAC/PHY			19:00-21:00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10				(Thursday) 		 	– MAC/PHY </a:t>
            </a:r>
            <a:r>
              <a:rPr lang="en-GB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10:00-12:00 ET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14 				(Monday)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MAC/PHY			19:00-21:00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17				(Thursday) 		 	– MAC/PHY </a:t>
            </a:r>
            <a:r>
              <a:rPr lang="en-GB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10:00-12:00 ET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21 				(Monday)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MAC/PHY			19:00-21:00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24				(Thursday) 		 	– MAC/PHY </a:t>
            </a:r>
            <a:r>
              <a:rPr lang="en-GB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		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10:00-12:00 ET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April 28 				(Monday)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MAC/PHY			19:00-21:00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May 01 				(Thursday)			 –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1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Joint*			10:00-12:00 ET</a:t>
            </a:r>
            <a:endParaRPr lang="en-US" sz="1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  <a:buFont typeface="Times New Roman" panose="02020603050405020304" pitchFamily="18" charset="0"/>
              <a:buChar char="-"/>
            </a:pPr>
            <a:r>
              <a:rPr lang="en-US" sz="1100" b="1" dirty="0">
                <a:solidFill>
                  <a:srgbClr val="FF0000"/>
                </a:solidFill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May 05-09			(Monday-Friday) 						Holiday</a:t>
            </a:r>
            <a:endParaRPr lang="en-US" sz="1100" dirty="0">
              <a:solidFill>
                <a:srgbClr val="FF0000"/>
              </a:solidFill>
              <a:effectLst/>
              <a:highlight>
                <a:srgbClr val="00FFFF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spcAft>
                <a:spcPts val="1200"/>
              </a:spcAft>
            </a:pPr>
            <a:r>
              <a:rPr lang="en-US" sz="1050" b="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 TGbn joint session during which there can be motions, subject to WG chair approval and with 10-day advanced notice.</a:t>
            </a:r>
            <a:endParaRPr lang="en-US" sz="105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2FC8E-3F2C-4E2E-ABD1-7DF4A6D163B1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806CAB-098F-4FA4-874C-F09858EA0A1B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E5D496B-D904-44CD-879F-8DF7E1D59DD1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28206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92DC9-A3A7-4A8B-92B1-7E0AABF4FE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1" y="685801"/>
            <a:ext cx="10361084" cy="1065213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TGbn Timeline And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16CDD-E6B1-4592-BD5F-9D0A24F31D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4113213"/>
          </a:xfrm>
        </p:spPr>
        <p:txBody>
          <a:bodyPr/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>
                <a:highlight>
                  <a:srgbClr val="00FF00"/>
                </a:highlight>
              </a:rPr>
              <a:t>PAR approved												July  2023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>
                <a:highlight>
                  <a:srgbClr val="00FF00"/>
                </a:highlight>
              </a:rPr>
              <a:t>First TG meeting												</a:t>
            </a:r>
            <a:r>
              <a:rPr lang="en-US" altLang="en-US" b="1">
                <a:highlight>
                  <a:srgbClr val="00FF00"/>
                </a:highlight>
              </a:rPr>
              <a:t>Nov  2023</a:t>
            </a:r>
            <a:endParaRPr lang="en-US" altLang="en-US" b="1" dirty="0">
              <a:highlight>
                <a:srgbClr val="00FF00"/>
              </a:highlight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>
                <a:highlight>
                  <a:srgbClr val="00FF00"/>
                </a:highlight>
              </a:rPr>
              <a:t>D0.1 														Jan   2025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>
                <a:highlight>
                  <a:srgbClr val="FFFF00"/>
                </a:highlight>
              </a:rPr>
              <a:t>D1.0 Letter Ballot											May  2025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/>
              <a:t>D2.0 LB 														May  2026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/>
              <a:t>D3.0 LB 														Jan   2027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/>
              <a:t>Initial SA ballot (D4.0)										May  2027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/>
              <a:t>Final 802.11 WG approval									Mar  2028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/>
              <a:t>802 EC approval												Mar  2028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b="1" dirty="0"/>
              <a:t>RevCom and SASB approval									May  2028</a:t>
            </a:r>
            <a:r>
              <a:rPr lang="en-US" altLang="en-US" dirty="0"/>
              <a:t>	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8C72F-053F-4C6A-87D6-FD63EEEC0CA3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5793318" y="6475414"/>
            <a:ext cx="704849" cy="363537"/>
          </a:xfrm>
        </p:spPr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CA25A-C649-4BB9-B766-914E296AD4EC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Alfred Asterjadhi, Qualcomm Technologies, Inc.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E7CA8F6-235B-46DD-B9A4-FA889CDAD8A2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March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093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802-11-Submission-16-9.potx" id="{5CD6ABF7-B8BD-443A-9DC0-E5B38AC683DA}" vid="{19A33F2F-E7B4-4D20-A394-337028C24156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57954231A76C44B0D04C9AEE4292A8" ma:contentTypeVersion="13" ma:contentTypeDescription="Create a new document." ma:contentTypeScope="" ma:versionID="093dfeb4b7275a80a9fe047c3b242d2f">
  <xsd:schema xmlns:xsd="http://www.w3.org/2001/XMLSchema" xmlns:xs="http://www.w3.org/2001/XMLSchema" xmlns:p="http://schemas.microsoft.com/office/2006/metadata/properties" xmlns:ns3="bcc01d59-85de-4ef9-881e-76d8b6a6f841" xmlns:ns4="4b1de6fe-44aa-4e13-b7e7-ab260d1ea5f8" targetNamespace="http://schemas.microsoft.com/office/2006/metadata/properties" ma:root="true" ma:fieldsID="40549632846988b90e0925927188a51f" ns3:_="" ns4:_="">
    <xsd:import namespace="bcc01d59-85de-4ef9-881e-76d8b6a6f841"/>
    <xsd:import namespace="4b1de6fe-44aa-4e13-b7e7-ab260d1ea5f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c01d59-85de-4ef9-881e-76d8b6a6f84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1de6fe-44aa-4e13-b7e7-ab260d1ea5f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657322-E16B-488D-B0F5-A20FFF834C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8EFA884-1FD3-449A-969D-0113AA71134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282A39B-5F9C-494D-9B3B-A8C2C37B1F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c01d59-85de-4ef9-881e-76d8b6a6f841"/>
    <ds:schemaRef ds:uri="4b1de6fe-44aa-4e13-b7e7-ab260d1ea5f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TGbe-Snapshot-September-2019</Template>
  <TotalTime>5884</TotalTime>
  <Words>674</Words>
  <Application>Microsoft Office PowerPoint</Application>
  <PresentationFormat>Widescreen</PresentationFormat>
  <Paragraphs>58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Unicode MS</vt:lpstr>
      <vt:lpstr>Times New Roman</vt:lpstr>
      <vt:lpstr>Office Theme</vt:lpstr>
      <vt:lpstr>Document</vt:lpstr>
      <vt:lpstr>TGbn March Closing Report</vt:lpstr>
      <vt:lpstr>TGbn (Ultra High Reliability)</vt:lpstr>
      <vt:lpstr>Teleconference Plan</vt:lpstr>
      <vt:lpstr>TGbn Timeline And Status</vt:lpstr>
    </vt:vector>
  </TitlesOfParts>
  <Company>Qualcomm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TGbn Closing Report</dc:title>
  <dc:creator>Alfred Asterjadhi</dc:creator>
  <cp:lastModifiedBy>Alfred Asterjadhi</cp:lastModifiedBy>
  <cp:revision>45</cp:revision>
  <cp:lastPrinted>1601-01-01T00:00:00Z</cp:lastPrinted>
  <dcterms:created xsi:type="dcterms:W3CDTF">2019-08-12T15:18:02Z</dcterms:created>
  <dcterms:modified xsi:type="dcterms:W3CDTF">2025-03-13T23:46:51Z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0x0101004257954231A76C44B0D04C9AEE4292A8</vt:lpwstr>
  </property>
</Properties>
</file>