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handoutMasterIdLst>
    <p:handoutMasterId r:id="rId15"/>
  </p:handoutMasterIdLst>
  <p:sldIdLst>
    <p:sldId id="362" r:id="rId7"/>
    <p:sldId id="335" r:id="rId8"/>
    <p:sldId id="358" r:id="rId9"/>
    <p:sldId id="366" r:id="rId10"/>
    <p:sldId id="346" r:id="rId11"/>
    <p:sldId id="361" r:id="rId12"/>
    <p:sldId id="3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06" autoAdjust="0"/>
    <p:restoredTop sz="95865" autoAdjust="0"/>
  </p:normalViewPr>
  <p:slideViewPr>
    <p:cSldViewPr snapToGrid="0">
      <p:cViewPr varScale="1">
        <p:scale>
          <a:sx n="88" d="100"/>
          <a:sy n="88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4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4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81472" y="332601"/>
            <a:ext cx="33791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5/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0199</a:t>
            </a:r>
            <a:r>
              <a:rPr lang="en-US" sz="1800" b="1" dirty="0" err="1" smtClean="0">
                <a:cs typeface="+mn-cs"/>
              </a:rPr>
              <a:t>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Jan 2025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</a:t>
            </a:r>
            <a:r>
              <a:rPr lang="en-US" dirty="0" smtClean="0"/>
              <a:t>Management Across Multi-Link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2025-01-23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51032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689049"/>
              </p:ext>
            </p:extLst>
          </p:nvPr>
        </p:nvGraphicFramePr>
        <p:xfrm>
          <a:off x="1179295" y="3186309"/>
          <a:ext cx="9907805" cy="212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228">
                  <a:extLst>
                    <a:ext uri="{9D8B030D-6E8A-4147-A177-3AD203B41FA5}">
                      <a16:colId xmlns:a16="http://schemas.microsoft.com/office/drawing/2014/main" val="4033543628"/>
                    </a:ext>
                  </a:extLst>
                </a:gridCol>
                <a:gridCol w="1230923">
                  <a:extLst>
                    <a:ext uri="{9D8B030D-6E8A-4147-A177-3AD203B41FA5}">
                      <a16:colId xmlns:a16="http://schemas.microsoft.com/office/drawing/2014/main" val="447403358"/>
                    </a:ext>
                  </a:extLst>
                </a:gridCol>
                <a:gridCol w="4950069">
                  <a:extLst>
                    <a:ext uri="{9D8B030D-6E8A-4147-A177-3AD203B41FA5}">
                      <a16:colId xmlns:a16="http://schemas.microsoft.com/office/drawing/2014/main" val="505617071"/>
                    </a:ext>
                  </a:extLst>
                </a:gridCol>
                <a:gridCol w="2303585">
                  <a:extLst>
                    <a:ext uri="{9D8B030D-6E8A-4147-A177-3AD203B41FA5}">
                      <a16:colId xmlns:a16="http://schemas.microsoft.com/office/drawing/2014/main" val="3277808395"/>
                    </a:ext>
                  </a:extLst>
                </a:gridCol>
              </a:tblGrid>
              <a:tr h="42595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Mail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396501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Xiangxin Gu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r>
                        <a:rPr lang="en-US" sz="1400" dirty="0" smtClean="0"/>
                        <a:t> Center,</a:t>
                      </a:r>
                      <a:r>
                        <a:rPr lang="en-US" sz="1400" baseline="0" dirty="0" smtClean="0"/>
                        <a:t> Lane 2288, </a:t>
                      </a:r>
                      <a:r>
                        <a:rPr lang="en-US" altLang="zh-CN" sz="1400" baseline="0" dirty="0" err="1" smtClean="0"/>
                        <a:t>Zu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 err="1" smtClean="0"/>
                        <a:t>Chongzhi</a:t>
                      </a:r>
                      <a:r>
                        <a:rPr lang="en-US" altLang="zh-CN" sz="1400" baseline="0" dirty="0" smtClean="0"/>
                        <a:t> Road, </a:t>
                      </a:r>
                      <a:r>
                        <a:rPr lang="en-US" sz="1400" dirty="0" smtClean="0"/>
                        <a:t>Shanghai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Xiangxin.gu@unisoc.com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78510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Yingqiao Quan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Yingqiao.quan@unisoc.com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861415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</a:t>
                      </a:r>
                      <a:r>
                        <a:rPr lang="en-US" sz="1400" baseline="0" dirty="0" smtClean="0"/>
                        <a:t> Zhou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H3C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zhou.leiH@h3c.com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264978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34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0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0980E1-DDDE-51AD-6471-D55C09D45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621" y="5070022"/>
            <a:ext cx="4327071" cy="473528"/>
          </a:xfrm>
        </p:spPr>
        <p:txBody>
          <a:bodyPr/>
          <a:lstStyle/>
          <a:p>
            <a:r>
              <a:rPr lang="en-US" sz="1600" dirty="0" smtClean="0"/>
              <a:t>It’ time to design </a:t>
            </a:r>
            <a:r>
              <a:rPr lang="en-US" sz="1600" dirty="0" err="1" smtClean="0"/>
              <a:t>MLPM</a:t>
            </a:r>
            <a:r>
              <a:rPr lang="en-US" sz="1600" dirty="0" smtClean="0"/>
              <a:t> C</a:t>
            </a:r>
            <a:r>
              <a:rPr lang="en-US" altLang="zh-CN" sz="1600" dirty="0" smtClean="0"/>
              <a:t>ontrol subfield.</a:t>
            </a:r>
            <a:endParaRPr lang="en-US" sz="1400" b="0" i="1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21" y="1762026"/>
            <a:ext cx="4600574" cy="25592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7195" y="1600200"/>
            <a:ext cx="6301074" cy="454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1771648"/>
            <a:ext cx="10370540" cy="1712169"/>
          </a:xfrm>
        </p:spPr>
        <p:txBody>
          <a:bodyPr/>
          <a:lstStyle/>
          <a:p>
            <a:r>
              <a:rPr lang="en-US" sz="1800" dirty="0" smtClean="0"/>
              <a:t>3 designs to indicate PM mode for multi-link.</a:t>
            </a:r>
          </a:p>
          <a:p>
            <a:pPr lvl="1"/>
            <a:r>
              <a:rPr lang="en-US" sz="1600" dirty="0" smtClean="0"/>
              <a:t>Design 1: Sharing PM subfield in Frame Control field with a bitmap in </a:t>
            </a:r>
            <a:r>
              <a:rPr lang="en-US" sz="1600" dirty="0" err="1" smtClean="0"/>
              <a:t>MLPM</a:t>
            </a:r>
            <a:r>
              <a:rPr lang="en-US" sz="1600" dirty="0" smtClean="0"/>
              <a:t> Control subfield to indicate STA(s) other than the STA sent the frame.</a:t>
            </a:r>
          </a:p>
          <a:p>
            <a:pPr lvl="1"/>
            <a:r>
              <a:rPr lang="en-US" sz="1600" dirty="0" smtClean="0"/>
              <a:t>Design 2: A separate PM subfield and a bitmap in </a:t>
            </a:r>
            <a:r>
              <a:rPr lang="en-US" sz="1600" dirty="0" err="1" smtClean="0"/>
              <a:t>MLPM</a:t>
            </a:r>
            <a:r>
              <a:rPr lang="en-US" sz="1600" dirty="0" smtClean="0"/>
              <a:t> Control subfield for STA(s) </a:t>
            </a:r>
            <a:r>
              <a:rPr lang="en-US" sz="1600" dirty="0"/>
              <a:t>other than the STA sent the </a:t>
            </a:r>
            <a:r>
              <a:rPr lang="en-US" sz="1600" dirty="0" smtClean="0"/>
              <a:t>frame.</a:t>
            </a:r>
          </a:p>
          <a:p>
            <a:pPr lvl="1"/>
            <a:r>
              <a:rPr lang="en-US" sz="1600" dirty="0" smtClean="0"/>
              <a:t>Design 3: A separate PM subfield for each STA</a:t>
            </a:r>
            <a:r>
              <a:rPr lang="en-US" sz="1600" dirty="0"/>
              <a:t>(s) other than the STA sent the </a:t>
            </a:r>
            <a:r>
              <a:rPr lang="en-US" sz="1600" dirty="0" smtClean="0"/>
              <a:t>frame </a:t>
            </a:r>
            <a:r>
              <a:rPr lang="en-US" sz="1600" dirty="0"/>
              <a:t>in </a:t>
            </a:r>
            <a:r>
              <a:rPr lang="en-US" sz="1600" dirty="0" err="1"/>
              <a:t>MLPM</a:t>
            </a:r>
            <a:r>
              <a:rPr lang="en-US" sz="1600" dirty="0"/>
              <a:t> Control </a:t>
            </a:r>
            <a:r>
              <a:rPr lang="en-US" sz="1600" dirty="0" smtClean="0"/>
              <a:t>subfield.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837276"/>
              </p:ext>
            </p:extLst>
          </p:nvPr>
        </p:nvGraphicFramePr>
        <p:xfrm>
          <a:off x="965201" y="3741464"/>
          <a:ext cx="10370540" cy="2448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299">
                  <a:extLst>
                    <a:ext uri="{9D8B030D-6E8A-4147-A177-3AD203B41FA5}">
                      <a16:colId xmlns:a16="http://schemas.microsoft.com/office/drawing/2014/main" val="4205399290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val="2761405795"/>
                    </a:ext>
                  </a:extLst>
                </a:gridCol>
                <a:gridCol w="2784021">
                  <a:extLst>
                    <a:ext uri="{9D8B030D-6E8A-4147-A177-3AD203B41FA5}">
                      <a16:colId xmlns:a16="http://schemas.microsoft.com/office/drawing/2014/main" val="2126374975"/>
                    </a:ext>
                  </a:extLst>
                </a:gridCol>
                <a:gridCol w="2820391">
                  <a:extLst>
                    <a:ext uri="{9D8B030D-6E8A-4147-A177-3AD203B41FA5}">
                      <a16:colId xmlns:a16="http://schemas.microsoft.com/office/drawing/2014/main" val="2457814880"/>
                    </a:ext>
                  </a:extLst>
                </a:gridCol>
              </a:tblGrid>
              <a:tr h="52339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Design</a:t>
                      </a:r>
                      <a:r>
                        <a:rPr lang="en-US" sz="1600" baseline="0" dirty="0" smtClean="0"/>
                        <a:t> 1: </a:t>
                      </a:r>
                      <a:r>
                        <a:rPr lang="en-US" sz="1600" dirty="0" smtClean="0"/>
                        <a:t>Sharing PM subfield in Frame Control field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Design</a:t>
                      </a:r>
                      <a:r>
                        <a:rPr lang="en-US" sz="1600" baseline="0" dirty="0" smtClean="0"/>
                        <a:t> 2: </a:t>
                      </a:r>
                      <a:r>
                        <a:rPr lang="en-US" sz="1600" dirty="0" smtClean="0"/>
                        <a:t>A separate PM subfield for</a:t>
                      </a:r>
                      <a:r>
                        <a:rPr lang="en-US" sz="1600" baseline="0" dirty="0" smtClean="0"/>
                        <a:t> other STA(s)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Design 3: A separate PM subfield for each other STA(s)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54338"/>
                  </a:ext>
                </a:extLst>
              </a:tr>
              <a:tr h="104679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Changing </a:t>
                      </a:r>
                      <a:r>
                        <a:rPr lang="en-US" sz="1600" dirty="0" smtClean="0"/>
                        <a:t>PM </a:t>
                      </a:r>
                      <a:r>
                        <a:rPr lang="en-US" sz="1600" dirty="0" smtClean="0"/>
                        <a:t>mode for each STA.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aseline="0" dirty="0" smtClean="0"/>
                        <a:t>S</a:t>
                      </a:r>
                      <a:r>
                        <a:rPr lang="en-US" sz="1400" baseline="0" dirty="0" smtClean="0"/>
                        <a:t>ame PM mode change as the STA sent the frame.</a:t>
                      </a:r>
                    </a:p>
                    <a:p>
                      <a:r>
                        <a:rPr lang="en-US" sz="1400" dirty="0" smtClean="0"/>
                        <a:t>Need</a:t>
                      </a:r>
                      <a:r>
                        <a:rPr lang="en-US" sz="1400" baseline="0" dirty="0" smtClean="0"/>
                        <a:t> another frame on another link to treat other scenarios.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Same PM mode change for STA(s) other than the STA sent the frame.</a:t>
                      </a:r>
                    </a:p>
                    <a:p>
                      <a:r>
                        <a:rPr lang="en-US" sz="1400" baseline="0" dirty="0" smtClean="0"/>
                        <a:t>Need another frame to treat other scenarios.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Feasible</a:t>
                      </a:r>
                      <a:r>
                        <a:rPr lang="en-US" sz="1400" baseline="0" dirty="0" smtClean="0"/>
                        <a:t> to treat all scenarios.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8491973"/>
                  </a:ext>
                </a:extLst>
              </a:tr>
              <a:tr h="5233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Triggering DL data for STA(s) </a:t>
                      </a:r>
                      <a:r>
                        <a:rPr lang="en-US" altLang="zh-CN" sz="1600" dirty="0" smtClean="0"/>
                        <a:t>in </a:t>
                      </a:r>
                      <a:r>
                        <a:rPr lang="en-US" altLang="zh-CN" sz="1600" dirty="0" smtClean="0"/>
                        <a:t>PS </a:t>
                      </a:r>
                      <a:r>
                        <a:rPr lang="en-US" altLang="zh-CN" sz="1600" dirty="0" smtClean="0"/>
                        <a:t>mode.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Can indicate subset of STA(s) in </a:t>
                      </a:r>
                      <a:r>
                        <a:rPr lang="en-US" sz="1400" dirty="0" smtClean="0"/>
                        <a:t>PS </a:t>
                      </a:r>
                      <a:r>
                        <a:rPr lang="en-US" sz="1400" dirty="0" smtClean="0"/>
                        <a:t>mode.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Can indicate subset of STA(s) in </a:t>
                      </a:r>
                      <a:r>
                        <a:rPr lang="en-US" sz="1400" dirty="0" smtClean="0"/>
                        <a:t>PS </a:t>
                      </a:r>
                      <a:r>
                        <a:rPr lang="en-US" sz="1400" dirty="0" smtClean="0"/>
                        <a:t>mode.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Can’t indicate subset of STA(s) in </a:t>
                      </a:r>
                      <a:r>
                        <a:rPr lang="en-US" sz="1400" dirty="0" smtClean="0"/>
                        <a:t>PS </a:t>
                      </a:r>
                      <a:r>
                        <a:rPr lang="en-US" sz="1400" dirty="0" smtClean="0"/>
                        <a:t>mode.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0365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1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7076"/>
            <a:ext cx="10370540" cy="2836618"/>
          </a:xfrm>
        </p:spPr>
        <p:txBody>
          <a:bodyPr/>
          <a:lstStyle/>
          <a:p>
            <a:r>
              <a:rPr lang="en-US" sz="1800" dirty="0" smtClean="0"/>
              <a:t>Each design has pros and cons.</a:t>
            </a:r>
          </a:p>
          <a:p>
            <a:endParaRPr lang="en-US" sz="1800" dirty="0" smtClean="0"/>
          </a:p>
          <a:p>
            <a:r>
              <a:rPr lang="en-US" sz="1800" dirty="0" smtClean="0"/>
              <a:t>Design 1 (Sharing PM subfield in Frame Control field) and Design 3 (</a:t>
            </a:r>
            <a:r>
              <a:rPr lang="en-US" sz="1800" dirty="0"/>
              <a:t>A separate PM subfield for each other STA(s) </a:t>
            </a:r>
            <a:r>
              <a:rPr lang="en-US" sz="1800" dirty="0" smtClean="0"/>
              <a:t>) are straightforward.</a:t>
            </a:r>
          </a:p>
          <a:p>
            <a:endParaRPr lang="en-US" sz="1800" dirty="0"/>
          </a:p>
          <a:p>
            <a:r>
              <a:rPr lang="en-US" sz="1800" dirty="0"/>
              <a:t>Design 2 is more complex than Design 1 but no gains.</a:t>
            </a:r>
          </a:p>
          <a:p>
            <a:endParaRPr lang="en-US" sz="1800" dirty="0" smtClean="0"/>
          </a:p>
          <a:p>
            <a:r>
              <a:rPr lang="en-US" sz="1800" dirty="0" smtClean="0"/>
              <a:t>Design 3 can’t deal </a:t>
            </a:r>
            <a:r>
              <a:rPr lang="en-US" sz="1800" dirty="0"/>
              <a:t>with </a:t>
            </a:r>
            <a:r>
              <a:rPr lang="en-US" sz="1800" dirty="0" smtClean="0"/>
              <a:t>triggering </a:t>
            </a:r>
            <a:r>
              <a:rPr lang="en-US" sz="1800" dirty="0"/>
              <a:t>DL data for STA(s) </a:t>
            </a:r>
            <a:r>
              <a:rPr lang="en-US" altLang="zh-CN" sz="1800" dirty="0"/>
              <a:t>in </a:t>
            </a:r>
            <a:r>
              <a:rPr lang="en-US" altLang="zh-CN" sz="1800" dirty="0" smtClean="0"/>
              <a:t>PS </a:t>
            </a:r>
            <a:r>
              <a:rPr lang="en-US" altLang="zh-CN" sz="1800" dirty="0"/>
              <a:t>mode</a:t>
            </a:r>
            <a:r>
              <a:rPr lang="en-US" altLang="zh-CN" sz="1800" dirty="0" smtClean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9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3204334"/>
          </a:xfrm>
        </p:spPr>
        <p:txBody>
          <a:bodyPr/>
          <a:lstStyle/>
          <a:p>
            <a:r>
              <a:rPr lang="en-US" altLang="zh-CN" sz="1800" dirty="0"/>
              <a:t>In this contribution, we </a:t>
            </a:r>
            <a:r>
              <a:rPr lang="en-US" altLang="zh-CN" sz="1800" dirty="0" smtClean="0"/>
              <a:t>compared 3 designs for </a:t>
            </a:r>
            <a:r>
              <a:rPr lang="en-US" altLang="zh-CN" sz="1800" dirty="0" err="1" smtClean="0"/>
              <a:t>MLPM</a:t>
            </a:r>
            <a:r>
              <a:rPr lang="en-US" altLang="zh-CN" sz="1800" dirty="0" smtClean="0"/>
              <a:t> Control subfield.</a:t>
            </a:r>
          </a:p>
          <a:p>
            <a:pPr lvl="1"/>
            <a:r>
              <a:rPr lang="en-US" sz="1600" dirty="0"/>
              <a:t>Each design has pros and cons</a:t>
            </a:r>
            <a:r>
              <a:rPr lang="en-US" sz="1600" dirty="0" smtClean="0"/>
              <a:t>.</a:t>
            </a:r>
            <a:endParaRPr lang="en-US" sz="1600" dirty="0"/>
          </a:p>
          <a:p>
            <a:pPr lvl="1"/>
            <a:r>
              <a:rPr lang="en-US" sz="1600" dirty="0"/>
              <a:t>Design 1 (Sharing PM subfield in Frame Control field) and Design 3 (A separate PM subfield for each other STA(s) ) are straightforward</a:t>
            </a:r>
            <a:r>
              <a:rPr lang="en-US" sz="1600" dirty="0" smtClean="0"/>
              <a:t>.</a:t>
            </a:r>
            <a:endParaRPr lang="en-US" sz="1600" dirty="0"/>
          </a:p>
          <a:p>
            <a:pPr lvl="1"/>
            <a:r>
              <a:rPr lang="en-US" sz="1600" dirty="0" smtClean="0"/>
              <a:t>Design 2 is more complex than Design 1 but no gains.</a:t>
            </a:r>
          </a:p>
          <a:p>
            <a:pPr lvl="1"/>
            <a:r>
              <a:rPr lang="en-US" sz="1600" dirty="0"/>
              <a:t>Design 3 can’t deal with triggering DL data for STA(s) </a:t>
            </a:r>
            <a:r>
              <a:rPr lang="en-US" altLang="zh-CN" sz="1600" dirty="0"/>
              <a:t>in </a:t>
            </a:r>
            <a:r>
              <a:rPr lang="en-US" altLang="zh-CN" sz="1600" dirty="0" smtClean="0"/>
              <a:t>PS </a:t>
            </a:r>
            <a:r>
              <a:rPr lang="en-US" altLang="zh-CN" sz="1600" dirty="0"/>
              <a:t>mode</a:t>
            </a:r>
            <a:r>
              <a:rPr lang="en-US" altLang="zh-CN" sz="1600" dirty="0" smtClean="0"/>
              <a:t>.</a:t>
            </a:r>
            <a:endParaRPr lang="en-US" sz="1600" dirty="0" smtClean="0"/>
          </a:p>
          <a:p>
            <a:endParaRPr lang="en-US" sz="1800" dirty="0" smtClean="0"/>
          </a:p>
          <a:p>
            <a:r>
              <a:rPr lang="en-US" sz="1800" dirty="0" smtClean="0"/>
              <a:t>It is proposed to use Design 1 (</a:t>
            </a:r>
            <a:r>
              <a:rPr lang="en-US" sz="1800" dirty="0"/>
              <a:t>Sharing PM subfield in Frame Control field with a bitmap in </a:t>
            </a:r>
            <a:r>
              <a:rPr lang="en-US" sz="1800" dirty="0" err="1"/>
              <a:t>MLPM</a:t>
            </a:r>
            <a:r>
              <a:rPr lang="en-US" sz="1800" dirty="0"/>
              <a:t> Control subfield to indicate STA(s) other than the STA sent the frame</a:t>
            </a:r>
            <a:r>
              <a:rPr lang="en-US" sz="1800" dirty="0" smtClean="0"/>
              <a:t>) for multi-link power management.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1556781"/>
          </a:xfrm>
        </p:spPr>
        <p:txBody>
          <a:bodyPr/>
          <a:lstStyle/>
          <a:p>
            <a:r>
              <a:rPr lang="en-US" altLang="zh-CN" sz="1800" dirty="0" smtClean="0"/>
              <a:t>Do you agree to that multi-link power management</a:t>
            </a:r>
            <a:r>
              <a:rPr lang="en-US" altLang="zh-CN" sz="1800" dirty="0"/>
              <a:t> shares </a:t>
            </a:r>
            <a:r>
              <a:rPr lang="en-US" sz="1800" dirty="0"/>
              <a:t>PM subfield in Frame Control field </a:t>
            </a:r>
            <a:r>
              <a:rPr lang="en-US" altLang="zh-CN" sz="1800" dirty="0" smtClean="0"/>
              <a:t>with </a:t>
            </a:r>
            <a:r>
              <a:rPr lang="en-US" sz="1800" dirty="0" smtClean="0"/>
              <a:t>a </a:t>
            </a:r>
            <a:r>
              <a:rPr lang="en-US" sz="1800" dirty="0"/>
              <a:t>bitmap </a:t>
            </a:r>
            <a:r>
              <a:rPr lang="en-US" sz="1800" dirty="0" smtClean="0"/>
              <a:t>in </a:t>
            </a:r>
            <a:r>
              <a:rPr lang="en-US" sz="1800" dirty="0" err="1"/>
              <a:t>MLPM</a:t>
            </a:r>
            <a:r>
              <a:rPr lang="en-US" sz="1800" dirty="0"/>
              <a:t> Control subfield </a:t>
            </a:r>
            <a:r>
              <a:rPr lang="en-US" sz="1800" dirty="0" smtClean="0"/>
              <a:t>to </a:t>
            </a:r>
            <a:r>
              <a:rPr lang="en-US" sz="1800" dirty="0"/>
              <a:t>indicate STA(s) other than the STA sent the </a:t>
            </a:r>
            <a:r>
              <a:rPr lang="en-US" sz="1800" dirty="0" smtClean="0"/>
              <a:t>frame?</a:t>
            </a:r>
            <a:endParaRPr lang="en-US" altLang="zh-CN" sz="1600" dirty="0" smtClean="0"/>
          </a:p>
          <a:p>
            <a:pPr marL="0" indent="0"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11-25-0014-07-</a:t>
            </a:r>
            <a:r>
              <a:rPr lang="en-US" altLang="zh-CN" sz="1800" b="0" dirty="0" err="1"/>
              <a:t>00bn</a:t>
            </a:r>
            <a:r>
              <a:rPr lang="en-US" altLang="zh-CN" sz="1800" b="0" dirty="0"/>
              <a:t>-</a:t>
            </a:r>
            <a:r>
              <a:rPr lang="en-US" altLang="zh-CN" sz="1800" b="0" dirty="0" err="1"/>
              <a:t>tgbn</a:t>
            </a:r>
            <a:r>
              <a:rPr lang="en-US" altLang="zh-CN" sz="1800" b="0" dirty="0"/>
              <a:t>-motions-list-part-</a:t>
            </a:r>
            <a:r>
              <a:rPr lang="en-US" altLang="zh-CN" sz="1800" b="0" dirty="0" err="1"/>
              <a:t>2.pptx</a:t>
            </a:r>
            <a:r>
              <a:rPr lang="en-US" altLang="zh-CN" sz="1800" b="0" dirty="0"/>
              <a:t> Alfred Asterjadhi</a:t>
            </a:r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</a:t>
            </a:r>
            <a:r>
              <a:rPr lang="en-US" altLang="zh-CN" sz="1800" b="0" dirty="0" smtClean="0"/>
              <a:t>11-24-2016-03-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pdt</a:t>
            </a:r>
            <a:r>
              <a:rPr lang="en-US" altLang="zh-CN" sz="1800" b="0" dirty="0" smtClean="0"/>
              <a:t>-mac-power-</a:t>
            </a:r>
            <a:r>
              <a:rPr lang="en-US" altLang="zh-CN" sz="1800" b="0" dirty="0" err="1" smtClean="0"/>
              <a:t>save.docx</a:t>
            </a:r>
            <a:r>
              <a:rPr lang="en-US" altLang="zh-CN" sz="1800" b="0" dirty="0" smtClean="0"/>
              <a:t> Liwen Chu</a:t>
            </a:r>
          </a:p>
          <a:p>
            <a:pPr marL="0" indent="0">
              <a:buNone/>
            </a:pPr>
            <a:r>
              <a:rPr lang="en-US" altLang="zh-CN" sz="1800" b="0" dirty="0" smtClean="0"/>
              <a:t>[3</a:t>
            </a:r>
            <a:r>
              <a:rPr lang="en-US" altLang="zh-CN" sz="1800" b="0" dirty="0"/>
              <a:t>] </a:t>
            </a:r>
            <a:r>
              <a:rPr lang="en-US" altLang="zh-CN" sz="1800" b="0" dirty="0" smtClean="0"/>
              <a:t>11-22-2045-01-</a:t>
            </a:r>
            <a:r>
              <a:rPr lang="en-US" altLang="zh-CN" sz="1800" b="0" dirty="0" err="1" smtClean="0"/>
              <a:t>00be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lb266-cr-misc-part2.docx</a:t>
            </a:r>
            <a:r>
              <a:rPr lang="en-US" altLang="zh-CN" sz="1800" b="0" dirty="0" smtClean="0"/>
              <a:t> </a:t>
            </a:r>
            <a:r>
              <a:rPr lang="en-US" altLang="zh-CN" sz="1800" b="0" dirty="0"/>
              <a:t>Minyoung Park </a:t>
            </a: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24400</TotalTime>
  <Words>549</Words>
  <Application>Microsoft Office PowerPoint</Application>
  <PresentationFormat>宽屏</PresentationFormat>
  <Paragraphs>77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Power Management Across Multi-Link</vt:lpstr>
      <vt:lpstr>Recap</vt:lpstr>
      <vt:lpstr>Discussion</vt:lpstr>
      <vt:lpstr>Discussion</vt:lpstr>
      <vt:lpstr>Summary</vt:lpstr>
      <vt:lpstr>SP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456</cp:revision>
  <dcterms:created xsi:type="dcterms:W3CDTF">2020-11-25T01:30:38Z</dcterms:created>
  <dcterms:modified xsi:type="dcterms:W3CDTF">2025-06-23T10:31:48Z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