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309" r:id="rId4"/>
    <p:sldId id="306" r:id="rId5"/>
    <p:sldId id="293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14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2025	doc.: IEEE 802.11-25/0182r0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80-05-0arc-revised-annex-g-containing-example-frame-exchange-sequence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50-03-0arc-initial-thoughts-on-arc-misc-802-topic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24/1-24-0034-00-Mntg-proposal-to-revise-bit-ordering-material-in-p802revc-d2-0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095-07-0arc-arc-sc-agenda-january-2025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2025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Annex G update/replacement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Continued </a:t>
            </a:r>
            <a:r>
              <a:rPr lang="en-US" dirty="0" err="1">
                <a:solidFill>
                  <a:srgbClr val="000000"/>
                </a:solidFill>
                <a:ea typeface="Calibri" panose="020F0502020204030204" pitchFamily="34" charset="0"/>
              </a:rPr>
              <a:t>discssion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 on the proposal for Annex G replacement in 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  <a:hlinkClick r:id="rId3"/>
              </a:rPr>
              <a:t>11-23/0880r5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. 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This is uncovering mis-alignment among experts on concepts: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“Frame exchange sequence” (and its relationship to/meaning for other behaviors like power save/sleep, off-channel scanning, etc.)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Relation of frame exchange sequence to medium protection (NAV, etc.)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The extent definition and extent of an occurrence of Wireless Medium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Relation of wireless medium to beamforming, sectorization, MU operation, etc.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Especially tricky as MLO, and now TGbn concepts are added/considered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Will continue discussion in March, and allocate 2 meeting slots to try to sort out these terms and concepts.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/>
              <a:t>Std 802 update impacts on 802.11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</a:pPr>
            <a:r>
              <a:rPr lang="en-US" sz="1800" b="0" kern="0" dirty="0"/>
              <a:t>Reviewed </a:t>
            </a:r>
            <a:r>
              <a:rPr lang="en-US" sz="1800" b="0" dirty="0">
                <a:ea typeface="ＭＳ Ｐゴシック" pitchFamily="2"/>
                <a:hlinkClick r:id="rId3"/>
              </a:rPr>
              <a:t>11-25/0150r3</a:t>
            </a:r>
            <a:r>
              <a:rPr lang="en-US" sz="1800" b="0" dirty="0">
                <a:ea typeface="ＭＳ Ｐゴシック" pitchFamily="2"/>
              </a:rPr>
              <a:t> discussion document</a:t>
            </a:r>
          </a:p>
          <a:p>
            <a:pPr marL="342900" lvl="3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0" dirty="0"/>
              <a:t>Reviewed EPD and LPD terms are going away – we need to update 802.11 to align</a:t>
            </a:r>
          </a:p>
          <a:p>
            <a:pPr marL="342900" lvl="3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Review MAC address ordering discussion, and 802.11 assumptions</a:t>
            </a:r>
          </a:p>
          <a:p>
            <a:pPr marL="800100" lvl="4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i="0" u="sng" dirty="0">
                <a:solidFill>
                  <a:srgbClr val="64B4FA"/>
                </a:solidFill>
                <a:effectLst/>
                <a:latin typeface="Segoe UI" panose="020B0502040204020203" pitchFamily="34" charset="0"/>
                <a:hlinkClick r:id="rId4"/>
              </a:rPr>
              <a:t>https://mentor.ieee.org/802.1/dcn/24/1-24-0034-00-Mntg-proposal-to-revise-bit-ordering-material-in-p802revc-d2-0.docx</a:t>
            </a:r>
            <a:endParaRPr lang="en-US" sz="1200" dirty="0">
              <a:latin typeface="Times New Roman" panose="02020603050405020304" pitchFamily="18" charset="0"/>
              <a:cs typeface="+mn-cs"/>
            </a:endParaRPr>
          </a:p>
          <a:p>
            <a:pPr marL="342900" lvl="3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Review 802.1AC mapping from ISS to 802.11 MAC SAP interface</a:t>
            </a:r>
          </a:p>
          <a:p>
            <a:pPr marL="342900" lvl="3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Consider any changes to remove 802.2/LLC terms?</a:t>
            </a:r>
          </a:p>
          <a:p>
            <a:pPr marL="0" lvl="3" indent="0">
              <a:spcBef>
                <a:spcPts val="300"/>
              </a:spcBef>
              <a:buNone/>
              <a:defRPr/>
            </a:pPr>
            <a:r>
              <a:rPr lang="en-US" sz="1800" b="1" dirty="0">
                <a:latin typeface="Times New Roman" panose="02020603050405020304" pitchFamily="18" charset="0"/>
              </a:rPr>
              <a:t>--- Got to here, this session, will continue below next time (after continuing the above)</a:t>
            </a:r>
            <a:endParaRPr lang="en-US" sz="1800" b="1" dirty="0">
              <a:latin typeface="Times New Roman" panose="02020603050405020304" pitchFamily="18" charset="0"/>
              <a:cs typeface="+mn-cs"/>
            </a:endParaRPr>
          </a:p>
          <a:p>
            <a:pPr marL="342900" lvl="3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802.11’s “Portal”, and mapping to/usage of IEEE Std 802 terminology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latin typeface="Times New Roman" panose="02020603050405020304" pitchFamily="18" charset="0"/>
              </a:rPr>
              <a:t>Access Domains: “802 Access Domains”?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Interconnection of Access Domains?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In 802.11, Access Domain is BSS.  Is that still the view, for 802.11be/MLD?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Other 802s?  802.3 Multi-carrier fiber – 1 Access Domain, or many?  We think it’s 1.  But, there are multiple transmitters, in parallel.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latin typeface="Times New Roman" panose="02020603050405020304" pitchFamily="18" charset="0"/>
              </a:rPr>
              <a:t>What if we make the DS a bridge (small ‘b’)?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latin typeface="Times New Roman" panose="02020603050405020304" pitchFamily="18" charset="0"/>
              </a:rPr>
              <a:t>Consider adding something about VLANs (just informational?) into 802.11?  Relationship (if we talk about it) to security domains (e.g. Authenticator relationship)?  VLAN-aware STAs?  What about GLK/non-GLK STAs?  (</a:t>
            </a:r>
            <a:r>
              <a:rPr lang="en-US" sz="1800" b="0" dirty="0" err="1">
                <a:latin typeface="Times New Roman" panose="02020603050405020304" pitchFamily="18" charset="0"/>
              </a:rPr>
              <a:t>cf</a:t>
            </a:r>
            <a:r>
              <a:rPr lang="en-US" sz="1800" b="0" dirty="0">
                <a:latin typeface="Times New Roman" panose="02020603050405020304" pitchFamily="18" charset="0"/>
              </a:rPr>
              <a:t> 11-08/0114r0)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Other topics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Received a report on the P802REV activities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Approvals are completed.  Going through publication editing.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WBA L4S: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No discussion this session.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Per request from proponents, ARC is deferring for discussion in TGbn and perhaps REVmf.  ARC will step in with any support needed by those groups.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Still pending: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/>
              <a:t>MLME-RESET, versus MLME-JOIN, MLME-START, </a:t>
            </a:r>
            <a:r>
              <a:rPr lang="en-US" sz="2400" kern="0" dirty="0"/>
              <a:t>MLME-SCAN and MLME-END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11-24/2095r7</a:t>
            </a:r>
            <a:r>
              <a:rPr lang="en-US" sz="2800" dirty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572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Next session/teleconference topics:</a:t>
            </a:r>
            <a:endParaRPr lang="en-US" sz="1800" dirty="0"/>
          </a:p>
          <a:p>
            <a:pPr marL="684213">
              <a:lnSpc>
                <a:spcPct val="90000"/>
              </a:lnSpc>
            </a:pPr>
            <a:r>
              <a:rPr lang="en-US" dirty="0"/>
              <a:t>Continue EPD/LPD clean-up, other Std 802 alignment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Annex G replacement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 clean-up</a:t>
            </a:r>
          </a:p>
          <a:p>
            <a:pPr>
              <a:lnSpc>
                <a:spcPct val="90000"/>
              </a:lnSpc>
            </a:pPr>
            <a:r>
              <a:rPr lang="en-US" dirty="0"/>
              <a:t>Teleconferences – None planned (may schedule with 10 days’ notice, depending on progress on reflector discussion on Annex G)</a:t>
            </a:r>
          </a:p>
          <a:p>
            <a:pPr>
              <a:lnSpc>
                <a:spcPct val="90000"/>
              </a:lnSpc>
            </a:pPr>
            <a:r>
              <a:rPr lang="en-US" dirty="0"/>
              <a:t>Three meeting slots requested in January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13496</TotalTime>
  <Words>575</Words>
  <Application>Microsoft Office PowerPoint</Application>
  <PresentationFormat>On-screen Show (4:3)</PresentationFormat>
  <Paragraphs>72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Segoe UI</vt:lpstr>
      <vt:lpstr>Times New Roman</vt:lpstr>
      <vt:lpstr>802-11-Submission</vt:lpstr>
      <vt:lpstr>Document</vt:lpstr>
      <vt:lpstr>ARC Closing Report </vt:lpstr>
      <vt:lpstr>Abstract</vt:lpstr>
      <vt:lpstr>Annex G update/replacement</vt:lpstr>
      <vt:lpstr>Std 802 update impacts on 802.11</vt:lpstr>
      <vt:lpstr>Other topics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404</cp:revision>
  <cp:lastPrinted>1998-02-10T13:28:06Z</cp:lastPrinted>
  <dcterms:created xsi:type="dcterms:W3CDTF">2009-07-15T16:38:20Z</dcterms:created>
  <dcterms:modified xsi:type="dcterms:W3CDTF">2025-01-16T06:53:20Z</dcterms:modified>
</cp:coreProperties>
</file>