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3" r:id="rId9"/>
    <p:sldId id="274" r:id="rId10"/>
    <p:sldId id="275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7D06CC5-0E82-E8CE-999F-3BAB96A15141}" name="Domenico Ficara (dficara)" initials="D(" userId="S::dficara@cisco.com::d598fe88-b88c-443a-91e5-1e91599d5ee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/>
    <p:restoredTop sz="94632"/>
  </p:normalViewPr>
  <p:slideViewPr>
    <p:cSldViewPr snapToGrid="0">
      <p:cViewPr varScale="1">
        <p:scale>
          <a:sx n="142" d="100"/>
          <a:sy n="142" d="100"/>
        </p:scale>
        <p:origin x="37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802.11-25/0174r1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Lovison et al, Cisco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802.11-25/0174r1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Lovison et al, Cisco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802.11-25/0174r1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Lovison et al, Cisco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802.11-25/0174r1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Lovison et al, Cisco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802.11-25/0174r1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Lovison et al, Cisco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January 2025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January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January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January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January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January 2025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802.11-25/0174r1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714-06-00bi-proposed-spec-text-for-aid-anonymization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4/11-24-1105-01-00bi-aid-anonymization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EDP AID-list handling on long power-save scenarios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2025-01-16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it-IT"/>
              <a:t>January 2025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831057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C31A1-CFC2-BA3A-B820-B93F64FF0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E2472-AF14-F80F-2D79-F7203E60C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support a mechanism for the EDP non-AP MLD to request an AID-List refresh on wake-up without a valid AID via protected action frame?</a:t>
            </a:r>
          </a:p>
          <a:p>
            <a:pPr>
              <a:buFont typeface="Calibri" pitchFamily="16" charset="0"/>
              <a:buChar char="-"/>
            </a:pPr>
            <a:r>
              <a:rPr lang="en-US" b="0">
                <a:cs typeface="Times New Roman"/>
              </a:rPr>
              <a:t>Yes</a:t>
            </a:r>
            <a:endParaRPr lang="en-US">
              <a:cs typeface="Times New Roman"/>
            </a:endParaRPr>
          </a:p>
          <a:p>
            <a:pPr>
              <a:buFont typeface="Calibri" pitchFamily="16" charset="0"/>
              <a:buChar char="-"/>
            </a:pPr>
            <a:r>
              <a:rPr lang="en-US" b="0">
                <a:ea typeface="MS Gothic"/>
                <a:cs typeface="+mn-lt"/>
              </a:rPr>
              <a:t>No</a:t>
            </a:r>
          </a:p>
          <a:p>
            <a:pPr>
              <a:buFont typeface="Calibri" pitchFamily="16" charset="0"/>
              <a:buChar char="-"/>
            </a:pPr>
            <a:r>
              <a:rPr lang="en-US" b="0">
                <a:ea typeface="MS Gothic"/>
                <a:cs typeface="+mn-lt"/>
              </a:rPr>
              <a:t>Abstain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10A5-F91F-7343-B654-D9A2C51B76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2BD7C-91CE-D3DD-D2AE-30239DAF69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A031D17-566D-BD78-82AB-188D111F7A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it-IT"/>
              <a:t>January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838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>
                <a:hlinkClick r:id="rId3"/>
              </a:rPr>
              <a:t>IEEE 802.11-24/1714r5</a:t>
            </a:r>
            <a:r>
              <a:rPr lang="en-GB"/>
              <a:t> Proposed spec text for AID anonymization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hlinkClick r:id="rId4"/>
              </a:rPr>
              <a:t>IEEE 802.11-24/1105r1</a:t>
            </a:r>
            <a:r>
              <a:rPr lang="en-GB"/>
              <a:t> AID anonymization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it-IT"/>
              <a:t>January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Proposed method to handle idle EDP stations, for durations longer than the AID Storage Size, ensuring a smooth transition to active phase, without having to do a full new authentication and parameter negotiation process.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it-IT"/>
              <a:t>January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B37DA-FEB9-9AE5-0809-866122D05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D281A-BEE4-79B8-182F-410835062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BSS max idle period allows battery operated devices to avoid waking up often and send null frames, just to signal their continuous presence in the BSS.</a:t>
            </a:r>
          </a:p>
          <a:p>
            <a:endParaRPr lang="en-US"/>
          </a:p>
          <a:p>
            <a:r>
              <a:rPr lang="en-US"/>
              <a:t>The max idle time can reach more than 16 minutes (1000x1024 µSec).</a:t>
            </a:r>
          </a:p>
          <a:p>
            <a:endParaRPr lang="en-US"/>
          </a:p>
          <a:p>
            <a:r>
              <a:rPr lang="en-US"/>
              <a:t>With 802.11bi EDP, when setting a large Max Idle Timeout, the non-AP MLD may sleep beyond the AID Storage Size, resulting in a scenario where the STA wakes up with no usable AID.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9B502E-FD0E-5674-4BE7-6045C886B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4A22D-E9A8-40F1-75A2-F87FC12CD4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B33510-9BB3-C9B4-C13D-FF3B5D23FE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it-IT"/>
              <a:t>January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251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CFB4E-C893-3F22-BECD-51D0C0BE0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57F74-ABFB-3451-32F9-81D525639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/>
              <a:t>Define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AID-list handling policy during the EDP non-AP MLD sleep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Enforced by the AP 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Method to refresh the AID-list when the EDP non-AP MLD wakes 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Freezing the current AID list is not possible as the AP MLD may reassign AIDs to other non-AP MLDs outside the assigned epochs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Use when no usable AID is available (either expired or flushed)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3C422B-EE5A-A514-62A5-6928827DFA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9C910-135D-C4C7-DB0A-6E65607FCE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57C804-652C-702D-DDF1-EB9F460495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it-IT"/>
              <a:t>January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434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D2CCD-37CA-0860-FF3C-54F2F8D8A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AID list sleep management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E84EC-6A16-BB11-926A-FE1111AFC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How long the AP should preserve the AID list for an EDP non-AP MLD that goes to sleep, depends on the usage scenario.</a:t>
            </a:r>
          </a:p>
          <a:p>
            <a:r>
              <a:rPr lang="en-US"/>
              <a:t>Some examples: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Residential use case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No constraint on AID availability, prioritize quick recovery of the STA when waking 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The AP shall keep the full AID list while the STA sleeps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Enterprise/Public Venue use case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The AP may want to reuse the AIDs as much as possible, given the scarce number of available AIDs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The AP may flush the AIDs soon after the STA goes to sleep to reassign them to other STAs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1C5E39-2C83-6F42-0AFD-EEC17C9BE8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0C01-C8FA-1987-5715-66FD67AA7E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190934-B3C1-A9BC-22DD-6F24C179FF4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it-IT"/>
              <a:t>January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5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A34FA-C363-A8F5-EB75-443A419A8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AID list sleep management policy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59DAB-A9CC-014A-C007-5FEC6E75C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EDP AP MLD to advertise the policy as a new EDP Epoch Settings field element.</a:t>
            </a:r>
          </a:p>
          <a:p>
            <a:r>
              <a:rPr lang="en-US"/>
              <a:t>Use a counter to define the maximum number of epochs the AP will preserve the current AID list.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1EEFF5-2551-BD2D-654A-5930B39956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2B81B7-7A97-3611-4853-694F8EAC18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ABBA74-54D4-C075-2F25-F6E744FA0E5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it-IT"/>
              <a:t>January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988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FC13D-568C-DDAC-32CD-821E3B15E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Refresh the expired AID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65A946-1A1F-3EFA-9F94-891DF4588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non-AP MLD may not have any usable AID when it wakes up: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The list has expired due to long sleep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The AP MLD flushed the AID list based on the AID list sleep policy</a:t>
            </a:r>
          </a:p>
          <a:p>
            <a:pPr marL="0" indent="0"/>
            <a:r>
              <a:rPr lang="en-US"/>
              <a:t>In this scenario, the non-AP MLD shall request a new AID list at wake-up time: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cs typeface="Times New Roman"/>
              </a:rPr>
              <a:t>Use AID Assignment Response frame with Status Code set to NO_ASSIGNED_AID to request AP to provide a new AID value assignment (as per 1714r6)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If the non-AP MLD doesn’t request the refreshed list as the first action on wake-up, the AP MLD shall disassociate the non-AP MLD, with Status Code </a:t>
            </a:r>
            <a:r>
              <a:rPr lang="en-US">
                <a:cs typeface="Times New Roman"/>
              </a:rPr>
              <a:t>NO_ASSIGNED_AID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F3B6EF-942B-D1BF-95F5-044B0A1C9D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8B9DC-AD79-80F9-60EA-A83C309946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0A920-185E-E345-F241-D1F59C1648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it-IT"/>
              <a:t>January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138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31962-7917-08E6-C638-E326FA86A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2BBE7-7D69-D830-65D6-DAAA01BC9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Long sleep time requires a method to handle the AID assignment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Proposal to introduce an AID list management on sleep policy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  <a:cs typeface="Times New Roman"/>
              </a:rPr>
              <a:t>Proposal to extend use of AID assignment response frame to be used when non-AP MLD wakes up without a valid AID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2CD91A-DEFE-6DCF-5B88-867331E10E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A5742A-BE42-B3F4-D8B5-74349FCE24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C404B87-B7FF-7E8F-41FF-F613F625F9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it-IT"/>
              <a:t>January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863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C31A1-CFC2-BA3A-B820-B93F64FF0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E2472-AF14-F80F-2D79-F7203E60C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support a mechanism where the EDP AP MLD can advertise its policy for AID-List management on power-save?</a:t>
            </a:r>
          </a:p>
          <a:p>
            <a:pPr>
              <a:buFont typeface="Calibri" pitchFamily="16" charset="0"/>
              <a:buChar char="-"/>
            </a:pPr>
            <a:r>
              <a:rPr lang="en-US" b="0">
                <a:cs typeface="Times New Roman"/>
              </a:rPr>
              <a:t>Yes</a:t>
            </a:r>
            <a:endParaRPr lang="en-US">
              <a:cs typeface="Times New Roman"/>
            </a:endParaRPr>
          </a:p>
          <a:p>
            <a:pPr>
              <a:buFont typeface="Calibri" pitchFamily="16" charset="0"/>
              <a:buChar char="-"/>
            </a:pPr>
            <a:r>
              <a:rPr lang="en-US" b="0">
                <a:ea typeface="MS Gothic"/>
                <a:cs typeface="+mn-lt"/>
              </a:rPr>
              <a:t>No</a:t>
            </a:r>
          </a:p>
          <a:p>
            <a:pPr>
              <a:buFont typeface="Calibri" pitchFamily="16" charset="0"/>
              <a:buChar char="-"/>
            </a:pPr>
            <a:r>
              <a:rPr lang="en-US" b="0">
                <a:ea typeface="MS Gothic"/>
                <a:cs typeface="+mn-lt"/>
              </a:rPr>
              <a:t>Abstain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10A5-F91F-7343-B654-D9A2C51B76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2BD7C-91CE-D3DD-D2AE-30239DAF69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A031D17-566D-BD78-82AB-188D111F7A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it-IT"/>
              <a:t>January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326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741</Words>
  <Application>Microsoft Macintosh PowerPoint</Application>
  <PresentationFormat>Widescreen</PresentationFormat>
  <Paragraphs>99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EDP AID-list handling on long power-save scenarios</vt:lpstr>
      <vt:lpstr>Abstract</vt:lpstr>
      <vt:lpstr>Problem statement</vt:lpstr>
      <vt:lpstr>Proposed solution</vt:lpstr>
      <vt:lpstr>AID list sleep management policy</vt:lpstr>
      <vt:lpstr>AID list sleep management policy (cont.)</vt:lpstr>
      <vt:lpstr>Refresh the expired AID list</vt:lpstr>
      <vt:lpstr>Conclusions</vt:lpstr>
      <vt:lpstr>Straw poll #1</vt:lpstr>
      <vt:lpstr>Straw poll #2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EDP AID-list handling on long power-save scenarios</dc:title>
  <dc:subject/>
  <dc:creator>Federico Lovison</dc:creator>
  <cp:keywords/>
  <dc:description/>
  <cp:lastModifiedBy>Federico Lovison (flovison)</cp:lastModifiedBy>
  <cp:revision>3</cp:revision>
  <cp:lastPrinted>1601-01-01T00:00:00Z</cp:lastPrinted>
  <dcterms:created xsi:type="dcterms:W3CDTF">2025-01-15T01:41:32Z</dcterms:created>
  <dcterms:modified xsi:type="dcterms:W3CDTF">2025-01-16T02:49:37Z</dcterms:modified>
  <cp:category>Lovison et al, Cisco Systems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8f49a32-fde3-48a5-9266-b5b0972a22dc_Enabled">
    <vt:lpwstr>true</vt:lpwstr>
  </property>
  <property fmtid="{D5CDD505-2E9C-101B-9397-08002B2CF9AE}" pid="3" name="MSIP_Label_c8f49a32-fde3-48a5-9266-b5b0972a22dc_SetDate">
    <vt:lpwstr>2025-01-15T01:43:31Z</vt:lpwstr>
  </property>
  <property fmtid="{D5CDD505-2E9C-101B-9397-08002B2CF9AE}" pid="4" name="MSIP_Label_c8f49a32-fde3-48a5-9266-b5b0972a22dc_Method">
    <vt:lpwstr>Privileged</vt:lpwstr>
  </property>
  <property fmtid="{D5CDD505-2E9C-101B-9397-08002B2CF9AE}" pid="5" name="MSIP_Label_c8f49a32-fde3-48a5-9266-b5b0972a22dc_Name">
    <vt:lpwstr>Cisco Confidential</vt:lpwstr>
  </property>
  <property fmtid="{D5CDD505-2E9C-101B-9397-08002B2CF9AE}" pid="6" name="MSIP_Label_c8f49a32-fde3-48a5-9266-b5b0972a22dc_SiteId">
    <vt:lpwstr>5ae1af62-9505-4097-a69a-c1553ef7840e</vt:lpwstr>
  </property>
  <property fmtid="{D5CDD505-2E9C-101B-9397-08002B2CF9AE}" pid="7" name="MSIP_Label_c8f49a32-fde3-48a5-9266-b5b0972a22dc_ActionId">
    <vt:lpwstr>c880c8d1-097e-47bd-8272-576bd2f79d36</vt:lpwstr>
  </property>
  <property fmtid="{D5CDD505-2E9C-101B-9397-08002B2CF9AE}" pid="8" name="MSIP_Label_c8f49a32-fde3-48a5-9266-b5b0972a22dc_ContentBits">
    <vt:lpwstr>2</vt:lpwstr>
  </property>
  <property fmtid="{D5CDD505-2E9C-101B-9397-08002B2CF9AE}" pid="9" name="ClassificationContentMarkingFooterLocations">
    <vt:lpwstr>Office Theme:3</vt:lpwstr>
  </property>
  <property fmtid="{D5CDD505-2E9C-101B-9397-08002B2CF9AE}" pid="10" name="ClassificationContentMarkingFooterText">
    <vt:lpwstr>Cisco Confidential</vt:lpwstr>
  </property>
</Properties>
</file>