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9" d="100"/>
          <a:sy n="69" d="100"/>
        </p:scale>
        <p:origin x="427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802.11-25/0168r0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082-00-auto-agenda-for-automotive-tig-2025-january.pptx" TargetMode="External"/><Relationship Id="rId7" Type="http://schemas.openxmlformats.org/officeDocument/2006/relationships/hyperlink" Target="https://mentor.ieee.org/802.11/dcn/25/11-25-0159-00-auto-january-2025-kobe-auto-tig-meeting-minut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069-01-auto-follow-up-of-automotive-wlan-use-case-study.pptx" TargetMode="External"/><Relationship Id="rId5" Type="http://schemas.openxmlformats.org/officeDocument/2006/relationships/hyperlink" Target="https://mentor.ieee.org/802.11/dcn/25/11-25-0017-00-auto-mobile-wi-fi.pptx" TargetMode="External"/><Relationship Id="rId4" Type="http://schemas.openxmlformats.org/officeDocument/2006/relationships/hyperlink" Target="https://mentor.ieee.org/802.11/dcn/25/11-25-0070-00-auto-field-considerations-on-wifi-for-vehicles-820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2025-01-17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346447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</a:p>
          <a:p>
            <a:pPr algn="ctr">
              <a:buFontTx/>
              <a:buNone/>
            </a:pPr>
            <a:r>
              <a:rPr lang="en-US" altLang="en-US" sz="3200" dirty="0"/>
              <a:t>November 2024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>
                <a:cs typeface="Arial" panose="020B0604020202020204" pitchFamily="34" charset="0"/>
                <a:hlinkClick r:id="rId3"/>
              </a:rPr>
              <a:t>https://mentor.ieee.org/802.11/dcn/24/11-24-2082-00-auto-agenda-for-automotive-tig-2025-january.pptx</a:t>
            </a:r>
            <a:r>
              <a:rPr lang="en-US" sz="1800" dirty="0">
                <a:cs typeface="Arial" panose="020B0604020202020204" pitchFamily="34" charset="0"/>
              </a:rPr>
              <a:t> 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“Field Considerations on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for Vehicles,” Javier Contreras (Cisco Systems)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https://mentor.ieee.org/802.11/dcn/25/11-25-0070-00-auto-field-considerations-on-wifi-for-vehicles-8203.pptx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“Mobile-Wi-Fi,” Lili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Hervieu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Steve Arendt (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CableLabs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https://mentor.ieee.org/802.11/dcn/25/11-25-0017-00-auto-mobile-wi-fi.pptx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“Follow-up of Automotive WLAN use case study,” Jing Ma (Toyota)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https://mentor.ieee.org/802.11/dcn/25/11-25-0069-01-auto-follow-up-of-automotive-wlan-use-case-study.pptx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>
                <a:hlinkClick r:id="rId7"/>
              </a:rPr>
              <a:t>https://mentor.ieee.org/802.11/dcn/25/11-25-0159-00-auto-january-2025-kobe-auto-tig-meeting-minutes.docx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cases, requirements and KPIs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or teleconferences, 3 straw polls</a:t>
            </a:r>
            <a:endParaRPr lang="en-GB" alt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24929</TotalTime>
  <Words>239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876</cp:revision>
  <cp:lastPrinted>1998-02-10T13:28:06Z</cp:lastPrinted>
  <dcterms:created xsi:type="dcterms:W3CDTF">2004-12-02T14:01:45Z</dcterms:created>
  <dcterms:modified xsi:type="dcterms:W3CDTF">2025-01-15T00:23:59Z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