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371"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7" d="100"/>
          <a:sy n="117" d="100"/>
        </p:scale>
        <p:origin x="192"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ola Serafimovski" userId="105a20b8-82e7-4e30-9a7f-338da8645521" providerId="ADAL" clId="{13DF484F-5607-46B8-9A0B-0A35A9A0B963}"/>
    <pc:docChg chg="modMainMaster">
      <pc:chgData name="Nikola Serafimovski" userId="105a20b8-82e7-4e30-9a7f-338da8645521" providerId="ADAL" clId="{13DF484F-5607-46B8-9A0B-0A35A9A0B963}" dt="2025-01-16T02:24:58.973" v="1" actId="6549"/>
      <pc:docMkLst>
        <pc:docMk/>
      </pc:docMkLst>
      <pc:sldMasterChg chg="modSp mod">
        <pc:chgData name="Nikola Serafimovski" userId="105a20b8-82e7-4e30-9a7f-338da8645521" providerId="ADAL" clId="{13DF484F-5607-46B8-9A0B-0A35A9A0B963}" dt="2025-01-16T02:24:58.973" v="1" actId="6549"/>
        <pc:sldMasterMkLst>
          <pc:docMk/>
          <pc:sldMasterMk cId="0" sldId="2147483648"/>
        </pc:sldMasterMkLst>
        <pc:spChg chg="mod">
          <ac:chgData name="Nikola Serafimovski" userId="105a20b8-82e7-4e30-9a7f-338da8645521" providerId="ADAL" clId="{13DF484F-5607-46B8-9A0B-0A35A9A0B963}" dt="2025-01-16T02:24:58.973"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802.11-24/0141r1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247148503"/>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Doc. </a:t>
            </a:r>
            <a:r>
              <a:rPr lang="en-GB" altLang="en-US" sz="2000"/>
              <a:t>11-25/-143r0 </a:t>
            </a:r>
          </a:p>
          <a:p>
            <a:pPr>
              <a:buFont typeface="Arial" panose="020B0604020202020204" pitchFamily="34" charset="0"/>
              <a:buChar char="•"/>
            </a:pPr>
            <a:r>
              <a:rPr lang="en-GB" altLang="en-US" sz="2000"/>
              <a:t>Proposed </a:t>
            </a:r>
            <a:r>
              <a:rPr lang="en-GB" altLang="en-US" sz="2000" dirty="0"/>
              <a:t>draft ELC PAR (doc. 11-24/1599r5)</a:t>
            </a:r>
          </a:p>
          <a:p>
            <a:pPr>
              <a:buFont typeface="Arial" panose="020B0604020202020204" pitchFamily="34" charset="0"/>
              <a:buChar char="•"/>
            </a:pPr>
            <a:r>
              <a:rPr lang="en-GB" altLang="en-US" sz="2000" dirty="0"/>
              <a:t>Proposed draft ELC CSD (doc. 11-24/1600r2)</a:t>
            </a:r>
          </a:p>
          <a:p>
            <a:pPr>
              <a:buFont typeface="Arial" panose="020B0604020202020204" pitchFamily="34" charset="0"/>
              <a:buChar char="•"/>
            </a:pPr>
            <a:endParaRPr lang="en-GB" altLang="en-US" sz="2000" dirty="0"/>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1480-96F1-17B7-9C81-720AC74821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6D9143DD-BDB4-4A13-CCD1-73E9BA1C014E}"/>
              </a:ext>
            </a:extLst>
          </p:cNvPr>
          <p:cNvSpPr>
            <a:spLocks noGrp="1"/>
          </p:cNvSpPr>
          <p:nvPr>
            <p:ph idx="1"/>
          </p:nvPr>
        </p:nvSpPr>
        <p:spPr/>
        <p:txBody>
          <a:bodyPr/>
          <a:lstStyle/>
          <a:p>
            <a:r>
              <a:rPr lang="en-GB" dirty="0"/>
              <a:t>XXXX</a:t>
            </a:r>
          </a:p>
          <a:p>
            <a:endParaRPr lang="en-GB" dirty="0"/>
          </a:p>
          <a:p>
            <a:r>
              <a:rPr lang="en-GB" dirty="0"/>
              <a:t>Mover:</a:t>
            </a:r>
          </a:p>
          <a:p>
            <a:r>
              <a:rPr lang="en-GB" dirty="0"/>
              <a:t>Seconder:</a:t>
            </a:r>
          </a:p>
          <a:p>
            <a:endParaRPr lang="en-GB" dirty="0"/>
          </a:p>
          <a:p>
            <a:r>
              <a:rPr lang="en-GB" dirty="0"/>
              <a:t>Yes: </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0A47309A-0FF1-CC6F-5C28-7F95466519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FFF148A-7FA2-692E-3D63-75C64A7C9D31}"/>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0E68D228-C414-E10E-53C2-821BAC47AB1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69929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981201"/>
            <a:ext cx="5757663" cy="4113213"/>
          </a:xfrm>
        </p:spPr>
        <p:txBody>
          <a:bodyPr/>
          <a:lstStyle/>
          <a:p>
            <a:pPr>
              <a:buFontTx/>
              <a:buChar char="-"/>
            </a:pPr>
            <a:r>
              <a:rPr lang="en-GB" kern="0" dirty="0"/>
              <a:t>Jan. 2025</a:t>
            </a:r>
          </a:p>
          <a:p>
            <a:pPr lvl="1">
              <a:buFontTx/>
              <a:buChar char="-"/>
            </a:pPr>
            <a:r>
              <a:rPr lang="en-GB" kern="0" dirty="0"/>
              <a:t>Finalize PAR and CSD</a:t>
            </a:r>
          </a:p>
          <a:p>
            <a:pPr lvl="1">
              <a:buFontTx/>
              <a:buChar char="-"/>
            </a:pPr>
            <a:r>
              <a:rPr lang="en-GB" kern="0" dirty="0"/>
              <a:t>WG approval of the PAR and CSD</a:t>
            </a:r>
          </a:p>
          <a:p>
            <a:pPr lvl="1">
              <a:buFontTx/>
              <a:buChar char="-"/>
            </a:pPr>
            <a:endParaRPr lang="en-GB" sz="1800" kern="0" dirty="0"/>
          </a:p>
          <a:p>
            <a:pPr>
              <a:buFontTx/>
              <a:buChar char="-"/>
            </a:pPr>
            <a:r>
              <a:rPr lang="en-GB" kern="0" dirty="0"/>
              <a:t> Mar. 2025</a:t>
            </a:r>
          </a:p>
          <a:p>
            <a:pPr lvl="1">
              <a:buFontTx/>
              <a:buChar char="-"/>
            </a:pPr>
            <a:r>
              <a:rPr lang="en-GB" kern="0" dirty="0"/>
              <a:t>802 LMSC approval of the PAR and acceptance of the CSD</a:t>
            </a:r>
          </a:p>
          <a:p>
            <a:pPr lvl="1">
              <a:buFontTx/>
              <a:buChar char="-"/>
            </a:pPr>
            <a:r>
              <a:rPr lang="en-GB" kern="0" dirty="0"/>
              <a:t>Submit to </a:t>
            </a:r>
            <a:r>
              <a:rPr lang="en-GB" kern="0" dirty="0" err="1"/>
              <a:t>NesCom</a:t>
            </a:r>
            <a:endParaRPr lang="en-GB" kern="0" dirty="0"/>
          </a:p>
          <a:p>
            <a:pPr lvl="1">
              <a:buFontTx/>
              <a:buChar char="-"/>
            </a:pPr>
            <a:endParaRPr lang="en-GB" kern="0" dirty="0"/>
          </a:p>
          <a:p>
            <a:pPr>
              <a:buFontTx/>
              <a:buChar char="-"/>
            </a:pPr>
            <a:r>
              <a:rPr lang="en-GB" kern="0" dirty="0"/>
              <a:t>May 2025</a:t>
            </a:r>
          </a:p>
          <a:p>
            <a:pPr lvl="1">
              <a:buFontTx/>
              <a:buChar char="-"/>
            </a:pPr>
            <a:r>
              <a:rPr lang="en-GB" kern="0" dirty="0"/>
              <a:t>TG start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January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January</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https://web.cvent.com/event/cfbda833-a1ae-4e62-b6c3-fa156738a349/summary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9546</TotalTime>
  <Words>1835</Words>
  <Application>Microsoft Office PowerPoint</Application>
  <PresentationFormat>Widescreen</PresentationFormat>
  <Paragraphs>229</Paragraphs>
  <Slides>16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January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104</cp:revision>
  <cp:lastPrinted>1601-01-01T00:00:00Z</cp:lastPrinted>
  <dcterms:created xsi:type="dcterms:W3CDTF">2019-08-08T09:50:31Z</dcterms:created>
  <dcterms:modified xsi:type="dcterms:W3CDTF">2025-01-16T02:25:04Z</dcterms:modified>
</cp:coreProperties>
</file>