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7" d="100"/>
          <a:sy n="117" d="100"/>
        </p:scale>
        <p:origin x="19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6" name="Date Placeholder 3"/>
          <p:cNvSpPr>
            <a:spLocks noGrp="1"/>
          </p:cNvSpPr>
          <p:nvPr>
            <p:ph type="dt" idx="10"/>
          </p:nvPr>
        </p:nvSpPr>
        <p:spPr/>
        <p:txBody>
          <a:bodyPr/>
          <a:lstStyle/>
          <a:p>
            <a:r>
              <a:rPr lang="en-US"/>
              <a:t>January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Proposed draft ELC PAR (doc. 11-24/1599r5)</a:t>
            </a:r>
          </a:p>
          <a:p>
            <a:pPr>
              <a:buFont typeface="Arial" panose="020B0604020202020204" pitchFamily="34" charset="0"/>
              <a:buChar char="•"/>
            </a:pPr>
            <a:r>
              <a:rPr lang="en-GB" altLang="en-US" sz="2000" dirty="0"/>
              <a:t>Proposed draft ELC CSD (doc. </a:t>
            </a:r>
            <a:r>
              <a:rPr lang="en-GB" altLang="en-US" sz="2000"/>
              <a:t>11-24/1600r2)</a:t>
            </a: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XXXX</a:t>
            </a:r>
          </a:p>
          <a:p>
            <a:endParaRPr lang="en-GB" dirty="0"/>
          </a:p>
          <a:p>
            <a:r>
              <a:rPr lang="en-GB" dirty="0"/>
              <a:t>Mover:</a:t>
            </a:r>
          </a:p>
          <a:p>
            <a:r>
              <a:rPr lang="en-GB" dirty="0"/>
              <a:t>Seconder:</a:t>
            </a:r>
          </a:p>
          <a:p>
            <a:endParaRPr lang="en-GB" dirty="0"/>
          </a:p>
          <a:p>
            <a:r>
              <a:rPr lang="en-GB" dirty="0"/>
              <a:t>Yes: </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January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9533</TotalTime>
  <Words>1830</Words>
  <Application>Microsoft Office PowerPoint</Application>
  <PresentationFormat>Widescreen</PresentationFormat>
  <Paragraphs>227</Paragraphs>
  <Slides>16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MS Gothic</vt:lpstr>
      <vt:lpstr>Arial</vt:lpstr>
      <vt:lpstr>Arial Unicode MS</vt:lpstr>
      <vt:lpstr>Calibri</vt:lpstr>
      <vt:lpstr>Monotype Sorts</vt:lpstr>
      <vt:lpstr>Times New Roman</vt:lpstr>
      <vt:lpstr>Office Theme</vt:lpstr>
      <vt:lpstr>Microsoft Word 97 - 2003 Document</vt:lpstr>
      <vt:lpstr>Enhanced Light Communications Agenda</vt:lpstr>
      <vt:lpstr>Abstract</vt:lpstr>
      <vt:lpstr>Registration for the January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103</cp:revision>
  <cp:lastPrinted>1601-01-01T00:00:00Z</cp:lastPrinted>
  <dcterms:created xsi:type="dcterms:W3CDTF">2019-08-08T09:50:31Z</dcterms:created>
  <dcterms:modified xsi:type="dcterms:W3CDTF">2025-01-12T06:03:23Z</dcterms:modified>
</cp:coreProperties>
</file>