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45" r:id="rId3"/>
    <p:sldId id="326" r:id="rId4"/>
    <p:sldId id="362" r:id="rId5"/>
    <p:sldId id="363" r:id="rId6"/>
    <p:sldId id="364" r:id="rId7"/>
    <p:sldId id="366" r:id="rId8"/>
    <p:sldId id="367" r:id="rId9"/>
    <p:sldId id="368" r:id="rId10"/>
    <p:sldId id="375" r:id="rId11"/>
    <p:sldId id="369" r:id="rId12"/>
    <p:sldId id="370" r:id="rId13"/>
    <p:sldId id="371" r:id="rId14"/>
    <p:sldId id="373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7D5ED2A-C69B-18A3-DCDB-9303483D1B73}" name="Binita Gupta (binitag)" initials="" userId="S::binitag@cisco.com::2e1667b5-636b-4c95-a3b3-a8a0dc9f68d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2428F8-BA83-2D41-AC47-AACF46EEEC0B}" v="56" dt="2025-05-28T14:40:04.3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 autoAdjust="0"/>
    <p:restoredTop sz="92603"/>
  </p:normalViewPr>
  <p:slideViewPr>
    <p:cSldViewPr>
      <p:cViewPr varScale="1">
        <p:scale>
          <a:sx n="117" d="100"/>
          <a:sy n="117" d="100"/>
        </p:scale>
        <p:origin x="1560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ita Gupta (binitag)" userId="2e1667b5-636b-4c95-a3b3-a8a0dc9f68da" providerId="ADAL" clId="{43F6B32A-6824-164A-A091-E7D0868BAE8B}"/>
    <pc:docChg chg="undo custSel addSld delSld modSld modMainMaster">
      <pc:chgData name="Binita Gupta (binitag)" userId="2e1667b5-636b-4c95-a3b3-a8a0dc9f68da" providerId="ADAL" clId="{43F6B32A-6824-164A-A091-E7D0868BAE8B}" dt="2024-01-17T07:26:48.036" v="3468" actId="20577"/>
      <pc:docMkLst>
        <pc:docMk/>
      </pc:docMkLst>
      <pc:sldChg chg="modSp mod modNotesTx">
        <pc:chgData name="Binita Gupta (binitag)" userId="2e1667b5-636b-4c95-a3b3-a8a0dc9f68da" providerId="ADAL" clId="{43F6B32A-6824-164A-A091-E7D0868BAE8B}" dt="2024-01-17T07:22:33.925" v="3452" actId="14100"/>
        <pc:sldMkLst>
          <pc:docMk/>
          <pc:sldMk cId="2953422198" sldId="266"/>
        </pc:sldMkLst>
      </pc:sldChg>
      <pc:sldChg chg="modSp mod">
        <pc:chgData name="Binita Gupta (binitag)" userId="2e1667b5-636b-4c95-a3b3-a8a0dc9f68da" providerId="ADAL" clId="{43F6B32A-6824-164A-A091-E7D0868BAE8B}" dt="2024-01-17T06:55:24.610" v="3306" actId="403"/>
        <pc:sldMkLst>
          <pc:docMk/>
          <pc:sldMk cId="3100640423" sldId="267"/>
        </pc:sldMkLst>
      </pc:sldChg>
      <pc:sldChg chg="addSp delSp modSp mod modNotesTx">
        <pc:chgData name="Binita Gupta (binitag)" userId="2e1667b5-636b-4c95-a3b3-a8a0dc9f68da" providerId="ADAL" clId="{43F6B32A-6824-164A-A091-E7D0868BAE8B}" dt="2024-01-17T07:21:26.155" v="3443" actId="14100"/>
        <pc:sldMkLst>
          <pc:docMk/>
          <pc:sldMk cId="1075417426" sldId="276"/>
        </pc:sldMkLst>
      </pc:sldChg>
      <pc:sldChg chg="del">
        <pc:chgData name="Binita Gupta (binitag)" userId="2e1667b5-636b-4c95-a3b3-a8a0dc9f68da" providerId="ADAL" clId="{43F6B32A-6824-164A-A091-E7D0868BAE8B}" dt="2024-01-17T03:07:18.648" v="939" actId="2696"/>
        <pc:sldMkLst>
          <pc:docMk/>
          <pc:sldMk cId="280654529" sldId="280"/>
        </pc:sldMkLst>
      </pc:sldChg>
      <pc:sldChg chg="addSp delSp modSp mod modNotesTx">
        <pc:chgData name="Binita Gupta (binitag)" userId="2e1667b5-636b-4c95-a3b3-a8a0dc9f68da" providerId="ADAL" clId="{43F6B32A-6824-164A-A091-E7D0868BAE8B}" dt="2024-01-17T07:23:27.016" v="3457" actId="1076"/>
        <pc:sldMkLst>
          <pc:docMk/>
          <pc:sldMk cId="1899805933" sldId="282"/>
        </pc:sldMkLst>
      </pc:sldChg>
      <pc:sldChg chg="modSp mod">
        <pc:chgData name="Binita Gupta (binitag)" userId="2e1667b5-636b-4c95-a3b3-a8a0dc9f68da" providerId="ADAL" clId="{43F6B32A-6824-164A-A091-E7D0868BAE8B}" dt="2024-01-17T03:45:20.265" v="1237" actId="14100"/>
        <pc:sldMkLst>
          <pc:docMk/>
          <pc:sldMk cId="1300546902" sldId="283"/>
        </pc:sldMkLst>
      </pc:sldChg>
      <pc:sldChg chg="addSp delSp modSp mod">
        <pc:chgData name="Binita Gupta (binitag)" userId="2e1667b5-636b-4c95-a3b3-a8a0dc9f68da" providerId="ADAL" clId="{43F6B32A-6824-164A-A091-E7D0868BAE8B}" dt="2024-01-17T07:26:48.036" v="3468" actId="20577"/>
        <pc:sldMkLst>
          <pc:docMk/>
          <pc:sldMk cId="3160937320" sldId="287"/>
        </pc:sldMkLst>
      </pc:sldChg>
      <pc:sldChg chg="addSp delSp modSp mod modNotesTx">
        <pc:chgData name="Binita Gupta (binitag)" userId="2e1667b5-636b-4c95-a3b3-a8a0dc9f68da" providerId="ADAL" clId="{43F6B32A-6824-164A-A091-E7D0868BAE8B}" dt="2024-01-17T07:20:58.394" v="3439" actId="14100"/>
        <pc:sldMkLst>
          <pc:docMk/>
          <pc:sldMk cId="184415321" sldId="288"/>
        </pc:sldMkLst>
      </pc:sldChg>
      <pc:sldChg chg="addSp delSp modSp mod modNotesTx">
        <pc:chgData name="Binita Gupta (binitag)" userId="2e1667b5-636b-4c95-a3b3-a8a0dc9f68da" providerId="ADAL" clId="{43F6B32A-6824-164A-A091-E7D0868BAE8B}" dt="2024-01-17T07:21:08.830" v="3441" actId="14100"/>
        <pc:sldMkLst>
          <pc:docMk/>
          <pc:sldMk cId="1552356036" sldId="290"/>
        </pc:sldMkLst>
      </pc:sldChg>
      <pc:sldChg chg="modSp mod modNotesTx">
        <pc:chgData name="Binita Gupta (binitag)" userId="2e1667b5-636b-4c95-a3b3-a8a0dc9f68da" providerId="ADAL" clId="{43F6B32A-6824-164A-A091-E7D0868BAE8B}" dt="2024-01-17T06:25:33.948" v="3101" actId="20577"/>
        <pc:sldMkLst>
          <pc:docMk/>
          <pc:sldMk cId="2189449108" sldId="291"/>
        </pc:sldMkLst>
      </pc:sldChg>
      <pc:sldChg chg="modSp mod modNotesTx">
        <pc:chgData name="Binita Gupta (binitag)" userId="2e1667b5-636b-4c95-a3b3-a8a0dc9f68da" providerId="ADAL" clId="{43F6B32A-6824-164A-A091-E7D0868BAE8B}" dt="2024-01-17T06:20:04.888" v="3006" actId="20577"/>
        <pc:sldMkLst>
          <pc:docMk/>
          <pc:sldMk cId="4045845716" sldId="292"/>
        </pc:sldMkLst>
      </pc:sldChg>
      <pc:sldChg chg="modSp mod modNotesTx">
        <pc:chgData name="Binita Gupta (binitag)" userId="2e1667b5-636b-4c95-a3b3-a8a0dc9f68da" providerId="ADAL" clId="{43F6B32A-6824-164A-A091-E7D0868BAE8B}" dt="2024-01-17T06:11:58.611" v="2875" actId="20577"/>
        <pc:sldMkLst>
          <pc:docMk/>
          <pc:sldMk cId="2800919492" sldId="294"/>
        </pc:sldMkLst>
      </pc:sldChg>
      <pc:sldChg chg="modSp mod modNotesTx">
        <pc:chgData name="Binita Gupta (binitag)" userId="2e1667b5-636b-4c95-a3b3-a8a0dc9f68da" providerId="ADAL" clId="{43F6B32A-6824-164A-A091-E7D0868BAE8B}" dt="2024-01-17T07:25:13.039" v="3464" actId="115"/>
        <pc:sldMkLst>
          <pc:docMk/>
          <pc:sldMk cId="1974818652" sldId="295"/>
        </pc:sldMkLst>
      </pc:sldChg>
      <pc:sldChg chg="delSp modSp mod modNotesTx">
        <pc:chgData name="Binita Gupta (binitag)" userId="2e1667b5-636b-4c95-a3b3-a8a0dc9f68da" providerId="ADAL" clId="{43F6B32A-6824-164A-A091-E7D0868BAE8B}" dt="2024-01-17T06:59:40.122" v="3336" actId="14100"/>
        <pc:sldMkLst>
          <pc:docMk/>
          <pc:sldMk cId="3128179532" sldId="296"/>
        </pc:sldMkLst>
      </pc:sldChg>
      <pc:sldChg chg="modSp mod modNotesTx">
        <pc:chgData name="Binita Gupta (binitag)" userId="2e1667b5-636b-4c95-a3b3-a8a0dc9f68da" providerId="ADAL" clId="{43F6B32A-6824-164A-A091-E7D0868BAE8B}" dt="2024-01-17T07:25:19.072" v="3465" actId="115"/>
        <pc:sldMkLst>
          <pc:docMk/>
          <pc:sldMk cId="2595449661" sldId="297"/>
        </pc:sldMkLst>
      </pc:sldChg>
      <pc:sldChg chg="modSp mod">
        <pc:chgData name="Binita Gupta (binitag)" userId="2e1667b5-636b-4c95-a3b3-a8a0dc9f68da" providerId="ADAL" clId="{43F6B32A-6824-164A-A091-E7D0868BAE8B}" dt="2024-01-17T06:38:48.090" v="3304" actId="20577"/>
        <pc:sldMkLst>
          <pc:docMk/>
          <pc:sldMk cId="69757405" sldId="300"/>
        </pc:sldMkLst>
      </pc:sldChg>
      <pc:sldChg chg="modSp mod modNotesTx">
        <pc:chgData name="Binita Gupta (binitag)" userId="2e1667b5-636b-4c95-a3b3-a8a0dc9f68da" providerId="ADAL" clId="{43F6B32A-6824-164A-A091-E7D0868BAE8B}" dt="2024-01-17T07:25:04.661" v="3463" actId="115"/>
        <pc:sldMkLst>
          <pc:docMk/>
          <pc:sldMk cId="2283623507" sldId="301"/>
        </pc:sldMkLst>
      </pc:sldChg>
      <pc:sldChg chg="del">
        <pc:chgData name="Binita Gupta (binitag)" userId="2e1667b5-636b-4c95-a3b3-a8a0dc9f68da" providerId="ADAL" clId="{43F6B32A-6824-164A-A091-E7D0868BAE8B}" dt="2024-01-17T06:18:49.134" v="2988" actId="2696"/>
        <pc:sldMkLst>
          <pc:docMk/>
          <pc:sldMk cId="3641143389" sldId="302"/>
        </pc:sldMkLst>
      </pc:sldChg>
      <pc:sldChg chg="modSp mod modNotesTx">
        <pc:chgData name="Binita Gupta (binitag)" userId="2e1667b5-636b-4c95-a3b3-a8a0dc9f68da" providerId="ADAL" clId="{43F6B32A-6824-164A-A091-E7D0868BAE8B}" dt="2024-01-17T06:19:03.106" v="2990" actId="20577"/>
        <pc:sldMkLst>
          <pc:docMk/>
          <pc:sldMk cId="3989689201" sldId="303"/>
        </pc:sldMkLst>
      </pc:sldChg>
      <pc:sldChg chg="modSp mod">
        <pc:chgData name="Binita Gupta (binitag)" userId="2e1667b5-636b-4c95-a3b3-a8a0dc9f68da" providerId="ADAL" clId="{43F6B32A-6824-164A-A091-E7D0868BAE8B}" dt="2024-01-17T06:30:10.931" v="3198" actId="20577"/>
        <pc:sldMkLst>
          <pc:docMk/>
          <pc:sldMk cId="3112040221" sldId="304"/>
        </pc:sldMkLst>
      </pc:sldChg>
      <pc:sldChg chg="addSp delSp modSp mod modNotesTx">
        <pc:chgData name="Binita Gupta (binitag)" userId="2e1667b5-636b-4c95-a3b3-a8a0dc9f68da" providerId="ADAL" clId="{43F6B32A-6824-164A-A091-E7D0868BAE8B}" dt="2024-01-17T07:25:39.209" v="3467" actId="14100"/>
        <pc:sldMkLst>
          <pc:docMk/>
          <pc:sldMk cId="4135912332" sldId="305"/>
        </pc:sldMkLst>
      </pc:sldChg>
      <pc:sldChg chg="modSp mod">
        <pc:chgData name="Binita Gupta (binitag)" userId="2e1667b5-636b-4c95-a3b3-a8a0dc9f68da" providerId="ADAL" clId="{43F6B32A-6824-164A-A091-E7D0868BAE8B}" dt="2024-01-17T06:19:21.116" v="2994" actId="20577"/>
        <pc:sldMkLst>
          <pc:docMk/>
          <pc:sldMk cId="2719389330" sldId="306"/>
        </pc:sldMkLst>
      </pc:sldChg>
      <pc:sldChg chg="addSp delSp modSp mod">
        <pc:chgData name="Binita Gupta (binitag)" userId="2e1667b5-636b-4c95-a3b3-a8a0dc9f68da" providerId="ADAL" clId="{43F6B32A-6824-164A-A091-E7D0868BAE8B}" dt="2024-01-17T06:30:34.100" v="3201"/>
        <pc:sldMkLst>
          <pc:docMk/>
          <pc:sldMk cId="785965236" sldId="308"/>
        </pc:sldMkLst>
      </pc:sldChg>
      <pc:sldChg chg="modSp add del mod">
        <pc:chgData name="Binita Gupta (binitag)" userId="2e1667b5-636b-4c95-a3b3-a8a0dc9f68da" providerId="ADAL" clId="{43F6B32A-6824-164A-A091-E7D0868BAE8B}" dt="2024-01-17T03:00:11.311" v="896" actId="2696"/>
        <pc:sldMkLst>
          <pc:docMk/>
          <pc:sldMk cId="3027340684" sldId="309"/>
        </pc:sldMkLst>
      </pc:sldChg>
      <pc:sldChg chg="add del">
        <pc:chgData name="Binita Gupta (binitag)" userId="2e1667b5-636b-4c95-a3b3-a8a0dc9f68da" providerId="ADAL" clId="{43F6B32A-6824-164A-A091-E7D0868BAE8B}" dt="2024-01-16T17:23:06.719" v="383" actId="2696"/>
        <pc:sldMkLst>
          <pc:docMk/>
          <pc:sldMk cId="3433409144" sldId="309"/>
        </pc:sldMkLst>
      </pc:sldChg>
      <pc:sldChg chg="add del">
        <pc:chgData name="Binita Gupta (binitag)" userId="2e1667b5-636b-4c95-a3b3-a8a0dc9f68da" providerId="ADAL" clId="{43F6B32A-6824-164A-A091-E7D0868BAE8B}" dt="2024-01-17T03:00:09.144" v="895" actId="2696"/>
        <pc:sldMkLst>
          <pc:docMk/>
          <pc:sldMk cId="1938957801" sldId="310"/>
        </pc:sldMkLst>
      </pc:sldChg>
      <pc:sldChg chg="modSp new del mod">
        <pc:chgData name="Binita Gupta (binitag)" userId="2e1667b5-636b-4c95-a3b3-a8a0dc9f68da" providerId="ADAL" clId="{43F6B32A-6824-164A-A091-E7D0868BAE8B}" dt="2024-01-16T17:30:12.216" v="508" actId="2696"/>
        <pc:sldMkLst>
          <pc:docMk/>
          <pc:sldMk cId="3192332135" sldId="310"/>
        </pc:sldMkLst>
      </pc:sldChg>
      <pc:sldChg chg="addSp delSp modSp add mod modNotesTx">
        <pc:chgData name="Binita Gupta (binitag)" userId="2e1667b5-636b-4c95-a3b3-a8a0dc9f68da" providerId="ADAL" clId="{43F6B32A-6824-164A-A091-E7D0868BAE8B}" dt="2024-01-17T07:22:51.633" v="3453" actId="14100"/>
        <pc:sldMkLst>
          <pc:docMk/>
          <pc:sldMk cId="2335054722" sldId="311"/>
        </pc:sldMkLst>
      </pc:sldChg>
      <pc:sldMasterChg chg="modSp mod modSldLayout">
        <pc:chgData name="Binita Gupta (binitag)" userId="2e1667b5-636b-4c95-a3b3-a8a0dc9f68da" providerId="ADAL" clId="{43F6B32A-6824-164A-A091-E7D0868BAE8B}" dt="2024-01-17T06:31:10.789" v="3209" actId="20577"/>
        <pc:sldMasterMkLst>
          <pc:docMk/>
          <pc:sldMasterMk cId="0" sldId="2147483648"/>
        </pc:sldMasterMkLst>
        <pc:sldLayoutChg chg="addSp delSp modSp mod">
          <pc:chgData name="Binita Gupta (binitag)" userId="2e1667b5-636b-4c95-a3b3-a8a0dc9f68da" providerId="ADAL" clId="{43F6B32A-6824-164A-A091-E7D0868BAE8B}" dt="2024-01-17T06:31:00.194" v="3207"/>
          <pc:sldLayoutMkLst>
            <pc:docMk/>
            <pc:sldMasterMk cId="0" sldId="2147483648"/>
            <pc:sldLayoutMk cId="0" sldId="2147483651"/>
          </pc:sldLayoutMkLst>
        </pc:sldLayoutChg>
      </pc:sldMasterChg>
    </pc:docChg>
  </pc:docChgLst>
  <pc:docChgLst>
    <pc:chgData name="Binita Gupta (binitag)" userId="2e1667b5-636b-4c95-a3b3-a8a0dc9f68da" providerId="ADAL" clId="{88EBDD02-1353-9E43-9CBA-9AB8CAE6F948}"/>
    <pc:docChg chg="undo custSel addSld delSld modSld sldOrd modMainMaster">
      <pc:chgData name="Binita Gupta (binitag)" userId="2e1667b5-636b-4c95-a3b3-a8a0dc9f68da" providerId="ADAL" clId="{88EBDD02-1353-9E43-9CBA-9AB8CAE6F948}" dt="2024-12-27T21:30:28.015" v="12825" actId="1076"/>
      <pc:docMkLst>
        <pc:docMk/>
      </pc:docMkLst>
      <pc:sldChg chg="modSp mod">
        <pc:chgData name="Binita Gupta (binitag)" userId="2e1667b5-636b-4c95-a3b3-a8a0dc9f68da" providerId="ADAL" clId="{88EBDD02-1353-9E43-9CBA-9AB8CAE6F948}" dt="2024-12-27T16:15:41.677" v="11442"/>
        <pc:sldMkLst>
          <pc:docMk/>
          <pc:sldMk cId="0" sldId="256"/>
        </pc:sldMkLst>
      </pc:sldChg>
      <pc:sldChg chg="addSp delSp modSp mod">
        <pc:chgData name="Binita Gupta (binitag)" userId="2e1667b5-636b-4c95-a3b3-a8a0dc9f68da" providerId="ADAL" clId="{88EBDD02-1353-9E43-9CBA-9AB8CAE6F948}" dt="2024-12-27T14:56:59.682" v="10788" actId="20577"/>
        <pc:sldMkLst>
          <pc:docMk/>
          <pc:sldMk cId="333459029" sldId="326"/>
        </pc:sldMkLst>
      </pc:sldChg>
      <pc:sldChg chg="del">
        <pc:chgData name="Binita Gupta (binitag)" userId="2e1667b5-636b-4c95-a3b3-a8a0dc9f68da" providerId="ADAL" clId="{88EBDD02-1353-9E43-9CBA-9AB8CAE6F948}" dt="2024-12-27T16:06:36.510" v="11169" actId="2696"/>
        <pc:sldMkLst>
          <pc:docMk/>
          <pc:sldMk cId="2537004582" sldId="333"/>
        </pc:sldMkLst>
      </pc:sldChg>
      <pc:sldChg chg="del">
        <pc:chgData name="Binita Gupta (binitag)" userId="2e1667b5-636b-4c95-a3b3-a8a0dc9f68da" providerId="ADAL" clId="{88EBDD02-1353-9E43-9CBA-9AB8CAE6F948}" dt="2024-12-27T16:06:37.053" v="11171" actId="2696"/>
        <pc:sldMkLst>
          <pc:docMk/>
          <pc:sldMk cId="1700343767" sldId="335"/>
        </pc:sldMkLst>
      </pc:sldChg>
      <pc:sldChg chg="del">
        <pc:chgData name="Binita Gupta (binitag)" userId="2e1667b5-636b-4c95-a3b3-a8a0dc9f68da" providerId="ADAL" clId="{88EBDD02-1353-9E43-9CBA-9AB8CAE6F948}" dt="2024-12-27T16:06:38.220" v="11174" actId="2696"/>
        <pc:sldMkLst>
          <pc:docMk/>
          <pc:sldMk cId="3103172032" sldId="336"/>
        </pc:sldMkLst>
      </pc:sldChg>
      <pc:sldChg chg="del">
        <pc:chgData name="Binita Gupta (binitag)" userId="2e1667b5-636b-4c95-a3b3-a8a0dc9f68da" providerId="ADAL" clId="{88EBDD02-1353-9E43-9CBA-9AB8CAE6F948}" dt="2024-12-27T16:06:36.788" v="11170" actId="2696"/>
        <pc:sldMkLst>
          <pc:docMk/>
          <pc:sldMk cId="653809203" sldId="337"/>
        </pc:sldMkLst>
      </pc:sldChg>
      <pc:sldChg chg="del">
        <pc:chgData name="Binita Gupta (binitag)" userId="2e1667b5-636b-4c95-a3b3-a8a0dc9f68da" providerId="ADAL" clId="{88EBDD02-1353-9E43-9CBA-9AB8CAE6F948}" dt="2024-12-27T16:06:37.825" v="11173" actId="2696"/>
        <pc:sldMkLst>
          <pc:docMk/>
          <pc:sldMk cId="2192820153" sldId="338"/>
        </pc:sldMkLst>
      </pc:sldChg>
      <pc:sldChg chg="del">
        <pc:chgData name="Binita Gupta (binitag)" userId="2e1667b5-636b-4c95-a3b3-a8a0dc9f68da" providerId="ADAL" clId="{88EBDD02-1353-9E43-9CBA-9AB8CAE6F948}" dt="2024-12-27T16:06:37.489" v="11172" actId="2696"/>
        <pc:sldMkLst>
          <pc:docMk/>
          <pc:sldMk cId="2540713944" sldId="339"/>
        </pc:sldMkLst>
      </pc:sldChg>
      <pc:sldChg chg="del">
        <pc:chgData name="Binita Gupta (binitag)" userId="2e1667b5-636b-4c95-a3b3-a8a0dc9f68da" providerId="ADAL" clId="{88EBDD02-1353-9E43-9CBA-9AB8CAE6F948}" dt="2024-12-27T16:06:42.221" v="11175" actId="2696"/>
        <pc:sldMkLst>
          <pc:docMk/>
          <pc:sldMk cId="394411005" sldId="340"/>
        </pc:sldMkLst>
      </pc:sldChg>
      <pc:sldChg chg="del">
        <pc:chgData name="Binita Gupta (binitag)" userId="2e1667b5-636b-4c95-a3b3-a8a0dc9f68da" providerId="ADAL" clId="{88EBDD02-1353-9E43-9CBA-9AB8CAE6F948}" dt="2024-12-27T16:13:41.428" v="11436" actId="2696"/>
        <pc:sldMkLst>
          <pc:docMk/>
          <pc:sldMk cId="3980047563" sldId="342"/>
        </pc:sldMkLst>
      </pc:sldChg>
      <pc:sldChg chg="modSp add del mod">
        <pc:chgData name="Binita Gupta (binitag)" userId="2e1667b5-636b-4c95-a3b3-a8a0dc9f68da" providerId="ADAL" clId="{88EBDD02-1353-9E43-9CBA-9AB8CAE6F948}" dt="2024-12-27T16:13:35.602" v="11434" actId="20577"/>
        <pc:sldMkLst>
          <pc:docMk/>
          <pc:sldMk cId="3862680946" sldId="343"/>
        </pc:sldMkLst>
      </pc:sldChg>
      <pc:sldChg chg="del">
        <pc:chgData name="Binita Gupta (binitag)" userId="2e1667b5-636b-4c95-a3b3-a8a0dc9f68da" providerId="ADAL" clId="{88EBDD02-1353-9E43-9CBA-9AB8CAE6F948}" dt="2024-12-27T16:13:41.005" v="11435" actId="2696"/>
        <pc:sldMkLst>
          <pc:docMk/>
          <pc:sldMk cId="2948217073" sldId="344"/>
        </pc:sldMkLst>
      </pc:sldChg>
      <pc:sldChg chg="modSp add mod ord">
        <pc:chgData name="Binita Gupta (binitag)" userId="2e1667b5-636b-4c95-a3b3-a8a0dc9f68da" providerId="ADAL" clId="{88EBDD02-1353-9E43-9CBA-9AB8CAE6F948}" dt="2024-12-27T18:18:41.889" v="11458" actId="20577"/>
        <pc:sldMkLst>
          <pc:docMk/>
          <pc:sldMk cId="3798812505" sldId="345"/>
        </pc:sldMkLst>
      </pc:sldChg>
      <pc:sldChg chg="add del">
        <pc:chgData name="Binita Gupta (binitag)" userId="2e1667b5-636b-4c95-a3b3-a8a0dc9f68da" providerId="ADAL" clId="{88EBDD02-1353-9E43-9CBA-9AB8CAE6F948}" dt="2024-12-27T16:06:35.539" v="11168" actId="2696"/>
        <pc:sldMkLst>
          <pc:docMk/>
          <pc:sldMk cId="1454195656" sldId="346"/>
        </pc:sldMkLst>
      </pc:sldChg>
      <pc:sldChg chg="modSp add del mod">
        <pc:chgData name="Binita Gupta (binitag)" userId="2e1667b5-636b-4c95-a3b3-a8a0dc9f68da" providerId="ADAL" clId="{88EBDD02-1353-9E43-9CBA-9AB8CAE6F948}" dt="2024-12-27T16:06:32.974" v="11167" actId="2696"/>
        <pc:sldMkLst>
          <pc:docMk/>
          <pc:sldMk cId="2086038769" sldId="347"/>
        </pc:sldMkLst>
      </pc:sldChg>
      <pc:sldChg chg="add del">
        <pc:chgData name="Binita Gupta (binitag)" userId="2e1667b5-636b-4c95-a3b3-a8a0dc9f68da" providerId="ADAL" clId="{88EBDD02-1353-9E43-9CBA-9AB8CAE6F948}" dt="2024-12-27T16:06:32.310" v="11166" actId="2696"/>
        <pc:sldMkLst>
          <pc:docMk/>
          <pc:sldMk cId="994527664" sldId="348"/>
        </pc:sldMkLst>
      </pc:sldChg>
      <pc:sldChg chg="modSp add mod">
        <pc:chgData name="Binita Gupta (binitag)" userId="2e1667b5-636b-4c95-a3b3-a8a0dc9f68da" providerId="ADAL" clId="{88EBDD02-1353-9E43-9CBA-9AB8CAE6F948}" dt="2024-12-27T14:59:04.240" v="10819" actId="20577"/>
        <pc:sldMkLst>
          <pc:docMk/>
          <pc:sldMk cId="3551822378" sldId="349"/>
        </pc:sldMkLst>
      </pc:sldChg>
      <pc:sldChg chg="add del">
        <pc:chgData name="Binita Gupta (binitag)" userId="2e1667b5-636b-4c95-a3b3-a8a0dc9f68da" providerId="ADAL" clId="{88EBDD02-1353-9E43-9CBA-9AB8CAE6F948}" dt="2024-12-27T16:06:31.512" v="11165" actId="2696"/>
        <pc:sldMkLst>
          <pc:docMk/>
          <pc:sldMk cId="192652412" sldId="350"/>
        </pc:sldMkLst>
      </pc:sldChg>
      <pc:sldChg chg="addSp delSp modSp add mod">
        <pc:chgData name="Binita Gupta (binitag)" userId="2e1667b5-636b-4c95-a3b3-a8a0dc9f68da" providerId="ADAL" clId="{88EBDD02-1353-9E43-9CBA-9AB8CAE6F948}" dt="2024-12-27T21:30:28.015" v="12825" actId="1076"/>
        <pc:sldMkLst>
          <pc:docMk/>
          <pc:sldMk cId="3382350279" sldId="351"/>
        </pc:sldMkLst>
      </pc:sldChg>
      <pc:sldChg chg="add del">
        <pc:chgData name="Binita Gupta (binitag)" userId="2e1667b5-636b-4c95-a3b3-a8a0dc9f68da" providerId="ADAL" clId="{88EBDD02-1353-9E43-9CBA-9AB8CAE6F948}" dt="2024-12-27T14:27:35.236" v="9709" actId="2696"/>
        <pc:sldMkLst>
          <pc:docMk/>
          <pc:sldMk cId="1740368797" sldId="352"/>
        </pc:sldMkLst>
      </pc:sldChg>
      <pc:sldChg chg="addSp modSp new mod">
        <pc:chgData name="Binita Gupta (binitag)" userId="2e1667b5-636b-4c95-a3b3-a8a0dc9f68da" providerId="ADAL" clId="{88EBDD02-1353-9E43-9CBA-9AB8CAE6F948}" dt="2024-12-27T21:08:44.796" v="12818" actId="1076"/>
        <pc:sldMkLst>
          <pc:docMk/>
          <pc:sldMk cId="4090431704" sldId="353"/>
        </pc:sldMkLst>
      </pc:sldChg>
      <pc:sldChg chg="new del">
        <pc:chgData name="Binita Gupta (binitag)" userId="2e1667b5-636b-4c95-a3b3-a8a0dc9f68da" providerId="ADAL" clId="{88EBDD02-1353-9E43-9CBA-9AB8CAE6F948}" dt="2024-12-27T14:27:32.926" v="9708" actId="2696"/>
        <pc:sldMkLst>
          <pc:docMk/>
          <pc:sldMk cId="3287835368" sldId="354"/>
        </pc:sldMkLst>
      </pc:sldChg>
      <pc:sldChg chg="addSp delSp modSp add mod">
        <pc:chgData name="Binita Gupta (binitag)" userId="2e1667b5-636b-4c95-a3b3-a8a0dc9f68da" providerId="ADAL" clId="{88EBDD02-1353-9E43-9CBA-9AB8CAE6F948}" dt="2024-12-27T16:03:13.219" v="11025" actId="20577"/>
        <pc:sldMkLst>
          <pc:docMk/>
          <pc:sldMk cId="2531781013" sldId="355"/>
        </pc:sldMkLst>
      </pc:sldChg>
      <pc:sldChg chg="modSp add del mod">
        <pc:chgData name="Binita Gupta (binitag)" userId="2e1667b5-636b-4c95-a3b3-a8a0dc9f68da" providerId="ADAL" clId="{88EBDD02-1353-9E43-9CBA-9AB8CAE6F948}" dt="2024-12-27T16:03:22.105" v="11026" actId="2696"/>
        <pc:sldMkLst>
          <pc:docMk/>
          <pc:sldMk cId="1266565038" sldId="356"/>
        </pc:sldMkLst>
      </pc:sldChg>
      <pc:sldChg chg="modSp add mod">
        <pc:chgData name="Binita Gupta (binitag)" userId="2e1667b5-636b-4c95-a3b3-a8a0dc9f68da" providerId="ADAL" clId="{88EBDD02-1353-9E43-9CBA-9AB8CAE6F948}" dt="2024-12-27T16:08:35.069" v="11270" actId="20577"/>
        <pc:sldMkLst>
          <pc:docMk/>
          <pc:sldMk cId="654254845" sldId="357"/>
        </pc:sldMkLst>
      </pc:sldChg>
      <pc:sldChg chg="modSp add mod">
        <pc:chgData name="Binita Gupta (binitag)" userId="2e1667b5-636b-4c95-a3b3-a8a0dc9f68da" providerId="ADAL" clId="{88EBDD02-1353-9E43-9CBA-9AB8CAE6F948}" dt="2024-12-27T14:56:41.815" v="10783" actId="20577"/>
        <pc:sldMkLst>
          <pc:docMk/>
          <pc:sldMk cId="690080962" sldId="358"/>
        </pc:sldMkLst>
      </pc:sldChg>
      <pc:sldChg chg="addSp modSp new mod">
        <pc:chgData name="Binita Gupta (binitag)" userId="2e1667b5-636b-4c95-a3b3-a8a0dc9f68da" providerId="ADAL" clId="{88EBDD02-1353-9E43-9CBA-9AB8CAE6F948}" dt="2024-12-27T20:34:56.815" v="12783" actId="20577"/>
        <pc:sldMkLst>
          <pc:docMk/>
          <pc:sldMk cId="1710981955" sldId="359"/>
        </pc:sldMkLst>
      </pc:sldChg>
      <pc:sldChg chg="addSp delSp modSp new mod">
        <pc:chgData name="Binita Gupta (binitag)" userId="2e1667b5-636b-4c95-a3b3-a8a0dc9f68da" providerId="ADAL" clId="{88EBDD02-1353-9E43-9CBA-9AB8CAE6F948}" dt="2024-12-27T20:36:33.096" v="12795" actId="1076"/>
        <pc:sldMkLst>
          <pc:docMk/>
          <pc:sldMk cId="3877162420" sldId="360"/>
        </pc:sldMkLst>
      </pc:sldChg>
      <pc:sldChg chg="addSp delSp modSp add mod">
        <pc:chgData name="Binita Gupta (binitag)" userId="2e1667b5-636b-4c95-a3b3-a8a0dc9f68da" providerId="ADAL" clId="{88EBDD02-1353-9E43-9CBA-9AB8CAE6F948}" dt="2024-12-27T20:37:16.344" v="12806" actId="14100"/>
        <pc:sldMkLst>
          <pc:docMk/>
          <pc:sldMk cId="1346992639" sldId="361"/>
        </pc:sldMkLst>
      </pc:sldChg>
      <pc:sldMasterChg chg="modSp mod">
        <pc:chgData name="Binita Gupta (binitag)" userId="2e1667b5-636b-4c95-a3b3-a8a0dc9f68da" providerId="ADAL" clId="{88EBDD02-1353-9E43-9CBA-9AB8CAE6F948}" dt="2024-12-20T06:43:10.215" v="49" actId="20577"/>
        <pc:sldMasterMkLst>
          <pc:docMk/>
          <pc:sldMasterMk cId="0" sldId="2147483648"/>
        </pc:sldMasterMkLst>
      </pc:sldMasterChg>
    </pc:docChg>
  </pc:docChgLst>
  <pc:docChgLst>
    <pc:chgData name="Binita Gupta (binitag)" userId="2e1667b5-636b-4c95-a3b3-a8a0dc9f68da" providerId="ADAL" clId="{3C9992FC-1551-954F-BB08-995257A32256}"/>
    <pc:docChg chg="undo custSel addSld delSld modSld">
      <pc:chgData name="Binita Gupta (binitag)" userId="2e1667b5-636b-4c95-a3b3-a8a0dc9f68da" providerId="ADAL" clId="{3C9992FC-1551-954F-BB08-995257A32256}" dt="2024-12-19T20:28:59.020" v="765" actId="20577"/>
      <pc:docMkLst>
        <pc:docMk/>
      </pc:docMkLst>
      <pc:sldChg chg="modSp mod">
        <pc:chgData name="Binita Gupta (binitag)" userId="2e1667b5-636b-4c95-a3b3-a8a0dc9f68da" providerId="ADAL" clId="{3C9992FC-1551-954F-BB08-995257A32256}" dt="2024-12-07T22:51:52.744" v="404" actId="1076"/>
        <pc:sldMkLst>
          <pc:docMk/>
          <pc:sldMk cId="0" sldId="256"/>
        </pc:sldMkLst>
      </pc:sldChg>
      <pc:sldChg chg="modSp mod">
        <pc:chgData name="Binita Gupta (binitag)" userId="2e1667b5-636b-4c95-a3b3-a8a0dc9f68da" providerId="ADAL" clId="{3C9992FC-1551-954F-BB08-995257A32256}" dt="2024-12-19T20:20:48.898" v="643" actId="20577"/>
        <pc:sldMkLst>
          <pc:docMk/>
          <pc:sldMk cId="2537004582" sldId="333"/>
        </pc:sldMkLst>
      </pc:sldChg>
      <pc:sldChg chg="modSp mod">
        <pc:chgData name="Binita Gupta (binitag)" userId="2e1667b5-636b-4c95-a3b3-a8a0dc9f68da" providerId="ADAL" clId="{3C9992FC-1551-954F-BB08-995257A32256}" dt="2024-12-19T20:13:29.012" v="479" actId="20577"/>
        <pc:sldMkLst>
          <pc:docMk/>
          <pc:sldMk cId="1700343767" sldId="335"/>
        </pc:sldMkLst>
      </pc:sldChg>
      <pc:sldChg chg="modSp mod">
        <pc:chgData name="Binita Gupta (binitag)" userId="2e1667b5-636b-4c95-a3b3-a8a0dc9f68da" providerId="ADAL" clId="{3C9992FC-1551-954F-BB08-995257A32256}" dt="2024-12-19T20:26:36.987" v="735" actId="20577"/>
        <pc:sldMkLst>
          <pc:docMk/>
          <pc:sldMk cId="3103172032" sldId="336"/>
        </pc:sldMkLst>
      </pc:sldChg>
      <pc:sldChg chg="addSp delSp modSp mod">
        <pc:chgData name="Binita Gupta (binitag)" userId="2e1667b5-636b-4c95-a3b3-a8a0dc9f68da" providerId="ADAL" clId="{3C9992FC-1551-954F-BB08-995257A32256}" dt="2024-12-19T20:17:09.910" v="557" actId="14100"/>
        <pc:sldMkLst>
          <pc:docMk/>
          <pc:sldMk cId="653809203" sldId="337"/>
        </pc:sldMkLst>
      </pc:sldChg>
      <pc:sldChg chg="modSp mod">
        <pc:chgData name="Binita Gupta (binitag)" userId="2e1667b5-636b-4c95-a3b3-a8a0dc9f68da" providerId="ADAL" clId="{3C9992FC-1551-954F-BB08-995257A32256}" dt="2024-12-19T20:21:53.058" v="693" actId="20577"/>
        <pc:sldMkLst>
          <pc:docMk/>
          <pc:sldMk cId="2192820153" sldId="338"/>
        </pc:sldMkLst>
      </pc:sldChg>
      <pc:sldChg chg="modSp mod">
        <pc:chgData name="Binita Gupta (binitag)" userId="2e1667b5-636b-4c95-a3b3-a8a0dc9f68da" providerId="ADAL" clId="{3C9992FC-1551-954F-BB08-995257A32256}" dt="2024-12-05T18:59:44.149" v="41" actId="20577"/>
        <pc:sldMkLst>
          <pc:docMk/>
          <pc:sldMk cId="2540713944" sldId="339"/>
        </pc:sldMkLst>
      </pc:sldChg>
      <pc:sldChg chg="modSp mod">
        <pc:chgData name="Binita Gupta (binitag)" userId="2e1667b5-636b-4c95-a3b3-a8a0dc9f68da" providerId="ADAL" clId="{3C9992FC-1551-954F-BB08-995257A32256}" dt="2024-12-19T20:28:59.020" v="765" actId="20577"/>
        <pc:sldMkLst>
          <pc:docMk/>
          <pc:sldMk cId="394411005" sldId="340"/>
        </pc:sldMkLst>
      </pc:sldChg>
      <pc:sldChg chg="modSp mod">
        <pc:chgData name="Binita Gupta (binitag)" userId="2e1667b5-636b-4c95-a3b3-a8a0dc9f68da" providerId="ADAL" clId="{3C9992FC-1551-954F-BB08-995257A32256}" dt="2024-12-07T22:38:32.531" v="214" actId="5793"/>
        <pc:sldMkLst>
          <pc:docMk/>
          <pc:sldMk cId="3862680946" sldId="343"/>
        </pc:sldMkLst>
      </pc:sldChg>
      <pc:sldChg chg="modSp mod">
        <pc:chgData name="Binita Gupta (binitag)" userId="2e1667b5-636b-4c95-a3b3-a8a0dc9f68da" providerId="ADAL" clId="{3C9992FC-1551-954F-BB08-995257A32256}" dt="2024-12-07T22:36:37.437" v="213" actId="5793"/>
        <pc:sldMkLst>
          <pc:docMk/>
          <pc:sldMk cId="2948217073" sldId="344"/>
        </pc:sldMkLst>
      </pc:sldChg>
      <pc:sldChg chg="add del">
        <pc:chgData name="Binita Gupta (binitag)" userId="2e1667b5-636b-4c95-a3b3-a8a0dc9f68da" providerId="ADAL" clId="{3C9992FC-1551-954F-BB08-995257A32256}" dt="2024-12-07T22:38:40.955" v="215" actId="2696"/>
        <pc:sldMkLst>
          <pc:docMk/>
          <pc:sldMk cId="282055494" sldId="345"/>
        </pc:sldMkLst>
      </pc:sldChg>
    </pc:docChg>
  </pc:docChgLst>
  <pc:docChgLst>
    <pc:chgData name="Binita Gupta (binitag)" userId="2e1667b5-636b-4c95-a3b3-a8a0dc9f68da" providerId="ADAL" clId="{B832FC56-0D90-894E-A5AC-D5D1E0635F33}"/>
    <pc:docChg chg="modMainMaster">
      <pc:chgData name="Binita Gupta (binitag)" userId="2e1667b5-636b-4c95-a3b3-a8a0dc9f68da" providerId="ADAL" clId="{B832FC56-0D90-894E-A5AC-D5D1E0635F33}" dt="2024-12-19T20:30:17.089" v="1" actId="20577"/>
      <pc:docMkLst>
        <pc:docMk/>
      </pc:docMkLst>
      <pc:sldMasterChg chg="modSp mod">
        <pc:chgData name="Binita Gupta (binitag)" userId="2e1667b5-636b-4c95-a3b3-a8a0dc9f68da" providerId="ADAL" clId="{B832FC56-0D90-894E-A5AC-D5D1E0635F33}" dt="2024-12-19T20:30:17.089" v="1" actId="20577"/>
        <pc:sldMasterMkLst>
          <pc:docMk/>
          <pc:sldMasterMk cId="0" sldId="2147483648"/>
        </pc:sldMasterMkLst>
      </pc:sldMasterChg>
    </pc:docChg>
  </pc:docChgLst>
  <pc:docChgLst>
    <pc:chgData name="Binita Gupta (binitag)" userId="2e1667b5-636b-4c95-a3b3-a8a0dc9f68da" providerId="ADAL" clId="{B58E8B9E-2D57-A847-9805-616405927CFC}"/>
    <pc:docChg chg="modSld">
      <pc:chgData name="Binita Gupta (binitag)" userId="2e1667b5-636b-4c95-a3b3-a8a0dc9f68da" providerId="ADAL" clId="{B58E8B9E-2D57-A847-9805-616405927CFC}" dt="2025-04-12T00:07:17.456" v="2" actId="14100"/>
      <pc:docMkLst>
        <pc:docMk/>
      </pc:docMkLst>
      <pc:sldChg chg="modSp mod">
        <pc:chgData name="Binita Gupta (binitag)" userId="2e1667b5-636b-4c95-a3b3-a8a0dc9f68da" providerId="ADAL" clId="{B58E8B9E-2D57-A847-9805-616405927CFC}" dt="2025-04-12T00:07:17.456" v="2" actId="14100"/>
        <pc:sldMkLst>
          <pc:docMk/>
          <pc:sldMk cId="3877162420" sldId="360"/>
        </pc:sldMkLst>
      </pc:sldChg>
    </pc:docChg>
  </pc:docChgLst>
  <pc:docChgLst>
    <pc:chgData name="Binita Gupta (binitag)" userId="2e1667b5-636b-4c95-a3b3-a8a0dc9f68da" providerId="ADAL" clId="{4219D885-C3A3-B246-9809-061715B5E4E6}"/>
    <pc:docChg chg="undo custSel addSld delSld modSld sldOrd modMainMaster">
      <pc:chgData name="Binita Gupta (binitag)" userId="2e1667b5-636b-4c95-a3b3-a8a0dc9f68da" providerId="ADAL" clId="{4219D885-C3A3-B246-9809-061715B5E4E6}" dt="2023-12-16T16:19:05.886" v="23506" actId="1076"/>
      <pc:docMkLst>
        <pc:docMk/>
      </pc:docMkLst>
      <pc:sldChg chg="addSp delSp modSp mod">
        <pc:chgData name="Binita Gupta (binitag)" userId="2e1667b5-636b-4c95-a3b3-a8a0dc9f68da" providerId="ADAL" clId="{4219D885-C3A3-B246-9809-061715B5E4E6}" dt="2023-12-06T05:18:56.912" v="20371" actId="20577"/>
        <pc:sldMkLst>
          <pc:docMk/>
          <pc:sldMk cId="0" sldId="256"/>
        </pc:sldMkLst>
      </pc:sldChg>
      <pc:sldChg chg="modSp mod">
        <pc:chgData name="Binita Gupta (binitag)" userId="2e1667b5-636b-4c95-a3b3-a8a0dc9f68da" providerId="ADAL" clId="{4219D885-C3A3-B246-9809-061715B5E4E6}" dt="2023-12-06T05:20:47.364" v="20401" actId="20577"/>
        <pc:sldMkLst>
          <pc:docMk/>
          <pc:sldMk cId="0" sldId="257"/>
        </pc:sldMkLst>
      </pc:sldChg>
      <pc:sldChg chg="del">
        <pc:chgData name="Binita Gupta (binitag)" userId="2e1667b5-636b-4c95-a3b3-a8a0dc9f68da" providerId="ADAL" clId="{4219D885-C3A3-B246-9809-061715B5E4E6}" dt="2023-12-05T20:52:10.800" v="18245" actId="2696"/>
        <pc:sldMkLst>
          <pc:docMk/>
          <pc:sldMk cId="0" sldId="258"/>
        </pc:sldMkLst>
      </pc:sldChg>
      <pc:sldChg chg="del">
        <pc:chgData name="Binita Gupta (binitag)" userId="2e1667b5-636b-4c95-a3b3-a8a0dc9f68da" providerId="ADAL" clId="{4219D885-C3A3-B246-9809-061715B5E4E6}" dt="2023-12-05T20:52:12.367" v="18247" actId="2696"/>
        <pc:sldMkLst>
          <pc:docMk/>
          <pc:sldMk cId="0" sldId="259"/>
        </pc:sldMkLst>
      </pc:sldChg>
      <pc:sldChg chg="modSp add del mod">
        <pc:chgData name="Binita Gupta (binitag)" userId="2e1667b5-636b-4c95-a3b3-a8a0dc9f68da" providerId="ADAL" clId="{4219D885-C3A3-B246-9809-061715B5E4E6}" dt="2023-12-05T20:52:48.840" v="18268" actId="2696"/>
        <pc:sldMkLst>
          <pc:docMk/>
          <pc:sldMk cId="0" sldId="262"/>
        </pc:sldMkLst>
      </pc:sldChg>
      <pc:sldChg chg="modSp mod ord">
        <pc:chgData name="Binita Gupta (binitag)" userId="2e1667b5-636b-4c95-a3b3-a8a0dc9f68da" providerId="ADAL" clId="{4219D885-C3A3-B246-9809-061715B5E4E6}" dt="2023-12-06T03:46:59.735" v="18951" actId="20577"/>
        <pc:sldMkLst>
          <pc:docMk/>
          <pc:sldMk cId="0" sldId="264"/>
        </pc:sldMkLst>
      </pc:sldChg>
      <pc:sldChg chg="del">
        <pc:chgData name="Binita Gupta (binitag)" userId="2e1667b5-636b-4c95-a3b3-a8a0dc9f68da" providerId="ADAL" clId="{4219D885-C3A3-B246-9809-061715B5E4E6}" dt="2023-12-05T20:52:11.554" v="18246" actId="2696"/>
        <pc:sldMkLst>
          <pc:docMk/>
          <pc:sldMk cId="1609761067" sldId="265"/>
        </pc:sldMkLst>
      </pc:sldChg>
      <pc:sldChg chg="modSp add mod">
        <pc:chgData name="Binita Gupta (binitag)" userId="2e1667b5-636b-4c95-a3b3-a8a0dc9f68da" providerId="ADAL" clId="{4219D885-C3A3-B246-9809-061715B5E4E6}" dt="2023-12-13T22:19:20.328" v="21611" actId="20577"/>
        <pc:sldMkLst>
          <pc:docMk/>
          <pc:sldMk cId="2953422198" sldId="266"/>
        </pc:sldMkLst>
      </pc:sldChg>
      <pc:sldChg chg="addSp delSp modSp add mod">
        <pc:chgData name="Binita Gupta (binitag)" userId="2e1667b5-636b-4c95-a3b3-a8a0dc9f68da" providerId="ADAL" clId="{4219D885-C3A3-B246-9809-061715B5E4E6}" dt="2023-12-13T21:26:11.670" v="21204" actId="5793"/>
        <pc:sldMkLst>
          <pc:docMk/>
          <pc:sldMk cId="3100640423" sldId="267"/>
        </pc:sldMkLst>
      </pc:sldChg>
      <pc:sldChg chg="addSp delSp modSp add del mod modClrScheme addCm chgLayout modNotesTx">
        <pc:chgData name="Binita Gupta (binitag)" userId="2e1667b5-636b-4c95-a3b3-a8a0dc9f68da" providerId="ADAL" clId="{4219D885-C3A3-B246-9809-061715B5E4E6}" dt="2023-12-05T20:51:46.331" v="18243" actId="2696"/>
        <pc:sldMkLst>
          <pc:docMk/>
          <pc:sldMk cId="1797488253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Binita Gupta (binitag)" userId="2e1667b5-636b-4c95-a3b3-a8a0dc9f68da" providerId="ADAL" clId="{4219D885-C3A3-B246-9809-061715B5E4E6}" dt="2023-12-04T19:58:00.298" v="6805"/>
              <pc2:cmMkLst xmlns:pc2="http://schemas.microsoft.com/office/powerpoint/2019/9/main/command">
                <pc:docMk/>
                <pc:sldMk cId="1797488253" sldId="268"/>
                <pc2:cmMk id="{87FE1304-0BFF-5444-B38B-7C7BEE7E249E}"/>
              </pc2:cmMkLst>
            </pc226:cmChg>
          </p:ext>
        </pc:extLst>
      </pc:sldChg>
      <pc:sldChg chg="modSp add del mod">
        <pc:chgData name="Binita Gupta (binitag)" userId="2e1667b5-636b-4c95-a3b3-a8a0dc9f68da" providerId="ADAL" clId="{4219D885-C3A3-B246-9809-061715B5E4E6}" dt="2023-12-05T20:51:51.591" v="18244" actId="2696"/>
        <pc:sldMkLst>
          <pc:docMk/>
          <pc:sldMk cId="3209031949" sldId="269"/>
        </pc:sldMkLst>
      </pc:sldChg>
      <pc:sldChg chg="modSp add del mod ord">
        <pc:chgData name="Binita Gupta (binitag)" userId="2e1667b5-636b-4c95-a3b3-a8a0dc9f68da" providerId="ADAL" clId="{4219D885-C3A3-B246-9809-061715B5E4E6}" dt="2023-12-05T21:00:16.822" v="18413" actId="2696"/>
        <pc:sldMkLst>
          <pc:docMk/>
          <pc:sldMk cId="3994466911" sldId="270"/>
        </pc:sldMkLst>
      </pc:sldChg>
      <pc:sldChg chg="add del">
        <pc:chgData name="Binita Gupta (binitag)" userId="2e1667b5-636b-4c95-a3b3-a8a0dc9f68da" providerId="ADAL" clId="{4219D885-C3A3-B246-9809-061715B5E4E6}" dt="2023-12-05T03:39:04.839" v="10610" actId="2696"/>
        <pc:sldMkLst>
          <pc:docMk/>
          <pc:sldMk cId="3450397730" sldId="271"/>
        </pc:sldMkLst>
      </pc:sldChg>
      <pc:sldChg chg="addSp delSp modSp add mod ord modNotesTx">
        <pc:chgData name="Binita Gupta (binitag)" userId="2e1667b5-636b-4c95-a3b3-a8a0dc9f68da" providerId="ADAL" clId="{4219D885-C3A3-B246-9809-061715B5E4E6}" dt="2023-12-13T22:34:14.796" v="21917" actId="1076"/>
        <pc:sldMkLst>
          <pc:docMk/>
          <pc:sldMk cId="1549314016" sldId="272"/>
        </pc:sldMkLst>
      </pc:sldChg>
      <pc:sldChg chg="new del">
        <pc:chgData name="Binita Gupta (binitag)" userId="2e1667b5-636b-4c95-a3b3-a8a0dc9f68da" providerId="ADAL" clId="{4219D885-C3A3-B246-9809-061715B5E4E6}" dt="2023-12-04T21:37:21.523" v="6900" actId="2696"/>
        <pc:sldMkLst>
          <pc:docMk/>
          <pc:sldMk cId="570613351" sldId="273"/>
        </pc:sldMkLst>
      </pc:sldChg>
      <pc:sldChg chg="addSp delSp modSp new mod ord">
        <pc:chgData name="Binita Gupta (binitag)" userId="2e1667b5-636b-4c95-a3b3-a8a0dc9f68da" providerId="ADAL" clId="{4219D885-C3A3-B246-9809-061715B5E4E6}" dt="2023-12-13T22:32:07.779" v="21904" actId="14100"/>
        <pc:sldMkLst>
          <pc:docMk/>
          <pc:sldMk cId="2553696688" sldId="274"/>
        </pc:sldMkLst>
      </pc:sldChg>
      <pc:sldChg chg="add del">
        <pc:chgData name="Binita Gupta (binitag)" userId="2e1667b5-636b-4c95-a3b3-a8a0dc9f68da" providerId="ADAL" clId="{4219D885-C3A3-B246-9809-061715B5E4E6}" dt="2023-12-05T20:51:43.849" v="18242" actId="2696"/>
        <pc:sldMkLst>
          <pc:docMk/>
          <pc:sldMk cId="2248299831" sldId="275"/>
        </pc:sldMkLst>
      </pc:sldChg>
      <pc:sldChg chg="addSp delSp modSp add mod modClrScheme chgLayout">
        <pc:chgData name="Binita Gupta (binitag)" userId="2e1667b5-636b-4c95-a3b3-a8a0dc9f68da" providerId="ADAL" clId="{4219D885-C3A3-B246-9809-061715B5E4E6}" dt="2023-12-06T04:19:07.030" v="19912" actId="14100"/>
        <pc:sldMkLst>
          <pc:docMk/>
          <pc:sldMk cId="1075417426" sldId="276"/>
        </pc:sldMkLst>
      </pc:sldChg>
      <pc:sldChg chg="addSp delSp modSp new mod ord">
        <pc:chgData name="Binita Gupta (binitag)" userId="2e1667b5-636b-4c95-a3b3-a8a0dc9f68da" providerId="ADAL" clId="{4219D885-C3A3-B246-9809-061715B5E4E6}" dt="2023-12-05T21:00:51.603" v="18457" actId="20577"/>
        <pc:sldMkLst>
          <pc:docMk/>
          <pc:sldMk cId="3711776676" sldId="277"/>
        </pc:sldMkLst>
      </pc:sldChg>
      <pc:sldChg chg="modSp add mod modNotesTx">
        <pc:chgData name="Binita Gupta (binitag)" userId="2e1667b5-636b-4c95-a3b3-a8a0dc9f68da" providerId="ADAL" clId="{4219D885-C3A3-B246-9809-061715B5E4E6}" dt="2023-12-13T21:59:38.048" v="21508" actId="20577"/>
        <pc:sldMkLst>
          <pc:docMk/>
          <pc:sldMk cId="1022481865" sldId="278"/>
        </pc:sldMkLst>
      </pc:sldChg>
      <pc:sldChg chg="addSp delSp modSp add mod ord">
        <pc:chgData name="Binita Gupta (binitag)" userId="2e1667b5-636b-4c95-a3b3-a8a0dc9f68da" providerId="ADAL" clId="{4219D885-C3A3-B246-9809-061715B5E4E6}" dt="2023-12-05T20:53:37.613" v="18279" actId="20578"/>
        <pc:sldMkLst>
          <pc:docMk/>
          <pc:sldMk cId="162017798" sldId="279"/>
        </pc:sldMkLst>
      </pc:sldChg>
      <pc:sldChg chg="add del">
        <pc:chgData name="Binita Gupta (binitag)" userId="2e1667b5-636b-4c95-a3b3-a8a0dc9f68da" providerId="ADAL" clId="{4219D885-C3A3-B246-9809-061715B5E4E6}" dt="2023-12-04T23:33:05.396" v="9358" actId="2696"/>
        <pc:sldMkLst>
          <pc:docMk/>
          <pc:sldMk cId="521560215" sldId="279"/>
        </pc:sldMkLst>
      </pc:sldChg>
      <pc:sldChg chg="addSp delSp modSp add mod modNotesTx">
        <pc:chgData name="Binita Gupta (binitag)" userId="2e1667b5-636b-4c95-a3b3-a8a0dc9f68da" providerId="ADAL" clId="{4219D885-C3A3-B246-9809-061715B5E4E6}" dt="2023-12-13T22:38:09.049" v="22060" actId="1076"/>
        <pc:sldMkLst>
          <pc:docMk/>
          <pc:sldMk cId="280654529" sldId="280"/>
        </pc:sldMkLst>
      </pc:sldChg>
      <pc:sldChg chg="add del">
        <pc:chgData name="Binita Gupta (binitag)" userId="2e1667b5-636b-4c95-a3b3-a8a0dc9f68da" providerId="ADAL" clId="{4219D885-C3A3-B246-9809-061715B5E4E6}" dt="2023-12-05T20:51:39.691" v="18241" actId="2696"/>
        <pc:sldMkLst>
          <pc:docMk/>
          <pc:sldMk cId="436142950" sldId="281"/>
        </pc:sldMkLst>
      </pc:sldChg>
      <pc:sldChg chg="modSp add mod ord">
        <pc:chgData name="Binita Gupta (binitag)" userId="2e1667b5-636b-4c95-a3b3-a8a0dc9f68da" providerId="ADAL" clId="{4219D885-C3A3-B246-9809-061715B5E4E6}" dt="2023-12-13T22:39:11.812" v="22102" actId="20577"/>
        <pc:sldMkLst>
          <pc:docMk/>
          <pc:sldMk cId="1899805933" sldId="282"/>
        </pc:sldMkLst>
      </pc:sldChg>
      <pc:sldChg chg="modSp add mod">
        <pc:chgData name="Binita Gupta (binitag)" userId="2e1667b5-636b-4c95-a3b3-a8a0dc9f68da" providerId="ADAL" clId="{4219D885-C3A3-B246-9809-061715B5E4E6}" dt="2023-12-15T06:48:47.555" v="23495" actId="20577"/>
        <pc:sldMkLst>
          <pc:docMk/>
          <pc:sldMk cId="1300546902" sldId="283"/>
        </pc:sldMkLst>
      </pc:sldChg>
      <pc:sldChg chg="addSp delSp modSp new mod modClrScheme chgLayout">
        <pc:chgData name="Binita Gupta (binitag)" userId="2e1667b5-636b-4c95-a3b3-a8a0dc9f68da" providerId="ADAL" clId="{4219D885-C3A3-B246-9809-061715B5E4E6}" dt="2023-12-14T08:45:34.161" v="23472" actId="14100"/>
        <pc:sldMkLst>
          <pc:docMk/>
          <pc:sldMk cId="2526981430" sldId="284"/>
        </pc:sldMkLst>
      </pc:sldChg>
      <pc:sldChg chg="new del">
        <pc:chgData name="Binita Gupta (binitag)" userId="2e1667b5-636b-4c95-a3b3-a8a0dc9f68da" providerId="ADAL" clId="{4219D885-C3A3-B246-9809-061715B5E4E6}" dt="2023-12-05T20:52:47.966" v="18267" actId="2696"/>
        <pc:sldMkLst>
          <pc:docMk/>
          <pc:sldMk cId="4190915500" sldId="285"/>
        </pc:sldMkLst>
      </pc:sldChg>
      <pc:sldChg chg="modSp new mod ord">
        <pc:chgData name="Binita Gupta (binitag)" userId="2e1667b5-636b-4c95-a3b3-a8a0dc9f68da" providerId="ADAL" clId="{4219D885-C3A3-B246-9809-061715B5E4E6}" dt="2023-12-05T20:53:05.808" v="18271" actId="20578"/>
        <pc:sldMkLst>
          <pc:docMk/>
          <pc:sldMk cId="2864949768" sldId="286"/>
        </pc:sldMkLst>
      </pc:sldChg>
      <pc:sldChg chg="modSp add mod">
        <pc:chgData name="Binita Gupta (binitag)" userId="2e1667b5-636b-4c95-a3b3-a8a0dc9f68da" providerId="ADAL" clId="{4219D885-C3A3-B246-9809-061715B5E4E6}" dt="2023-12-13T20:20:33.880" v="20948" actId="20577"/>
        <pc:sldMkLst>
          <pc:docMk/>
          <pc:sldMk cId="3160937320" sldId="287"/>
        </pc:sldMkLst>
      </pc:sldChg>
      <pc:sldChg chg="addSp delSp modSp add mod modClrScheme chgLayout">
        <pc:chgData name="Binita Gupta (binitag)" userId="2e1667b5-636b-4c95-a3b3-a8a0dc9f68da" providerId="ADAL" clId="{4219D885-C3A3-B246-9809-061715B5E4E6}" dt="2023-12-16T16:19:05.886" v="23506" actId="1076"/>
        <pc:sldMkLst>
          <pc:docMk/>
          <pc:sldMk cId="1975120734" sldId="288"/>
        </pc:sldMkLst>
      </pc:sldChg>
      <pc:sldMasterChg chg="modSp mod modSldLayout">
        <pc:chgData name="Binita Gupta (binitag)" userId="2e1667b5-636b-4c95-a3b3-a8a0dc9f68da" providerId="ADAL" clId="{4219D885-C3A3-B246-9809-061715B5E4E6}" dt="2023-12-06T07:07:00.002" v="20872" actId="20577"/>
        <pc:sldMasterMkLst>
          <pc:docMk/>
          <pc:sldMasterMk cId="0" sldId="2147483648"/>
        </pc:sldMasterMkLst>
        <pc:sldLayoutChg chg="addSp delSp modSp mod">
          <pc:chgData name="Binita Gupta (binitag)" userId="2e1667b5-636b-4c95-a3b3-a8a0dc9f68da" providerId="ADAL" clId="{4219D885-C3A3-B246-9809-061715B5E4E6}" dt="2023-12-06T07:06:45.343" v="20860"/>
          <pc:sldLayoutMkLst>
            <pc:docMk/>
            <pc:sldMasterMk cId="0" sldId="2147483648"/>
            <pc:sldLayoutMk cId="0" sldId="2147483649"/>
          </pc:sldLayoutMkLst>
        </pc:sldLayoutChg>
      </pc:sldMasterChg>
    </pc:docChg>
  </pc:docChgLst>
  <pc:docChgLst>
    <pc:chgData name="Binita Gupta (binitag)" userId="2e1667b5-636b-4c95-a3b3-a8a0dc9f68da" providerId="ADAL" clId="{3DBABFBF-4607-BE4F-BEF9-5BAFB9ED4A26}"/>
    <pc:docChg chg="undo custSel addSld delSld modSld sldOrd modMainMaster">
      <pc:chgData name="Binita Gupta (binitag)" userId="2e1667b5-636b-4c95-a3b3-a8a0dc9f68da" providerId="ADAL" clId="{3DBABFBF-4607-BE4F-BEF9-5BAFB9ED4A26}" dt="2024-01-16T16:36:10.665" v="17669" actId="20577"/>
      <pc:docMkLst>
        <pc:docMk/>
      </pc:docMkLst>
      <pc:sldChg chg="addSp delSp modSp mod">
        <pc:chgData name="Binita Gupta (binitag)" userId="2e1667b5-636b-4c95-a3b3-a8a0dc9f68da" providerId="ADAL" clId="{3DBABFBF-4607-BE4F-BEF9-5BAFB9ED4A26}" dt="2024-01-12T21:29:06.462" v="13621"/>
        <pc:sldMkLst>
          <pc:docMk/>
          <pc:sldMk cId="0" sldId="256"/>
        </pc:sldMkLst>
      </pc:sldChg>
      <pc:sldChg chg="ord">
        <pc:chgData name="Binita Gupta (binitag)" userId="2e1667b5-636b-4c95-a3b3-a8a0dc9f68da" providerId="ADAL" clId="{3DBABFBF-4607-BE4F-BEF9-5BAFB9ED4A26}" dt="2024-01-13T00:31:06.485" v="13641" actId="20578"/>
        <pc:sldMkLst>
          <pc:docMk/>
          <pc:sldMk cId="0" sldId="264"/>
        </pc:sldMkLst>
      </pc:sldChg>
      <pc:sldChg chg="modSp mod modNotesTx">
        <pc:chgData name="Binita Gupta (binitag)" userId="2e1667b5-636b-4c95-a3b3-a8a0dc9f68da" providerId="ADAL" clId="{3DBABFBF-4607-BE4F-BEF9-5BAFB9ED4A26}" dt="2024-01-16T16:32:33.585" v="17563" actId="20577"/>
        <pc:sldMkLst>
          <pc:docMk/>
          <pc:sldMk cId="2953422198" sldId="266"/>
        </pc:sldMkLst>
      </pc:sldChg>
      <pc:sldChg chg="modSp mod modNotesTx">
        <pc:chgData name="Binita Gupta (binitag)" userId="2e1667b5-636b-4c95-a3b3-a8a0dc9f68da" providerId="ADAL" clId="{3DBABFBF-4607-BE4F-BEF9-5BAFB9ED4A26}" dt="2024-01-16T16:34:50.659" v="17653" actId="20577"/>
        <pc:sldMkLst>
          <pc:docMk/>
          <pc:sldMk cId="3100640423" sldId="267"/>
        </pc:sldMkLst>
      </pc:sldChg>
      <pc:sldChg chg="modSp mod addCm delCm modCm modNotesTx">
        <pc:chgData name="Binita Gupta (binitag)" userId="2e1667b5-636b-4c95-a3b3-a8a0dc9f68da" providerId="ADAL" clId="{3DBABFBF-4607-BE4F-BEF9-5BAFB9ED4A26}" dt="2024-01-16T04:17:23.278" v="16293" actId="20577"/>
        <pc:sldMkLst>
          <pc:docMk/>
          <pc:sldMk cId="1075417426" sldId="27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Binita Gupta (binitag)" userId="2e1667b5-636b-4c95-a3b3-a8a0dc9f68da" providerId="ADAL" clId="{3DBABFBF-4607-BE4F-BEF9-5BAFB9ED4A26}" dt="2024-01-11T05:34:33.965" v="10473"/>
              <pc2:cmMkLst xmlns:pc2="http://schemas.microsoft.com/office/powerpoint/2019/9/main/command">
                <pc:docMk/>
                <pc:sldMk cId="1075417426" sldId="276"/>
                <pc2:cmMk id="{6EAE99D0-AEC7-F246-A107-C061BACFD454}"/>
              </pc2:cmMkLst>
            </pc226:cmChg>
          </p:ext>
        </pc:extLst>
      </pc:sldChg>
      <pc:sldChg chg="del">
        <pc:chgData name="Binita Gupta (binitag)" userId="2e1667b5-636b-4c95-a3b3-a8a0dc9f68da" providerId="ADAL" clId="{3DBABFBF-4607-BE4F-BEF9-5BAFB9ED4A26}" dt="2024-01-08T01:31:37.045" v="4214" actId="2696"/>
        <pc:sldMkLst>
          <pc:docMk/>
          <pc:sldMk cId="1022481865" sldId="278"/>
        </pc:sldMkLst>
      </pc:sldChg>
      <pc:sldChg chg="addSp delSp modSp mod modNotesTx">
        <pc:chgData name="Binita Gupta (binitag)" userId="2e1667b5-636b-4c95-a3b3-a8a0dc9f68da" providerId="ADAL" clId="{3DBABFBF-4607-BE4F-BEF9-5BAFB9ED4A26}" dt="2024-01-13T05:46:46.028" v="15050" actId="20577"/>
        <pc:sldMkLst>
          <pc:docMk/>
          <pc:sldMk cId="280654529" sldId="280"/>
        </pc:sldMkLst>
      </pc:sldChg>
      <pc:sldChg chg="addSp delSp modSp mod modClrScheme addCm delCm modCm chgLayout modNotesTx">
        <pc:chgData name="Binita Gupta (binitag)" userId="2e1667b5-636b-4c95-a3b3-a8a0dc9f68da" providerId="ADAL" clId="{3DBABFBF-4607-BE4F-BEF9-5BAFB9ED4A26}" dt="2024-01-16T04:18:46.405" v="16446" actId="20577"/>
        <pc:sldMkLst>
          <pc:docMk/>
          <pc:sldMk cId="1899805933" sldId="28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Binita Gupta (binitag)" userId="2e1667b5-636b-4c95-a3b3-a8a0dc9f68da" providerId="ADAL" clId="{3DBABFBF-4607-BE4F-BEF9-5BAFB9ED4A26}" dt="2024-01-12T07:02:51.427" v="12145"/>
              <pc2:cmMkLst xmlns:pc2="http://schemas.microsoft.com/office/powerpoint/2019/9/main/command">
                <pc:docMk/>
                <pc:sldMk cId="1899805933" sldId="282"/>
                <pc2:cmMk id="{DC560F7E-0334-DD46-AA21-325E15F3CB93}"/>
              </pc2:cmMkLst>
            </pc226:cmChg>
          </p:ext>
        </pc:extLst>
      </pc:sldChg>
      <pc:sldChg chg="modSp mod">
        <pc:chgData name="Binita Gupta (binitag)" userId="2e1667b5-636b-4c95-a3b3-a8a0dc9f68da" providerId="ADAL" clId="{3DBABFBF-4607-BE4F-BEF9-5BAFB9ED4A26}" dt="2024-01-16T00:19:23.617" v="15614" actId="20577"/>
        <pc:sldMkLst>
          <pc:docMk/>
          <pc:sldMk cId="1300546902" sldId="283"/>
        </pc:sldMkLst>
      </pc:sldChg>
      <pc:sldChg chg="modSp mod">
        <pc:chgData name="Binita Gupta (binitag)" userId="2e1667b5-636b-4c95-a3b3-a8a0dc9f68da" providerId="ADAL" clId="{3DBABFBF-4607-BE4F-BEF9-5BAFB9ED4A26}" dt="2024-01-13T05:50:02.169" v="15077" actId="20577"/>
        <pc:sldMkLst>
          <pc:docMk/>
          <pc:sldMk cId="3160937320" sldId="287"/>
        </pc:sldMkLst>
      </pc:sldChg>
      <pc:sldChg chg="modSp mod modNotesTx">
        <pc:chgData name="Binita Gupta (binitag)" userId="2e1667b5-636b-4c95-a3b3-a8a0dc9f68da" providerId="ADAL" clId="{3DBABFBF-4607-BE4F-BEF9-5BAFB9ED4A26}" dt="2024-01-16T16:36:10.665" v="17669" actId="20577"/>
        <pc:sldMkLst>
          <pc:docMk/>
          <pc:sldMk cId="184415321" sldId="288"/>
        </pc:sldMkLst>
      </pc:sldChg>
      <pc:sldChg chg="modSp mod modNotesTx">
        <pc:chgData name="Binita Gupta (binitag)" userId="2e1667b5-636b-4c95-a3b3-a8a0dc9f68da" providerId="ADAL" clId="{3DBABFBF-4607-BE4F-BEF9-5BAFB9ED4A26}" dt="2024-01-15T23:35:20.379" v="15327" actId="20577"/>
        <pc:sldMkLst>
          <pc:docMk/>
          <pc:sldMk cId="1552356036" sldId="290"/>
        </pc:sldMkLst>
      </pc:sldChg>
      <pc:sldChg chg="modSp new mod modNotesTx">
        <pc:chgData name="Binita Gupta (binitag)" userId="2e1667b5-636b-4c95-a3b3-a8a0dc9f68da" providerId="ADAL" clId="{3DBABFBF-4607-BE4F-BEF9-5BAFB9ED4A26}" dt="2024-01-16T04:34:47.146" v="17373" actId="20577"/>
        <pc:sldMkLst>
          <pc:docMk/>
          <pc:sldMk cId="2189449108" sldId="291"/>
        </pc:sldMkLst>
      </pc:sldChg>
      <pc:sldChg chg="modSp add mod modNotesTx">
        <pc:chgData name="Binita Gupta (binitag)" userId="2e1667b5-636b-4c95-a3b3-a8a0dc9f68da" providerId="ADAL" clId="{3DBABFBF-4607-BE4F-BEF9-5BAFB9ED4A26}" dt="2024-01-16T04:44:36.144" v="17390" actId="20577"/>
        <pc:sldMkLst>
          <pc:docMk/>
          <pc:sldMk cId="4045845716" sldId="292"/>
        </pc:sldMkLst>
      </pc:sldChg>
      <pc:sldChg chg="add del ord">
        <pc:chgData name="Binita Gupta (binitag)" userId="2e1667b5-636b-4c95-a3b3-a8a0dc9f68da" providerId="ADAL" clId="{3DBABFBF-4607-BE4F-BEF9-5BAFB9ED4A26}" dt="2024-01-08T05:51:51.440" v="6141" actId="2696"/>
        <pc:sldMkLst>
          <pc:docMk/>
          <pc:sldMk cId="3060322054" sldId="293"/>
        </pc:sldMkLst>
      </pc:sldChg>
      <pc:sldChg chg="modSp add mod ord modNotesTx">
        <pc:chgData name="Binita Gupta (binitag)" userId="2e1667b5-636b-4c95-a3b3-a8a0dc9f68da" providerId="ADAL" clId="{3DBABFBF-4607-BE4F-BEF9-5BAFB9ED4A26}" dt="2024-01-15T23:45:03.491" v="15411" actId="20577"/>
        <pc:sldMkLst>
          <pc:docMk/>
          <pc:sldMk cId="2800919492" sldId="294"/>
        </pc:sldMkLst>
      </pc:sldChg>
      <pc:sldChg chg="addSp delSp modSp add mod modClrScheme chgLayout modNotesTx">
        <pc:chgData name="Binita Gupta (binitag)" userId="2e1667b5-636b-4c95-a3b3-a8a0dc9f68da" providerId="ADAL" clId="{3DBABFBF-4607-BE4F-BEF9-5BAFB9ED4A26}" dt="2024-01-16T04:31:08.133" v="17192" actId="20577"/>
        <pc:sldMkLst>
          <pc:docMk/>
          <pc:sldMk cId="1974818652" sldId="295"/>
        </pc:sldMkLst>
      </pc:sldChg>
      <pc:sldChg chg="add del">
        <pc:chgData name="Binita Gupta (binitag)" userId="2e1667b5-636b-4c95-a3b3-a8a0dc9f68da" providerId="ADAL" clId="{3DBABFBF-4607-BE4F-BEF9-5BAFB9ED4A26}" dt="2024-01-08T01:31:43.069" v="4215" actId="2696"/>
        <pc:sldMkLst>
          <pc:docMk/>
          <pc:sldMk cId="1640131904" sldId="296"/>
        </pc:sldMkLst>
      </pc:sldChg>
      <pc:sldChg chg="addSp delSp modSp add mod ord modNotesTx">
        <pc:chgData name="Binita Gupta (binitag)" userId="2e1667b5-636b-4c95-a3b3-a8a0dc9f68da" providerId="ADAL" clId="{3DBABFBF-4607-BE4F-BEF9-5BAFB9ED4A26}" dt="2024-01-16T04:25:44.698" v="16737" actId="20577"/>
        <pc:sldMkLst>
          <pc:docMk/>
          <pc:sldMk cId="3128179532" sldId="296"/>
        </pc:sldMkLst>
      </pc:sldChg>
      <pc:sldChg chg="addSp delSp modSp add mod modNotesTx">
        <pc:chgData name="Binita Gupta (binitag)" userId="2e1667b5-636b-4c95-a3b3-a8a0dc9f68da" providerId="ADAL" clId="{3DBABFBF-4607-BE4F-BEF9-5BAFB9ED4A26}" dt="2024-01-16T04:33:33.406" v="17337" actId="20577"/>
        <pc:sldMkLst>
          <pc:docMk/>
          <pc:sldMk cId="2595449661" sldId="297"/>
        </pc:sldMkLst>
      </pc:sldChg>
      <pc:sldChg chg="add del ord">
        <pc:chgData name="Binita Gupta (binitag)" userId="2e1667b5-636b-4c95-a3b3-a8a0dc9f68da" providerId="ADAL" clId="{3DBABFBF-4607-BE4F-BEF9-5BAFB9ED4A26}" dt="2024-01-08T05:51:52.385" v="6142" actId="2696"/>
        <pc:sldMkLst>
          <pc:docMk/>
          <pc:sldMk cId="1271970866" sldId="298"/>
        </pc:sldMkLst>
      </pc:sldChg>
      <pc:sldChg chg="addSp delSp modSp new del mod ord">
        <pc:chgData name="Binita Gupta (binitag)" userId="2e1667b5-636b-4c95-a3b3-a8a0dc9f68da" providerId="ADAL" clId="{3DBABFBF-4607-BE4F-BEF9-5BAFB9ED4A26}" dt="2024-01-08T05:51:50.703" v="6140" actId="2696"/>
        <pc:sldMkLst>
          <pc:docMk/>
          <pc:sldMk cId="1626268274" sldId="299"/>
        </pc:sldMkLst>
      </pc:sldChg>
      <pc:sldChg chg="modSp add mod">
        <pc:chgData name="Binita Gupta (binitag)" userId="2e1667b5-636b-4c95-a3b3-a8a0dc9f68da" providerId="ADAL" clId="{3DBABFBF-4607-BE4F-BEF9-5BAFB9ED4A26}" dt="2024-01-13T01:37:36.755" v="14422" actId="1076"/>
        <pc:sldMkLst>
          <pc:docMk/>
          <pc:sldMk cId="69757405" sldId="300"/>
        </pc:sldMkLst>
      </pc:sldChg>
      <pc:sldChg chg="modSp add mod modNotesTx">
        <pc:chgData name="Binita Gupta (binitag)" userId="2e1667b5-636b-4c95-a3b3-a8a0dc9f68da" providerId="ADAL" clId="{3DBABFBF-4607-BE4F-BEF9-5BAFB9ED4A26}" dt="2024-01-16T04:44:44.410" v="17407" actId="20577"/>
        <pc:sldMkLst>
          <pc:docMk/>
          <pc:sldMk cId="2283623507" sldId="301"/>
        </pc:sldMkLst>
      </pc:sldChg>
      <pc:sldChg chg="modSp add mod">
        <pc:chgData name="Binita Gupta (binitag)" userId="2e1667b5-636b-4c95-a3b3-a8a0dc9f68da" providerId="ADAL" clId="{3DBABFBF-4607-BE4F-BEF9-5BAFB9ED4A26}" dt="2024-01-13T06:05:32.336" v="15190" actId="20577"/>
        <pc:sldMkLst>
          <pc:docMk/>
          <pc:sldMk cId="3641143389" sldId="302"/>
        </pc:sldMkLst>
      </pc:sldChg>
      <pc:sldChg chg="modSp add mod modNotesTx">
        <pc:chgData name="Binita Gupta (binitag)" userId="2e1667b5-636b-4c95-a3b3-a8a0dc9f68da" providerId="ADAL" clId="{3DBABFBF-4607-BE4F-BEF9-5BAFB9ED4A26}" dt="2024-01-16T04:45:29.265" v="17450" actId="20577"/>
        <pc:sldMkLst>
          <pc:docMk/>
          <pc:sldMk cId="3989689201" sldId="303"/>
        </pc:sldMkLst>
      </pc:sldChg>
      <pc:sldChg chg="modSp add mod">
        <pc:chgData name="Binita Gupta (binitag)" userId="2e1667b5-636b-4c95-a3b3-a8a0dc9f68da" providerId="ADAL" clId="{3DBABFBF-4607-BE4F-BEF9-5BAFB9ED4A26}" dt="2024-01-13T06:06:15.308" v="15198" actId="20577"/>
        <pc:sldMkLst>
          <pc:docMk/>
          <pc:sldMk cId="3112040221" sldId="304"/>
        </pc:sldMkLst>
      </pc:sldChg>
      <pc:sldChg chg="addSp delSp modSp add mod modNotesTx">
        <pc:chgData name="Binita Gupta (binitag)" userId="2e1667b5-636b-4c95-a3b3-a8a0dc9f68da" providerId="ADAL" clId="{3DBABFBF-4607-BE4F-BEF9-5BAFB9ED4A26}" dt="2024-01-16T04:23:48.399" v="16679" actId="20577"/>
        <pc:sldMkLst>
          <pc:docMk/>
          <pc:sldMk cId="4135912332" sldId="305"/>
        </pc:sldMkLst>
      </pc:sldChg>
      <pc:sldChg chg="modSp add mod">
        <pc:chgData name="Binita Gupta (binitag)" userId="2e1667b5-636b-4c95-a3b3-a8a0dc9f68da" providerId="ADAL" clId="{3DBABFBF-4607-BE4F-BEF9-5BAFB9ED4A26}" dt="2024-01-13T01:29:00.499" v="14403" actId="20577"/>
        <pc:sldMkLst>
          <pc:docMk/>
          <pc:sldMk cId="2719389330" sldId="306"/>
        </pc:sldMkLst>
      </pc:sldChg>
      <pc:sldChg chg="modSp new del mod">
        <pc:chgData name="Binita Gupta (binitag)" userId="2e1667b5-636b-4c95-a3b3-a8a0dc9f68da" providerId="ADAL" clId="{3DBABFBF-4607-BE4F-BEF9-5BAFB9ED4A26}" dt="2024-01-12T06:36:31.559" v="11811" actId="2696"/>
        <pc:sldMkLst>
          <pc:docMk/>
          <pc:sldMk cId="539634488" sldId="307"/>
        </pc:sldMkLst>
      </pc:sldChg>
      <pc:sldChg chg="modSp add mod ord">
        <pc:chgData name="Binita Gupta (binitag)" userId="2e1667b5-636b-4c95-a3b3-a8a0dc9f68da" providerId="ADAL" clId="{3DBABFBF-4607-BE4F-BEF9-5BAFB9ED4A26}" dt="2024-01-13T06:05:25.244" v="15188" actId="20577"/>
        <pc:sldMkLst>
          <pc:docMk/>
          <pc:sldMk cId="3144404592" sldId="307"/>
        </pc:sldMkLst>
      </pc:sldChg>
      <pc:sldChg chg="addSp delSp modSp new mod ord">
        <pc:chgData name="Binita Gupta (binitag)" userId="2e1667b5-636b-4c95-a3b3-a8a0dc9f68da" providerId="ADAL" clId="{3DBABFBF-4607-BE4F-BEF9-5BAFB9ED4A26}" dt="2024-01-13T00:40:31.569" v="13657" actId="20578"/>
        <pc:sldMkLst>
          <pc:docMk/>
          <pc:sldMk cId="785965236" sldId="308"/>
        </pc:sldMkLst>
      </pc:sldChg>
      <pc:sldMasterChg chg="modSp mod modSldLayout">
        <pc:chgData name="Binita Gupta (binitag)" userId="2e1667b5-636b-4c95-a3b3-a8a0dc9f68da" providerId="ADAL" clId="{3DBABFBF-4607-BE4F-BEF9-5BAFB9ED4A26}" dt="2024-01-13T00:21:02.133" v="13639" actId="20577"/>
        <pc:sldMasterMkLst>
          <pc:docMk/>
          <pc:sldMasterMk cId="0" sldId="2147483648"/>
        </pc:sldMasterMkLst>
        <pc:sldLayoutChg chg="addSp delSp modSp mod">
          <pc:chgData name="Binita Gupta (binitag)" userId="2e1667b5-636b-4c95-a3b3-a8a0dc9f68da" providerId="ADAL" clId="{3DBABFBF-4607-BE4F-BEF9-5BAFB9ED4A26}" dt="2024-01-12T21:30:24.124" v="13630"/>
          <pc:sldLayoutMkLst>
            <pc:docMk/>
            <pc:sldMasterMk cId="0" sldId="2147483648"/>
            <pc:sldLayoutMk cId="0" sldId="2147483649"/>
          </pc:sldLayoutMkLst>
        </pc:sldLayoutChg>
      </pc:sldMasterChg>
    </pc:docChg>
  </pc:docChgLst>
  <pc:docChgLst>
    <pc:chgData name="Binita Gupta (binitag)" userId="2e1667b5-636b-4c95-a3b3-a8a0dc9f68da" providerId="ADAL" clId="{2C2428F8-BA83-2D41-AC47-AACF46EEEC0B}"/>
    <pc:docChg chg="undo custSel addSld delSld modSld modMainMaster">
      <pc:chgData name="Binita Gupta (binitag)" userId="2e1667b5-636b-4c95-a3b3-a8a0dc9f68da" providerId="ADAL" clId="{2C2428F8-BA83-2D41-AC47-AACF46EEEC0B}" dt="2025-05-28T14:40:13.713" v="8850" actId="20577"/>
      <pc:docMkLst>
        <pc:docMk/>
      </pc:docMkLst>
      <pc:sldChg chg="addSp delSp modSp mod">
        <pc:chgData name="Binita Gupta (binitag)" userId="2e1667b5-636b-4c95-a3b3-a8a0dc9f68da" providerId="ADAL" clId="{2C2428F8-BA83-2D41-AC47-AACF46EEEC0B}" dt="2025-05-28T14:40:10.518" v="8848"/>
        <pc:sldMkLst>
          <pc:docMk/>
          <pc:sldMk cId="0" sldId="256"/>
        </pc:sldMkLst>
        <pc:spChg chg="add del mod">
          <ac:chgData name="Binita Gupta (binitag)" userId="2e1667b5-636b-4c95-a3b3-a8a0dc9f68da" providerId="ADAL" clId="{2C2428F8-BA83-2D41-AC47-AACF46EEEC0B}" dt="2025-05-28T14:40:10.518" v="8848"/>
          <ac:spMkLst>
            <pc:docMk/>
            <pc:sldMk cId="0" sldId="256"/>
            <ac:spMk id="3" creationId="{E15A38C5-A741-4D7E-A7F0-32D0F2DE348F}"/>
          </ac:spMkLst>
        </pc:spChg>
        <pc:spChg chg="mod">
          <ac:chgData name="Binita Gupta (binitag)" userId="2e1667b5-636b-4c95-a3b3-a8a0dc9f68da" providerId="ADAL" clId="{2C2428F8-BA83-2D41-AC47-AACF46EEEC0B}" dt="2025-05-28T14:40:00.516" v="8845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Binita Gupta (binitag)" userId="2e1667b5-636b-4c95-a3b3-a8a0dc9f68da" providerId="ADAL" clId="{2C2428F8-BA83-2D41-AC47-AACF46EEEC0B}" dt="2025-05-28T06:04:54.022" v="775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Binita Gupta (binitag)" userId="2e1667b5-636b-4c95-a3b3-a8a0dc9f68da" providerId="ADAL" clId="{2C2428F8-BA83-2D41-AC47-AACF46EEEC0B}" dt="2025-05-28T06:08:21.483" v="7800"/>
        <pc:sldMkLst>
          <pc:docMk/>
          <pc:sldMk cId="333459029" sldId="326"/>
        </pc:sldMkLst>
        <pc:spChg chg="mod">
          <ac:chgData name="Binita Gupta (binitag)" userId="2e1667b5-636b-4c95-a3b3-a8a0dc9f68da" providerId="ADAL" clId="{2C2428F8-BA83-2D41-AC47-AACF46EEEC0B}" dt="2025-05-27T23:36:44.915" v="424" actId="313"/>
          <ac:spMkLst>
            <pc:docMk/>
            <pc:sldMk cId="333459029" sldId="326"/>
            <ac:spMk id="2" creationId="{BADD8209-0E97-001D-EDF3-4CCD9CD9C3D9}"/>
          </ac:spMkLst>
        </pc:spChg>
        <pc:spChg chg="mod">
          <ac:chgData name="Binita Gupta (binitag)" userId="2e1667b5-636b-4c95-a3b3-a8a0dc9f68da" providerId="ADAL" clId="{2C2428F8-BA83-2D41-AC47-AACF46EEEC0B}" dt="2025-05-28T06:08:21.483" v="7800"/>
          <ac:spMkLst>
            <pc:docMk/>
            <pc:sldMk cId="333459029" sldId="326"/>
            <ac:spMk id="3" creationId="{0447C835-131E-68EE-4CC3-F2C3211D49E7}"/>
          </ac:spMkLst>
        </pc:spChg>
      </pc:sldChg>
      <pc:sldChg chg="del">
        <pc:chgData name="Binita Gupta (binitag)" userId="2e1667b5-636b-4c95-a3b3-a8a0dc9f68da" providerId="ADAL" clId="{2C2428F8-BA83-2D41-AC47-AACF46EEEC0B}" dt="2025-05-28T06:03:52.198" v="7746" actId="2696"/>
        <pc:sldMkLst>
          <pc:docMk/>
          <pc:sldMk cId="3862680946" sldId="343"/>
        </pc:sldMkLst>
      </pc:sldChg>
      <pc:sldChg chg="modSp mod">
        <pc:chgData name="Binita Gupta (binitag)" userId="2e1667b5-636b-4c95-a3b3-a8a0dc9f68da" providerId="ADAL" clId="{2C2428F8-BA83-2D41-AC47-AACF46EEEC0B}" dt="2025-05-28T06:06:07.433" v="7793" actId="20577"/>
        <pc:sldMkLst>
          <pc:docMk/>
          <pc:sldMk cId="3798812505" sldId="345"/>
        </pc:sldMkLst>
        <pc:spChg chg="mod">
          <ac:chgData name="Binita Gupta (binitag)" userId="2e1667b5-636b-4c95-a3b3-a8a0dc9f68da" providerId="ADAL" clId="{2C2428F8-BA83-2D41-AC47-AACF46EEEC0B}" dt="2025-05-28T06:06:07.433" v="7793" actId="20577"/>
          <ac:spMkLst>
            <pc:docMk/>
            <pc:sldMk cId="3798812505" sldId="345"/>
            <ac:spMk id="3" creationId="{A4EF4EDA-273B-A808-DA13-07DAE692CF81}"/>
          </ac:spMkLst>
        </pc:spChg>
      </pc:sldChg>
      <pc:sldChg chg="del">
        <pc:chgData name="Binita Gupta (binitag)" userId="2e1667b5-636b-4c95-a3b3-a8a0dc9f68da" providerId="ADAL" clId="{2C2428F8-BA83-2D41-AC47-AACF46EEEC0B}" dt="2025-05-28T05:54:45.115" v="7565" actId="2696"/>
        <pc:sldMkLst>
          <pc:docMk/>
          <pc:sldMk cId="3551822378" sldId="349"/>
        </pc:sldMkLst>
      </pc:sldChg>
      <pc:sldChg chg="del">
        <pc:chgData name="Binita Gupta (binitag)" userId="2e1667b5-636b-4c95-a3b3-a8a0dc9f68da" providerId="ADAL" clId="{2C2428F8-BA83-2D41-AC47-AACF46EEEC0B}" dt="2025-05-28T06:03:48.454" v="7743" actId="2696"/>
        <pc:sldMkLst>
          <pc:docMk/>
          <pc:sldMk cId="3382350279" sldId="351"/>
        </pc:sldMkLst>
      </pc:sldChg>
      <pc:sldChg chg="del">
        <pc:chgData name="Binita Gupta (binitag)" userId="2e1667b5-636b-4c95-a3b3-a8a0dc9f68da" providerId="ADAL" clId="{2C2428F8-BA83-2D41-AC47-AACF46EEEC0B}" dt="2025-05-28T06:03:45.173" v="7741" actId="2696"/>
        <pc:sldMkLst>
          <pc:docMk/>
          <pc:sldMk cId="4090431704" sldId="353"/>
        </pc:sldMkLst>
      </pc:sldChg>
      <pc:sldChg chg="del">
        <pc:chgData name="Binita Gupta (binitag)" userId="2e1667b5-636b-4c95-a3b3-a8a0dc9f68da" providerId="ADAL" clId="{2C2428F8-BA83-2D41-AC47-AACF46EEEC0B}" dt="2025-05-28T06:03:50.181" v="7744" actId="2696"/>
        <pc:sldMkLst>
          <pc:docMk/>
          <pc:sldMk cId="2531781013" sldId="355"/>
        </pc:sldMkLst>
      </pc:sldChg>
      <pc:sldChg chg="del">
        <pc:chgData name="Binita Gupta (binitag)" userId="2e1667b5-636b-4c95-a3b3-a8a0dc9f68da" providerId="ADAL" clId="{2C2428F8-BA83-2D41-AC47-AACF46EEEC0B}" dt="2025-05-28T06:03:50.995" v="7745" actId="2696"/>
        <pc:sldMkLst>
          <pc:docMk/>
          <pc:sldMk cId="654254845" sldId="357"/>
        </pc:sldMkLst>
      </pc:sldChg>
      <pc:sldChg chg="del">
        <pc:chgData name="Binita Gupta (binitag)" userId="2e1667b5-636b-4c95-a3b3-a8a0dc9f68da" providerId="ADAL" clId="{2C2428F8-BA83-2D41-AC47-AACF46EEEC0B}" dt="2025-05-28T05:54:44.080" v="7564" actId="2696"/>
        <pc:sldMkLst>
          <pc:docMk/>
          <pc:sldMk cId="690080962" sldId="358"/>
        </pc:sldMkLst>
      </pc:sldChg>
      <pc:sldChg chg="del">
        <pc:chgData name="Binita Gupta (binitag)" userId="2e1667b5-636b-4c95-a3b3-a8a0dc9f68da" providerId="ADAL" clId="{2C2428F8-BA83-2D41-AC47-AACF46EEEC0B}" dt="2025-05-28T06:03:59.909" v="7747" actId="2696"/>
        <pc:sldMkLst>
          <pc:docMk/>
          <pc:sldMk cId="1710981955" sldId="359"/>
        </pc:sldMkLst>
      </pc:sldChg>
      <pc:sldChg chg="del">
        <pc:chgData name="Binita Gupta (binitag)" userId="2e1667b5-636b-4c95-a3b3-a8a0dc9f68da" providerId="ADAL" clId="{2C2428F8-BA83-2D41-AC47-AACF46EEEC0B}" dt="2025-05-28T06:04:04.261" v="7748" actId="2696"/>
        <pc:sldMkLst>
          <pc:docMk/>
          <pc:sldMk cId="3877162420" sldId="360"/>
        </pc:sldMkLst>
      </pc:sldChg>
      <pc:sldChg chg="del">
        <pc:chgData name="Binita Gupta (binitag)" userId="2e1667b5-636b-4c95-a3b3-a8a0dc9f68da" providerId="ADAL" clId="{2C2428F8-BA83-2D41-AC47-AACF46EEEC0B}" dt="2025-05-28T06:04:08.258" v="7749" actId="2696"/>
        <pc:sldMkLst>
          <pc:docMk/>
          <pc:sldMk cId="1346992639" sldId="361"/>
        </pc:sldMkLst>
      </pc:sldChg>
      <pc:sldChg chg="modSp add mod">
        <pc:chgData name="Binita Gupta (binitag)" userId="2e1667b5-636b-4c95-a3b3-a8a0dc9f68da" providerId="ADAL" clId="{2C2428F8-BA83-2D41-AC47-AACF46EEEC0B}" dt="2025-05-28T06:09:17.691" v="7802" actId="20577"/>
        <pc:sldMkLst>
          <pc:docMk/>
          <pc:sldMk cId="2790107267" sldId="362"/>
        </pc:sldMkLst>
        <pc:spChg chg="mod">
          <ac:chgData name="Binita Gupta (binitag)" userId="2e1667b5-636b-4c95-a3b3-a8a0dc9f68da" providerId="ADAL" clId="{2C2428F8-BA83-2D41-AC47-AACF46EEEC0B}" dt="2025-05-28T06:08:36.424" v="7801" actId="20577"/>
          <ac:spMkLst>
            <pc:docMk/>
            <pc:sldMk cId="2790107267" sldId="362"/>
            <ac:spMk id="2" creationId="{9A239672-726D-0237-5DA7-962FEAE65CCE}"/>
          </ac:spMkLst>
        </pc:spChg>
        <pc:spChg chg="mod">
          <ac:chgData name="Binita Gupta (binitag)" userId="2e1667b5-636b-4c95-a3b3-a8a0dc9f68da" providerId="ADAL" clId="{2C2428F8-BA83-2D41-AC47-AACF46EEEC0B}" dt="2025-05-28T06:09:17.691" v="7802" actId="20577"/>
          <ac:spMkLst>
            <pc:docMk/>
            <pc:sldMk cId="2790107267" sldId="362"/>
            <ac:spMk id="3" creationId="{48123C77-082D-4BFD-1EB1-257B7B66696A}"/>
          </ac:spMkLst>
        </pc:spChg>
      </pc:sldChg>
      <pc:sldChg chg="modSp add mod">
        <pc:chgData name="Binita Gupta (binitag)" userId="2e1667b5-636b-4c95-a3b3-a8a0dc9f68da" providerId="ADAL" clId="{2C2428F8-BA83-2D41-AC47-AACF46EEEC0B}" dt="2025-05-28T06:12:56.983" v="7924" actId="20577"/>
        <pc:sldMkLst>
          <pc:docMk/>
          <pc:sldMk cId="4018352139" sldId="363"/>
        </pc:sldMkLst>
        <pc:spChg chg="mod">
          <ac:chgData name="Binita Gupta (binitag)" userId="2e1667b5-636b-4c95-a3b3-a8a0dc9f68da" providerId="ADAL" clId="{2C2428F8-BA83-2D41-AC47-AACF46EEEC0B}" dt="2025-05-28T02:46:12.688" v="5839" actId="20577"/>
          <ac:spMkLst>
            <pc:docMk/>
            <pc:sldMk cId="4018352139" sldId="363"/>
            <ac:spMk id="2" creationId="{D7651F5B-E24A-F822-B7B5-A5E5052ED7D0}"/>
          </ac:spMkLst>
        </pc:spChg>
        <pc:spChg chg="mod">
          <ac:chgData name="Binita Gupta (binitag)" userId="2e1667b5-636b-4c95-a3b3-a8a0dc9f68da" providerId="ADAL" clId="{2C2428F8-BA83-2D41-AC47-AACF46EEEC0B}" dt="2025-05-28T06:12:56.983" v="7924" actId="20577"/>
          <ac:spMkLst>
            <pc:docMk/>
            <pc:sldMk cId="4018352139" sldId="363"/>
            <ac:spMk id="3" creationId="{90FEF56B-64F0-52E1-A0AE-1232EC5EAA33}"/>
          </ac:spMkLst>
        </pc:spChg>
      </pc:sldChg>
      <pc:sldChg chg="addSp delSp modSp add mod">
        <pc:chgData name="Binita Gupta (binitag)" userId="2e1667b5-636b-4c95-a3b3-a8a0dc9f68da" providerId="ADAL" clId="{2C2428F8-BA83-2D41-AC47-AACF46EEEC0B}" dt="2025-05-28T06:15:44.711" v="7961" actId="20577"/>
        <pc:sldMkLst>
          <pc:docMk/>
          <pc:sldMk cId="2287907836" sldId="364"/>
        </pc:sldMkLst>
        <pc:spChg chg="mod">
          <ac:chgData name="Binita Gupta (binitag)" userId="2e1667b5-636b-4c95-a3b3-a8a0dc9f68da" providerId="ADAL" clId="{2C2428F8-BA83-2D41-AC47-AACF46EEEC0B}" dt="2025-05-28T02:52:59.565" v="5957" actId="404"/>
          <ac:spMkLst>
            <pc:docMk/>
            <pc:sldMk cId="2287907836" sldId="364"/>
            <ac:spMk id="2" creationId="{23F2D6A4-029B-BF04-9C70-DAD259C6AE21}"/>
          </ac:spMkLst>
        </pc:spChg>
        <pc:spChg chg="mod">
          <ac:chgData name="Binita Gupta (binitag)" userId="2e1667b5-636b-4c95-a3b3-a8a0dc9f68da" providerId="ADAL" clId="{2C2428F8-BA83-2D41-AC47-AACF46EEEC0B}" dt="2025-05-28T06:15:44.711" v="7961" actId="20577"/>
          <ac:spMkLst>
            <pc:docMk/>
            <pc:sldMk cId="2287907836" sldId="364"/>
            <ac:spMk id="3" creationId="{EE8BC81E-EBDA-C4D6-786C-0E762B994CFD}"/>
          </ac:spMkLst>
        </pc:spChg>
        <pc:picChg chg="add del mod">
          <ac:chgData name="Binita Gupta (binitag)" userId="2e1667b5-636b-4c95-a3b3-a8a0dc9f68da" providerId="ADAL" clId="{2C2428F8-BA83-2D41-AC47-AACF46EEEC0B}" dt="2025-05-28T00:06:03.592" v="1707" actId="478"/>
          <ac:picMkLst>
            <pc:docMk/>
            <pc:sldMk cId="2287907836" sldId="364"/>
            <ac:picMk id="7" creationId="{0E2AA753-78EE-B4F3-1B80-55CFEE387BAD}"/>
          </ac:picMkLst>
        </pc:picChg>
        <pc:picChg chg="add del mod">
          <ac:chgData name="Binita Gupta (binitag)" userId="2e1667b5-636b-4c95-a3b3-a8a0dc9f68da" providerId="ADAL" clId="{2C2428F8-BA83-2D41-AC47-AACF46EEEC0B}" dt="2025-05-28T00:20:49.104" v="1712" actId="478"/>
          <ac:picMkLst>
            <pc:docMk/>
            <pc:sldMk cId="2287907836" sldId="364"/>
            <ac:picMk id="8" creationId="{B97DF3E3-93B8-9827-F448-A9CC693799B9}"/>
          </ac:picMkLst>
        </pc:picChg>
        <pc:picChg chg="add del mod">
          <ac:chgData name="Binita Gupta (binitag)" userId="2e1667b5-636b-4c95-a3b3-a8a0dc9f68da" providerId="ADAL" clId="{2C2428F8-BA83-2D41-AC47-AACF46EEEC0B}" dt="2025-05-28T00:21:40.387" v="1727" actId="478"/>
          <ac:picMkLst>
            <pc:docMk/>
            <pc:sldMk cId="2287907836" sldId="364"/>
            <ac:picMk id="9" creationId="{04B47ED8-AE51-3FBD-EB68-29E8FA8561E5}"/>
          </ac:picMkLst>
        </pc:picChg>
        <pc:picChg chg="add del mod">
          <ac:chgData name="Binita Gupta (binitag)" userId="2e1667b5-636b-4c95-a3b3-a8a0dc9f68da" providerId="ADAL" clId="{2C2428F8-BA83-2D41-AC47-AACF46EEEC0B}" dt="2025-05-28T00:21:41.799" v="1728" actId="478"/>
          <ac:picMkLst>
            <pc:docMk/>
            <pc:sldMk cId="2287907836" sldId="364"/>
            <ac:picMk id="10" creationId="{13E59D7D-1ED2-973A-AB5D-64495E6A42C0}"/>
          </ac:picMkLst>
        </pc:picChg>
        <pc:picChg chg="add del mod">
          <ac:chgData name="Binita Gupta (binitag)" userId="2e1667b5-636b-4c95-a3b3-a8a0dc9f68da" providerId="ADAL" clId="{2C2428F8-BA83-2D41-AC47-AACF46EEEC0B}" dt="2025-05-28T00:21:42.582" v="1729" actId="478"/>
          <ac:picMkLst>
            <pc:docMk/>
            <pc:sldMk cId="2287907836" sldId="364"/>
            <ac:picMk id="11" creationId="{663F50ED-D35B-07F2-2ED3-F51049044ABD}"/>
          </ac:picMkLst>
        </pc:picChg>
        <pc:picChg chg="add mod">
          <ac:chgData name="Binita Gupta (binitag)" userId="2e1667b5-636b-4c95-a3b3-a8a0dc9f68da" providerId="ADAL" clId="{2C2428F8-BA83-2D41-AC47-AACF46EEEC0B}" dt="2025-05-28T00:25:33.928" v="2075" actId="1076"/>
          <ac:picMkLst>
            <pc:docMk/>
            <pc:sldMk cId="2287907836" sldId="364"/>
            <ac:picMk id="12" creationId="{54A2D662-D913-AEEC-2413-7349C8C3A011}"/>
          </ac:picMkLst>
        </pc:picChg>
        <pc:picChg chg="add mod">
          <ac:chgData name="Binita Gupta (binitag)" userId="2e1667b5-636b-4c95-a3b3-a8a0dc9f68da" providerId="ADAL" clId="{2C2428F8-BA83-2D41-AC47-AACF46EEEC0B}" dt="2025-05-28T00:25:27.528" v="2073" actId="14100"/>
          <ac:picMkLst>
            <pc:docMk/>
            <pc:sldMk cId="2287907836" sldId="364"/>
            <ac:picMk id="13" creationId="{CBBDF183-DACE-AA80-7A75-2E7E710D422D}"/>
          </ac:picMkLst>
        </pc:picChg>
      </pc:sldChg>
      <pc:sldChg chg="add del">
        <pc:chgData name="Binita Gupta (binitag)" userId="2e1667b5-636b-4c95-a3b3-a8a0dc9f68da" providerId="ADAL" clId="{2C2428F8-BA83-2D41-AC47-AACF46EEEC0B}" dt="2025-05-28T05:54:41.172" v="7563" actId="2696"/>
        <pc:sldMkLst>
          <pc:docMk/>
          <pc:sldMk cId="1176333597" sldId="365"/>
        </pc:sldMkLst>
      </pc:sldChg>
      <pc:sldChg chg="addSp delSp modSp add mod">
        <pc:chgData name="Binita Gupta (binitag)" userId="2e1667b5-636b-4c95-a3b3-a8a0dc9f68da" providerId="ADAL" clId="{2C2428F8-BA83-2D41-AC47-AACF46EEEC0B}" dt="2025-05-28T03:25:51.661" v="7162" actId="14100"/>
        <pc:sldMkLst>
          <pc:docMk/>
          <pc:sldMk cId="4159053795" sldId="366"/>
        </pc:sldMkLst>
        <pc:spChg chg="mod">
          <ac:chgData name="Binita Gupta (binitag)" userId="2e1667b5-636b-4c95-a3b3-a8a0dc9f68da" providerId="ADAL" clId="{2C2428F8-BA83-2D41-AC47-AACF46EEEC0B}" dt="2025-05-28T02:52:54.110" v="5956" actId="404"/>
          <ac:spMkLst>
            <pc:docMk/>
            <pc:sldMk cId="4159053795" sldId="366"/>
            <ac:spMk id="2" creationId="{342330C0-4ECF-36FD-326F-D64D4C58C88A}"/>
          </ac:spMkLst>
        </pc:spChg>
        <pc:spChg chg="mod">
          <ac:chgData name="Binita Gupta (binitag)" userId="2e1667b5-636b-4c95-a3b3-a8a0dc9f68da" providerId="ADAL" clId="{2C2428F8-BA83-2D41-AC47-AACF46EEEC0B}" dt="2025-05-28T02:52:01.132" v="5948" actId="20577"/>
          <ac:spMkLst>
            <pc:docMk/>
            <pc:sldMk cId="4159053795" sldId="366"/>
            <ac:spMk id="3" creationId="{0E43FD64-1170-80A3-9B45-3791F9407811}"/>
          </ac:spMkLst>
        </pc:spChg>
        <pc:spChg chg="add mod">
          <ac:chgData name="Binita Gupta (binitag)" userId="2e1667b5-636b-4c95-a3b3-a8a0dc9f68da" providerId="ADAL" clId="{2C2428F8-BA83-2D41-AC47-AACF46EEEC0B}" dt="2025-05-28T00:37:01.633" v="2600"/>
          <ac:spMkLst>
            <pc:docMk/>
            <pc:sldMk cId="4159053795" sldId="366"/>
            <ac:spMk id="8" creationId="{04F9EC26-9A72-1905-8B15-996E80AD3A28}"/>
          </ac:spMkLst>
        </pc:spChg>
        <pc:spChg chg="add mod">
          <ac:chgData name="Binita Gupta (binitag)" userId="2e1667b5-636b-4c95-a3b3-a8a0dc9f68da" providerId="ADAL" clId="{2C2428F8-BA83-2D41-AC47-AACF46EEEC0B}" dt="2025-05-28T00:37:01.633" v="2600"/>
          <ac:spMkLst>
            <pc:docMk/>
            <pc:sldMk cId="4159053795" sldId="366"/>
            <ac:spMk id="9" creationId="{5B50D38C-4598-442A-987D-860E0D7D516C}"/>
          </ac:spMkLst>
        </pc:spChg>
        <pc:spChg chg="add mod">
          <ac:chgData name="Binita Gupta (binitag)" userId="2e1667b5-636b-4c95-a3b3-a8a0dc9f68da" providerId="ADAL" clId="{2C2428F8-BA83-2D41-AC47-AACF46EEEC0B}" dt="2025-05-28T00:37:01.633" v="2600"/>
          <ac:spMkLst>
            <pc:docMk/>
            <pc:sldMk cId="4159053795" sldId="366"/>
            <ac:spMk id="10" creationId="{FDD61B9B-250A-A68C-CB3F-825307FC5A43}"/>
          </ac:spMkLst>
        </pc:spChg>
        <pc:spChg chg="add mod">
          <ac:chgData name="Binita Gupta (binitag)" userId="2e1667b5-636b-4c95-a3b3-a8a0dc9f68da" providerId="ADAL" clId="{2C2428F8-BA83-2D41-AC47-AACF46EEEC0B}" dt="2025-05-28T00:37:01.633" v="2600"/>
          <ac:spMkLst>
            <pc:docMk/>
            <pc:sldMk cId="4159053795" sldId="366"/>
            <ac:spMk id="11" creationId="{DEB486ED-B48A-28DA-B0D5-37A0653445C2}"/>
          </ac:spMkLst>
        </pc:spChg>
        <pc:spChg chg="add mod">
          <ac:chgData name="Binita Gupta (binitag)" userId="2e1667b5-636b-4c95-a3b3-a8a0dc9f68da" providerId="ADAL" clId="{2C2428F8-BA83-2D41-AC47-AACF46EEEC0B}" dt="2025-05-28T00:37:28.866" v="2604"/>
          <ac:spMkLst>
            <pc:docMk/>
            <pc:sldMk cId="4159053795" sldId="366"/>
            <ac:spMk id="15" creationId="{3CB0DA00-EF18-7ABB-E350-460724C497CE}"/>
          </ac:spMkLst>
        </pc:spChg>
        <pc:spChg chg="add mod">
          <ac:chgData name="Binita Gupta (binitag)" userId="2e1667b5-636b-4c95-a3b3-a8a0dc9f68da" providerId="ADAL" clId="{2C2428F8-BA83-2D41-AC47-AACF46EEEC0B}" dt="2025-05-28T00:37:28.866" v="2604"/>
          <ac:spMkLst>
            <pc:docMk/>
            <pc:sldMk cId="4159053795" sldId="366"/>
            <ac:spMk id="16" creationId="{078A99D5-0C12-DCDC-9A62-52276C1AF2A2}"/>
          </ac:spMkLst>
        </pc:spChg>
        <pc:spChg chg="add mod">
          <ac:chgData name="Binita Gupta (binitag)" userId="2e1667b5-636b-4c95-a3b3-a8a0dc9f68da" providerId="ADAL" clId="{2C2428F8-BA83-2D41-AC47-AACF46EEEC0B}" dt="2025-05-28T00:37:28.866" v="2604"/>
          <ac:spMkLst>
            <pc:docMk/>
            <pc:sldMk cId="4159053795" sldId="366"/>
            <ac:spMk id="17" creationId="{887E6756-AD21-FCEE-39ED-16FEF9EC97D3}"/>
          </ac:spMkLst>
        </pc:spChg>
        <pc:spChg chg="add mod">
          <ac:chgData name="Binita Gupta (binitag)" userId="2e1667b5-636b-4c95-a3b3-a8a0dc9f68da" providerId="ADAL" clId="{2C2428F8-BA83-2D41-AC47-AACF46EEEC0B}" dt="2025-05-28T00:37:28.866" v="2604"/>
          <ac:spMkLst>
            <pc:docMk/>
            <pc:sldMk cId="4159053795" sldId="366"/>
            <ac:spMk id="18" creationId="{360F2CFD-BC5D-2B1B-3163-B70C2EBFDBDD}"/>
          </ac:spMkLst>
        </pc:spChg>
        <pc:picChg chg="add del mod">
          <ac:chgData name="Binita Gupta (binitag)" userId="2e1667b5-636b-4c95-a3b3-a8a0dc9f68da" providerId="ADAL" clId="{2C2428F8-BA83-2D41-AC47-AACF46EEEC0B}" dt="2025-05-28T00:37:44.997" v="2608" actId="478"/>
          <ac:picMkLst>
            <pc:docMk/>
            <pc:sldMk cId="4159053795" sldId="366"/>
            <ac:picMk id="7" creationId="{C5849D78-A659-BD73-5CD6-A6CAFE7BCCB5}"/>
          </ac:picMkLst>
        </pc:picChg>
        <pc:picChg chg="del mod">
          <ac:chgData name="Binita Gupta (binitag)" userId="2e1667b5-636b-4c95-a3b3-a8a0dc9f68da" providerId="ADAL" clId="{2C2428F8-BA83-2D41-AC47-AACF46EEEC0B}" dt="2025-05-28T00:36:11.768" v="2595" actId="478"/>
          <ac:picMkLst>
            <pc:docMk/>
            <pc:sldMk cId="4159053795" sldId="366"/>
            <ac:picMk id="12" creationId="{DE2FCE50-F9E8-F13E-73A0-2D1AEC154804}"/>
          </ac:picMkLst>
        </pc:picChg>
        <pc:picChg chg="del mod">
          <ac:chgData name="Binita Gupta (binitag)" userId="2e1667b5-636b-4c95-a3b3-a8a0dc9f68da" providerId="ADAL" clId="{2C2428F8-BA83-2D41-AC47-AACF46EEEC0B}" dt="2025-05-28T00:36:11.768" v="2595" actId="478"/>
          <ac:picMkLst>
            <pc:docMk/>
            <pc:sldMk cId="4159053795" sldId="366"/>
            <ac:picMk id="13" creationId="{AF99FC41-7453-3952-B728-8B14CAD4AD7D}"/>
          </ac:picMkLst>
        </pc:picChg>
        <pc:picChg chg="add mod">
          <ac:chgData name="Binita Gupta (binitag)" userId="2e1667b5-636b-4c95-a3b3-a8a0dc9f68da" providerId="ADAL" clId="{2C2428F8-BA83-2D41-AC47-AACF46EEEC0B}" dt="2025-05-28T02:52:46.245" v="5954" actId="1076"/>
          <ac:picMkLst>
            <pc:docMk/>
            <pc:sldMk cId="4159053795" sldId="366"/>
            <ac:picMk id="14" creationId="{2778ED85-6FB2-2009-7288-37E67450D374}"/>
          </ac:picMkLst>
        </pc:picChg>
        <pc:picChg chg="add mod">
          <ac:chgData name="Binita Gupta (binitag)" userId="2e1667b5-636b-4c95-a3b3-a8a0dc9f68da" providerId="ADAL" clId="{2C2428F8-BA83-2D41-AC47-AACF46EEEC0B}" dt="2025-05-28T02:52:48.345" v="5955" actId="1076"/>
          <ac:picMkLst>
            <pc:docMk/>
            <pc:sldMk cId="4159053795" sldId="366"/>
            <ac:picMk id="19" creationId="{A4E2BC51-CBA6-4F2C-1FD5-A9EA3E617CCE}"/>
          </ac:picMkLst>
        </pc:picChg>
        <pc:picChg chg="add del mod">
          <ac:chgData name="Binita Gupta (binitag)" userId="2e1667b5-636b-4c95-a3b3-a8a0dc9f68da" providerId="ADAL" clId="{2C2428F8-BA83-2D41-AC47-AACF46EEEC0B}" dt="2025-05-28T00:46:24.165" v="3099" actId="478"/>
          <ac:picMkLst>
            <pc:docMk/>
            <pc:sldMk cId="4159053795" sldId="366"/>
            <ac:picMk id="20" creationId="{63648C9F-4A5C-F574-3F3F-C4E94616F40B}"/>
          </ac:picMkLst>
        </pc:picChg>
        <pc:picChg chg="add del mod">
          <ac:chgData name="Binita Gupta (binitag)" userId="2e1667b5-636b-4c95-a3b3-a8a0dc9f68da" providerId="ADAL" clId="{2C2428F8-BA83-2D41-AC47-AACF46EEEC0B}" dt="2025-05-28T02:52:31.025" v="5949" actId="478"/>
          <ac:picMkLst>
            <pc:docMk/>
            <pc:sldMk cId="4159053795" sldId="366"/>
            <ac:picMk id="21" creationId="{F7EFAEF3-21C8-C90A-517E-6909D4890470}"/>
          </ac:picMkLst>
        </pc:picChg>
        <pc:picChg chg="add del mod">
          <ac:chgData name="Binita Gupta (binitag)" userId="2e1667b5-636b-4c95-a3b3-a8a0dc9f68da" providerId="ADAL" clId="{2C2428F8-BA83-2D41-AC47-AACF46EEEC0B}" dt="2025-05-28T03:25:41.858" v="7159" actId="478"/>
          <ac:picMkLst>
            <pc:docMk/>
            <pc:sldMk cId="4159053795" sldId="366"/>
            <ac:picMk id="22" creationId="{5E23B359-A6B6-CB15-EF33-9DE2FC697BDD}"/>
          </ac:picMkLst>
        </pc:picChg>
        <pc:picChg chg="add mod">
          <ac:chgData name="Binita Gupta (binitag)" userId="2e1667b5-636b-4c95-a3b3-a8a0dc9f68da" providerId="ADAL" clId="{2C2428F8-BA83-2D41-AC47-AACF46EEEC0B}" dt="2025-05-28T03:25:51.661" v="7162" actId="14100"/>
          <ac:picMkLst>
            <pc:docMk/>
            <pc:sldMk cId="4159053795" sldId="366"/>
            <ac:picMk id="23" creationId="{5733F00E-9258-E7C7-333C-6F71BF6033C7}"/>
          </ac:picMkLst>
        </pc:picChg>
      </pc:sldChg>
      <pc:sldChg chg="addSp delSp modSp add mod">
        <pc:chgData name="Binita Gupta (binitag)" userId="2e1667b5-636b-4c95-a3b3-a8a0dc9f68da" providerId="ADAL" clId="{2C2428F8-BA83-2D41-AC47-AACF46EEEC0B}" dt="2025-05-28T06:16:41.286" v="7973" actId="20577"/>
        <pc:sldMkLst>
          <pc:docMk/>
          <pc:sldMk cId="3423087948" sldId="367"/>
        </pc:sldMkLst>
        <pc:spChg chg="mod">
          <ac:chgData name="Binita Gupta (binitag)" userId="2e1667b5-636b-4c95-a3b3-a8a0dc9f68da" providerId="ADAL" clId="{2C2428F8-BA83-2D41-AC47-AACF46EEEC0B}" dt="2025-05-28T00:48:16.458" v="3164" actId="20577"/>
          <ac:spMkLst>
            <pc:docMk/>
            <pc:sldMk cId="3423087948" sldId="367"/>
            <ac:spMk id="2" creationId="{2EE1C357-883C-B8C7-07C7-283E4939E8BC}"/>
          </ac:spMkLst>
        </pc:spChg>
        <pc:spChg chg="mod">
          <ac:chgData name="Binita Gupta (binitag)" userId="2e1667b5-636b-4c95-a3b3-a8a0dc9f68da" providerId="ADAL" clId="{2C2428F8-BA83-2D41-AC47-AACF46EEEC0B}" dt="2025-05-28T06:16:41.286" v="7973" actId="20577"/>
          <ac:spMkLst>
            <pc:docMk/>
            <pc:sldMk cId="3423087948" sldId="367"/>
            <ac:spMk id="3" creationId="{90181CF1-4C0C-5D36-8263-84CA93757933}"/>
          </ac:spMkLst>
        </pc:spChg>
        <pc:spChg chg="add mod">
          <ac:chgData name="Binita Gupta (binitag)" userId="2e1667b5-636b-4c95-a3b3-a8a0dc9f68da" providerId="ADAL" clId="{2C2428F8-BA83-2D41-AC47-AACF46EEEC0B}" dt="2025-05-28T01:51:20.536" v="3271"/>
          <ac:spMkLst>
            <pc:docMk/>
            <pc:sldMk cId="3423087948" sldId="367"/>
            <ac:spMk id="8" creationId="{F4A7EA3B-E9C2-B1FE-0990-C79ADFB584ED}"/>
          </ac:spMkLst>
        </pc:spChg>
        <pc:spChg chg="add mod">
          <ac:chgData name="Binita Gupta (binitag)" userId="2e1667b5-636b-4c95-a3b3-a8a0dc9f68da" providerId="ADAL" clId="{2C2428F8-BA83-2D41-AC47-AACF46EEEC0B}" dt="2025-05-28T01:51:20.536" v="3271"/>
          <ac:spMkLst>
            <pc:docMk/>
            <pc:sldMk cId="3423087948" sldId="367"/>
            <ac:spMk id="10" creationId="{6452DA5A-9B04-0D64-673B-58763D506059}"/>
          </ac:spMkLst>
        </pc:spChg>
        <pc:spChg chg="add mod">
          <ac:chgData name="Binita Gupta (binitag)" userId="2e1667b5-636b-4c95-a3b3-a8a0dc9f68da" providerId="ADAL" clId="{2C2428F8-BA83-2D41-AC47-AACF46EEEC0B}" dt="2025-05-28T01:54:12.083" v="3290"/>
          <ac:spMkLst>
            <pc:docMk/>
            <pc:sldMk cId="3423087948" sldId="367"/>
            <ac:spMk id="16" creationId="{A1331D6C-3A2B-AEFF-E0A7-6A7D7297F955}"/>
          </ac:spMkLst>
        </pc:spChg>
        <pc:spChg chg="add mod">
          <ac:chgData name="Binita Gupta (binitag)" userId="2e1667b5-636b-4c95-a3b3-a8a0dc9f68da" providerId="ADAL" clId="{2C2428F8-BA83-2D41-AC47-AACF46EEEC0B}" dt="2025-05-28T01:54:12.083" v="3290"/>
          <ac:spMkLst>
            <pc:docMk/>
            <pc:sldMk cId="3423087948" sldId="367"/>
            <ac:spMk id="17" creationId="{FB08FE57-4BCD-7E3F-9139-506564DD2A95}"/>
          </ac:spMkLst>
        </pc:spChg>
        <pc:picChg chg="add mod">
          <ac:chgData name="Binita Gupta (binitag)" userId="2e1667b5-636b-4c95-a3b3-a8a0dc9f68da" providerId="ADAL" clId="{2C2428F8-BA83-2D41-AC47-AACF46EEEC0B}" dt="2025-05-28T01:51:20.536" v="3271"/>
          <ac:picMkLst>
            <pc:docMk/>
            <pc:sldMk cId="3423087948" sldId="367"/>
            <ac:picMk id="7" creationId="{34D439BE-6A28-A5CE-388D-80BC5736F96E}"/>
          </ac:picMkLst>
        </pc:picChg>
        <pc:picChg chg="add del mod">
          <ac:chgData name="Binita Gupta (binitag)" userId="2e1667b5-636b-4c95-a3b3-a8a0dc9f68da" providerId="ADAL" clId="{2C2428F8-BA83-2D41-AC47-AACF46EEEC0B}" dt="2025-05-28T01:54:03.759" v="3289" actId="478"/>
          <ac:picMkLst>
            <pc:docMk/>
            <pc:sldMk cId="3423087948" sldId="367"/>
            <ac:picMk id="11" creationId="{CD279D48-3ECF-13B1-BAFE-DBDF0D1493BA}"/>
          </ac:picMkLst>
        </pc:picChg>
        <pc:picChg chg="add mod">
          <ac:chgData name="Binita Gupta (binitag)" userId="2e1667b5-636b-4c95-a3b3-a8a0dc9f68da" providerId="ADAL" clId="{2C2428F8-BA83-2D41-AC47-AACF46EEEC0B}" dt="2025-05-28T02:01:08.116" v="3696" actId="1076"/>
          <ac:picMkLst>
            <pc:docMk/>
            <pc:sldMk cId="3423087948" sldId="367"/>
            <ac:picMk id="12" creationId="{FB6CCE80-FD0F-6F01-F7F5-7FDC20876BBC}"/>
          </ac:picMkLst>
        </pc:picChg>
        <pc:picChg chg="add mod">
          <ac:chgData name="Binita Gupta (binitag)" userId="2e1667b5-636b-4c95-a3b3-a8a0dc9f68da" providerId="ADAL" clId="{2C2428F8-BA83-2D41-AC47-AACF46EEEC0B}" dt="2025-05-28T01:58:37.601" v="3430" actId="1076"/>
          <ac:picMkLst>
            <pc:docMk/>
            <pc:sldMk cId="3423087948" sldId="367"/>
            <ac:picMk id="13" creationId="{CB9B4F33-9A14-D8A3-72CD-D99E72F9E470}"/>
          </ac:picMkLst>
        </pc:picChg>
        <pc:picChg chg="del">
          <ac:chgData name="Binita Gupta (binitag)" userId="2e1667b5-636b-4c95-a3b3-a8a0dc9f68da" providerId="ADAL" clId="{2C2428F8-BA83-2D41-AC47-AACF46EEEC0B}" dt="2025-05-28T01:48:20.772" v="3223" actId="478"/>
          <ac:picMkLst>
            <pc:docMk/>
            <pc:sldMk cId="3423087948" sldId="367"/>
            <ac:picMk id="14" creationId="{87E6B2B9-5152-7BB1-B71B-B2898D7BEEA6}"/>
          </ac:picMkLst>
        </pc:picChg>
        <pc:picChg chg="add mod">
          <ac:chgData name="Binita Gupta (binitag)" userId="2e1667b5-636b-4c95-a3b3-a8a0dc9f68da" providerId="ADAL" clId="{2C2428F8-BA83-2D41-AC47-AACF46EEEC0B}" dt="2025-05-28T01:54:12.083" v="3290"/>
          <ac:picMkLst>
            <pc:docMk/>
            <pc:sldMk cId="3423087948" sldId="367"/>
            <ac:picMk id="15" creationId="{A849E235-43D8-4678-7609-E04980220781}"/>
          </ac:picMkLst>
        </pc:picChg>
        <pc:picChg chg="add mod">
          <ac:chgData name="Binita Gupta (binitag)" userId="2e1667b5-636b-4c95-a3b3-a8a0dc9f68da" providerId="ADAL" clId="{2C2428F8-BA83-2D41-AC47-AACF46EEEC0B}" dt="2025-05-28T01:54:19.842" v="3293" actId="1076"/>
          <ac:picMkLst>
            <pc:docMk/>
            <pc:sldMk cId="3423087948" sldId="367"/>
            <ac:picMk id="18" creationId="{C7D1A5FC-106D-827F-AAA6-2D211F84C3B5}"/>
          </ac:picMkLst>
        </pc:picChg>
        <pc:picChg chg="del">
          <ac:chgData name="Binita Gupta (binitag)" userId="2e1667b5-636b-4c95-a3b3-a8a0dc9f68da" providerId="ADAL" clId="{2C2428F8-BA83-2D41-AC47-AACF46EEEC0B}" dt="2025-05-28T01:48:21.703" v="3224" actId="478"/>
          <ac:picMkLst>
            <pc:docMk/>
            <pc:sldMk cId="3423087948" sldId="367"/>
            <ac:picMk id="19" creationId="{505C231A-5357-9A3E-D622-4A4F8BFBAD12}"/>
          </ac:picMkLst>
        </pc:picChg>
        <pc:picChg chg="del">
          <ac:chgData name="Binita Gupta (binitag)" userId="2e1667b5-636b-4c95-a3b3-a8a0dc9f68da" providerId="ADAL" clId="{2C2428F8-BA83-2D41-AC47-AACF46EEEC0B}" dt="2025-05-28T01:48:18.918" v="3222" actId="478"/>
          <ac:picMkLst>
            <pc:docMk/>
            <pc:sldMk cId="3423087948" sldId="367"/>
            <ac:picMk id="21" creationId="{1CCE1F04-81D2-17D7-7844-DDE7DE65ADA3}"/>
          </ac:picMkLst>
        </pc:picChg>
        <pc:cxnChg chg="add mod">
          <ac:chgData name="Binita Gupta (binitag)" userId="2e1667b5-636b-4c95-a3b3-a8a0dc9f68da" providerId="ADAL" clId="{2C2428F8-BA83-2D41-AC47-AACF46EEEC0B}" dt="2025-05-28T01:51:20.536" v="3271"/>
          <ac:cxnSpMkLst>
            <pc:docMk/>
            <pc:sldMk cId="3423087948" sldId="367"/>
            <ac:cxnSpMk id="9" creationId="{A6B04CCA-85F3-BFC8-DC7E-BCC72CFA7159}"/>
          </ac:cxnSpMkLst>
        </pc:cxnChg>
        <pc:cxnChg chg="add mod">
          <ac:chgData name="Binita Gupta (binitag)" userId="2e1667b5-636b-4c95-a3b3-a8a0dc9f68da" providerId="ADAL" clId="{2C2428F8-BA83-2D41-AC47-AACF46EEEC0B}" dt="2025-05-28T01:54:24.630" v="3294"/>
          <ac:cxnSpMkLst>
            <pc:docMk/>
            <pc:sldMk cId="3423087948" sldId="367"/>
            <ac:cxnSpMk id="20" creationId="{81D332F7-F95F-A266-594C-328A352EE9AC}"/>
          </ac:cxnSpMkLst>
        </pc:cxnChg>
        <pc:cxnChg chg="add mod">
          <ac:chgData name="Binita Gupta (binitag)" userId="2e1667b5-636b-4c95-a3b3-a8a0dc9f68da" providerId="ADAL" clId="{2C2428F8-BA83-2D41-AC47-AACF46EEEC0B}" dt="2025-05-28T01:54:36.677" v="3297" actId="14100"/>
          <ac:cxnSpMkLst>
            <pc:docMk/>
            <pc:sldMk cId="3423087948" sldId="367"/>
            <ac:cxnSpMk id="22" creationId="{AB33A4BB-0CB8-9EE6-F266-F2B621F9F172}"/>
          </ac:cxnSpMkLst>
        </pc:cxnChg>
      </pc:sldChg>
      <pc:sldChg chg="addSp delSp modSp add mod">
        <pc:chgData name="Binita Gupta (binitag)" userId="2e1667b5-636b-4c95-a3b3-a8a0dc9f68da" providerId="ADAL" clId="{2C2428F8-BA83-2D41-AC47-AACF46EEEC0B}" dt="2025-05-28T03:02:17.686" v="6180" actId="14100"/>
        <pc:sldMkLst>
          <pc:docMk/>
          <pc:sldMk cId="2438717532" sldId="368"/>
        </pc:sldMkLst>
        <pc:spChg chg="mod">
          <ac:chgData name="Binita Gupta (binitag)" userId="2e1667b5-636b-4c95-a3b3-a8a0dc9f68da" providerId="ADAL" clId="{2C2428F8-BA83-2D41-AC47-AACF46EEEC0B}" dt="2025-05-28T02:02:24.461" v="3743" actId="20577"/>
          <ac:spMkLst>
            <pc:docMk/>
            <pc:sldMk cId="2438717532" sldId="368"/>
            <ac:spMk id="2" creationId="{AE52D479-DC60-B4F8-A8F2-F8EB8BE1EF01}"/>
          </ac:spMkLst>
        </pc:spChg>
        <pc:spChg chg="mod">
          <ac:chgData name="Binita Gupta (binitag)" userId="2e1667b5-636b-4c95-a3b3-a8a0dc9f68da" providerId="ADAL" clId="{2C2428F8-BA83-2D41-AC47-AACF46EEEC0B}" dt="2025-05-28T03:02:13.886" v="6179" actId="20577"/>
          <ac:spMkLst>
            <pc:docMk/>
            <pc:sldMk cId="2438717532" sldId="368"/>
            <ac:spMk id="3" creationId="{C3D11F78-3576-FA2D-84F7-3A0EF3422382}"/>
          </ac:spMkLst>
        </pc:spChg>
        <pc:picChg chg="add mod">
          <ac:chgData name="Binita Gupta (binitag)" userId="2e1667b5-636b-4c95-a3b3-a8a0dc9f68da" providerId="ADAL" clId="{2C2428F8-BA83-2D41-AC47-AACF46EEEC0B}" dt="2025-05-28T03:02:17.686" v="6180" actId="14100"/>
          <ac:picMkLst>
            <pc:docMk/>
            <pc:sldMk cId="2438717532" sldId="368"/>
            <ac:picMk id="7" creationId="{88C9263B-1A34-B12E-DA51-931468A37EB2}"/>
          </ac:picMkLst>
        </pc:picChg>
        <pc:picChg chg="del">
          <ac:chgData name="Binita Gupta (binitag)" userId="2e1667b5-636b-4c95-a3b3-a8a0dc9f68da" providerId="ADAL" clId="{2C2428F8-BA83-2D41-AC47-AACF46EEEC0B}" dt="2025-05-28T02:11:12.081" v="3814" actId="478"/>
          <ac:picMkLst>
            <pc:docMk/>
            <pc:sldMk cId="2438717532" sldId="368"/>
            <ac:picMk id="12" creationId="{812AF1DA-41D3-16E3-5A6B-33DFD7206534}"/>
          </ac:picMkLst>
        </pc:picChg>
        <pc:picChg chg="del">
          <ac:chgData name="Binita Gupta (binitag)" userId="2e1667b5-636b-4c95-a3b3-a8a0dc9f68da" providerId="ADAL" clId="{2C2428F8-BA83-2D41-AC47-AACF46EEEC0B}" dt="2025-05-28T02:11:13.803" v="3815" actId="478"/>
          <ac:picMkLst>
            <pc:docMk/>
            <pc:sldMk cId="2438717532" sldId="368"/>
            <ac:picMk id="13" creationId="{B826BF35-33EB-1AA6-F644-72AA71EF56C7}"/>
          </ac:picMkLst>
        </pc:picChg>
        <pc:picChg chg="del">
          <ac:chgData name="Binita Gupta (binitag)" userId="2e1667b5-636b-4c95-a3b3-a8a0dc9f68da" providerId="ADAL" clId="{2C2428F8-BA83-2D41-AC47-AACF46EEEC0B}" dt="2025-05-28T02:11:15.844" v="3816" actId="478"/>
          <ac:picMkLst>
            <pc:docMk/>
            <pc:sldMk cId="2438717532" sldId="368"/>
            <ac:picMk id="18" creationId="{8B823B88-5923-FDD1-98F0-4D02BB698664}"/>
          </ac:picMkLst>
        </pc:picChg>
        <pc:cxnChg chg="del">
          <ac:chgData name="Binita Gupta (binitag)" userId="2e1667b5-636b-4c95-a3b3-a8a0dc9f68da" providerId="ADAL" clId="{2C2428F8-BA83-2D41-AC47-AACF46EEEC0B}" dt="2025-05-28T02:11:17.149" v="3817" actId="478"/>
          <ac:cxnSpMkLst>
            <pc:docMk/>
            <pc:sldMk cId="2438717532" sldId="368"/>
            <ac:cxnSpMk id="22" creationId="{2F28A22C-4E22-6A88-D5BF-3ED342271FCA}"/>
          </ac:cxnSpMkLst>
        </pc:cxnChg>
      </pc:sldChg>
      <pc:sldChg chg="delSp modSp add mod">
        <pc:chgData name="Binita Gupta (binitag)" userId="2e1667b5-636b-4c95-a3b3-a8a0dc9f68da" providerId="ADAL" clId="{2C2428F8-BA83-2D41-AC47-AACF46EEEC0B}" dt="2025-05-28T14:20:49.745" v="8740" actId="404"/>
        <pc:sldMkLst>
          <pc:docMk/>
          <pc:sldMk cId="2286372332" sldId="369"/>
        </pc:sldMkLst>
        <pc:spChg chg="mod">
          <ac:chgData name="Binita Gupta (binitag)" userId="2e1667b5-636b-4c95-a3b3-a8a0dc9f68da" providerId="ADAL" clId="{2C2428F8-BA83-2D41-AC47-AACF46EEEC0B}" dt="2025-05-28T02:31:38.518" v="5069" actId="20577"/>
          <ac:spMkLst>
            <pc:docMk/>
            <pc:sldMk cId="2286372332" sldId="369"/>
            <ac:spMk id="2" creationId="{558E300A-6675-3F2E-7995-D6545806BE9F}"/>
          </ac:spMkLst>
        </pc:spChg>
        <pc:spChg chg="mod">
          <ac:chgData name="Binita Gupta (binitag)" userId="2e1667b5-636b-4c95-a3b3-a8a0dc9f68da" providerId="ADAL" clId="{2C2428F8-BA83-2D41-AC47-AACF46EEEC0B}" dt="2025-05-28T14:20:49.745" v="8740" actId="404"/>
          <ac:spMkLst>
            <pc:docMk/>
            <pc:sldMk cId="2286372332" sldId="369"/>
            <ac:spMk id="3" creationId="{6C1B39C3-F9E8-CE06-64D7-96446A9DEAE6}"/>
          </ac:spMkLst>
        </pc:spChg>
        <pc:picChg chg="del">
          <ac:chgData name="Binita Gupta (binitag)" userId="2e1667b5-636b-4c95-a3b3-a8a0dc9f68da" providerId="ADAL" clId="{2C2428F8-BA83-2D41-AC47-AACF46EEEC0B}" dt="2025-05-28T02:25:13.413" v="4710" actId="478"/>
          <ac:picMkLst>
            <pc:docMk/>
            <pc:sldMk cId="2286372332" sldId="369"/>
            <ac:picMk id="11" creationId="{B6224DAB-FDF3-5448-9A1F-ABA65F150CBA}"/>
          </ac:picMkLst>
        </pc:picChg>
      </pc:sldChg>
      <pc:sldChg chg="modSp add mod">
        <pc:chgData name="Binita Gupta (binitag)" userId="2e1667b5-636b-4c95-a3b3-a8a0dc9f68da" providerId="ADAL" clId="{2C2428F8-BA83-2D41-AC47-AACF46EEEC0B}" dt="2025-05-28T14:21:34.006" v="8783" actId="404"/>
        <pc:sldMkLst>
          <pc:docMk/>
          <pc:sldMk cId="810406860" sldId="370"/>
        </pc:sldMkLst>
        <pc:spChg chg="mod">
          <ac:chgData name="Binita Gupta (binitag)" userId="2e1667b5-636b-4c95-a3b3-a8a0dc9f68da" providerId="ADAL" clId="{2C2428F8-BA83-2D41-AC47-AACF46EEEC0B}" dt="2025-05-28T14:21:34.006" v="8783" actId="404"/>
          <ac:spMkLst>
            <pc:docMk/>
            <pc:sldMk cId="810406860" sldId="370"/>
            <ac:spMk id="4098" creationId="{2F90A840-8610-E752-AF2C-8562F9FBCA1B}"/>
          </ac:spMkLst>
        </pc:spChg>
      </pc:sldChg>
      <pc:sldChg chg="modSp add mod">
        <pc:chgData name="Binita Gupta (binitag)" userId="2e1667b5-636b-4c95-a3b3-a8a0dc9f68da" providerId="ADAL" clId="{2C2428F8-BA83-2D41-AC47-AACF46EEEC0B}" dt="2025-05-28T14:22:41.004" v="8808" actId="20577"/>
        <pc:sldMkLst>
          <pc:docMk/>
          <pc:sldMk cId="3030136165" sldId="371"/>
        </pc:sldMkLst>
        <pc:spChg chg="mod">
          <ac:chgData name="Binita Gupta (binitag)" userId="2e1667b5-636b-4c95-a3b3-a8a0dc9f68da" providerId="ADAL" clId="{2C2428F8-BA83-2D41-AC47-AACF46EEEC0B}" dt="2025-05-28T03:19:05.762" v="7071" actId="20577"/>
          <ac:spMkLst>
            <pc:docMk/>
            <pc:sldMk cId="3030136165" sldId="371"/>
            <ac:spMk id="2" creationId="{9825CA68-2088-FFEE-AEA4-AE515B0A6C28}"/>
          </ac:spMkLst>
        </pc:spChg>
        <pc:spChg chg="mod">
          <ac:chgData name="Binita Gupta (binitag)" userId="2e1667b5-636b-4c95-a3b3-a8a0dc9f68da" providerId="ADAL" clId="{2C2428F8-BA83-2D41-AC47-AACF46EEEC0B}" dt="2025-05-28T14:22:41.004" v="8808" actId="20577"/>
          <ac:spMkLst>
            <pc:docMk/>
            <pc:sldMk cId="3030136165" sldId="371"/>
            <ac:spMk id="3" creationId="{F782D494-CC4D-B73A-C848-12D6194323D5}"/>
          </ac:spMkLst>
        </pc:spChg>
      </pc:sldChg>
      <pc:sldChg chg="modSp add del mod">
        <pc:chgData name="Binita Gupta (binitag)" userId="2e1667b5-636b-4c95-a3b3-a8a0dc9f68da" providerId="ADAL" clId="{2C2428F8-BA83-2D41-AC47-AACF46EEEC0B}" dt="2025-05-28T14:24:42.828" v="8809" actId="2696"/>
        <pc:sldMkLst>
          <pc:docMk/>
          <pc:sldMk cId="616998472" sldId="372"/>
        </pc:sldMkLst>
        <pc:spChg chg="mod">
          <ac:chgData name="Binita Gupta (binitag)" userId="2e1667b5-636b-4c95-a3b3-a8a0dc9f68da" providerId="ADAL" clId="{2C2428F8-BA83-2D41-AC47-AACF46EEEC0B}" dt="2025-05-28T03:19:18.736" v="7076" actId="20577"/>
          <ac:spMkLst>
            <pc:docMk/>
            <pc:sldMk cId="616998472" sldId="372"/>
            <ac:spMk id="2" creationId="{077B747F-6FBA-88A8-430D-1DEF612C029A}"/>
          </ac:spMkLst>
        </pc:spChg>
        <pc:spChg chg="mod">
          <ac:chgData name="Binita Gupta (binitag)" userId="2e1667b5-636b-4c95-a3b3-a8a0dc9f68da" providerId="ADAL" clId="{2C2428F8-BA83-2D41-AC47-AACF46EEEC0B}" dt="2025-05-28T05:53:54.987" v="7562" actId="20577"/>
          <ac:spMkLst>
            <pc:docMk/>
            <pc:sldMk cId="616998472" sldId="372"/>
            <ac:spMk id="3" creationId="{A39D0FB4-29B2-18AD-86FA-D2551D11B10C}"/>
          </ac:spMkLst>
        </pc:spChg>
      </pc:sldChg>
      <pc:sldChg chg="modSp add mod">
        <pc:chgData name="Binita Gupta (binitag)" userId="2e1667b5-636b-4c95-a3b3-a8a0dc9f68da" providerId="ADAL" clId="{2C2428F8-BA83-2D41-AC47-AACF46EEEC0B}" dt="2025-05-28T14:24:48.507" v="8811" actId="20577"/>
        <pc:sldMkLst>
          <pc:docMk/>
          <pc:sldMk cId="2669569806" sldId="373"/>
        </pc:sldMkLst>
        <pc:spChg chg="mod">
          <ac:chgData name="Binita Gupta (binitag)" userId="2e1667b5-636b-4c95-a3b3-a8a0dc9f68da" providerId="ADAL" clId="{2C2428F8-BA83-2D41-AC47-AACF46EEEC0B}" dt="2025-05-28T14:24:48.507" v="8811" actId="20577"/>
          <ac:spMkLst>
            <pc:docMk/>
            <pc:sldMk cId="2669569806" sldId="373"/>
            <ac:spMk id="2" creationId="{A01478F0-D5EE-D7A2-9777-379E25A0DFFC}"/>
          </ac:spMkLst>
        </pc:spChg>
        <pc:spChg chg="mod">
          <ac:chgData name="Binita Gupta (binitag)" userId="2e1667b5-636b-4c95-a3b3-a8a0dc9f68da" providerId="ADAL" clId="{2C2428F8-BA83-2D41-AC47-AACF46EEEC0B}" dt="2025-05-28T06:25:03.034" v="8119" actId="20577"/>
          <ac:spMkLst>
            <pc:docMk/>
            <pc:sldMk cId="2669569806" sldId="373"/>
            <ac:spMk id="3" creationId="{2F74DF4C-CE7B-377B-A2BB-2AAD88B522CF}"/>
          </ac:spMkLst>
        </pc:spChg>
      </pc:sldChg>
      <pc:sldChg chg="addSp delSp modSp new del mod">
        <pc:chgData name="Binita Gupta (binitag)" userId="2e1667b5-636b-4c95-a3b3-a8a0dc9f68da" providerId="ADAL" clId="{2C2428F8-BA83-2D41-AC47-AACF46EEEC0B}" dt="2025-05-28T06:03:46.168" v="7742" actId="2696"/>
        <pc:sldMkLst>
          <pc:docMk/>
          <pc:sldMk cId="3320783893" sldId="374"/>
        </pc:sldMkLst>
        <pc:spChg chg="add mod">
          <ac:chgData name="Binita Gupta (binitag)" userId="2e1667b5-636b-4c95-a3b3-a8a0dc9f68da" providerId="ADAL" clId="{2C2428F8-BA83-2D41-AC47-AACF46EEEC0B}" dt="2025-05-28T05:56:18.877" v="7568"/>
          <ac:spMkLst>
            <pc:docMk/>
            <pc:sldMk cId="3320783893" sldId="374"/>
            <ac:spMk id="7" creationId="{067A77AC-6B84-26E9-F143-C48AC6E62164}"/>
          </ac:spMkLst>
        </pc:spChg>
        <pc:spChg chg="add del mod">
          <ac:chgData name="Binita Gupta (binitag)" userId="2e1667b5-636b-4c95-a3b3-a8a0dc9f68da" providerId="ADAL" clId="{2C2428F8-BA83-2D41-AC47-AACF46EEEC0B}" dt="2025-05-28T05:56:28.772" v="7571" actId="478"/>
          <ac:spMkLst>
            <pc:docMk/>
            <pc:sldMk cId="3320783893" sldId="374"/>
            <ac:spMk id="9" creationId="{F9830B27-1C78-0470-9AB9-DF293D981BDC}"/>
          </ac:spMkLst>
        </pc:spChg>
        <pc:spChg chg="add mod">
          <ac:chgData name="Binita Gupta (binitag)" userId="2e1667b5-636b-4c95-a3b3-a8a0dc9f68da" providerId="ADAL" clId="{2C2428F8-BA83-2D41-AC47-AACF46EEEC0B}" dt="2025-05-28T05:58:48.158" v="7646" actId="1076"/>
          <ac:spMkLst>
            <pc:docMk/>
            <pc:sldMk cId="3320783893" sldId="374"/>
            <ac:spMk id="11" creationId="{8637F069-5DC4-9801-4CF7-578BB6B1ACFA}"/>
          </ac:spMkLst>
        </pc:spChg>
        <pc:spChg chg="add mod">
          <ac:chgData name="Binita Gupta (binitag)" userId="2e1667b5-636b-4c95-a3b3-a8a0dc9f68da" providerId="ADAL" clId="{2C2428F8-BA83-2D41-AC47-AACF46EEEC0B}" dt="2025-05-28T05:58:57.072" v="7650" actId="20577"/>
          <ac:spMkLst>
            <pc:docMk/>
            <pc:sldMk cId="3320783893" sldId="374"/>
            <ac:spMk id="12" creationId="{0481BF49-32EA-F15D-653B-EB1C15893D0B}"/>
          </ac:spMkLst>
        </pc:spChg>
        <pc:graphicFrameChg chg="add mod">
          <ac:chgData name="Binita Gupta (binitag)" userId="2e1667b5-636b-4c95-a3b3-a8a0dc9f68da" providerId="ADAL" clId="{2C2428F8-BA83-2D41-AC47-AACF46EEEC0B}" dt="2025-05-28T05:56:17.065" v="7567"/>
          <ac:graphicFrameMkLst>
            <pc:docMk/>
            <pc:sldMk cId="3320783893" sldId="374"/>
            <ac:graphicFrameMk id="6" creationId="{9EABE758-4F7D-4A25-A1BF-A61BB04874CB}"/>
          </ac:graphicFrameMkLst>
        </pc:graphicFrameChg>
        <pc:graphicFrameChg chg="add mod modGraphic">
          <ac:chgData name="Binita Gupta (binitag)" userId="2e1667b5-636b-4c95-a3b3-a8a0dc9f68da" providerId="ADAL" clId="{2C2428F8-BA83-2D41-AC47-AACF46EEEC0B}" dt="2025-05-28T05:57:23.824" v="7583" actId="1076"/>
          <ac:graphicFrameMkLst>
            <pc:docMk/>
            <pc:sldMk cId="3320783893" sldId="374"/>
            <ac:graphicFrameMk id="8" creationId="{3CC06D48-4AC6-9125-B658-D5AC8FBEC2FF}"/>
          </ac:graphicFrameMkLst>
        </pc:graphicFrameChg>
        <pc:graphicFrameChg chg="add mod modGraphic">
          <ac:chgData name="Binita Gupta (binitag)" userId="2e1667b5-636b-4c95-a3b3-a8a0dc9f68da" providerId="ADAL" clId="{2C2428F8-BA83-2D41-AC47-AACF46EEEC0B}" dt="2025-05-28T05:58:35.738" v="7642" actId="1076"/>
          <ac:graphicFrameMkLst>
            <pc:docMk/>
            <pc:sldMk cId="3320783893" sldId="374"/>
            <ac:graphicFrameMk id="10" creationId="{FD7B068A-3352-60E4-C06B-8316B8861FD9}"/>
          </ac:graphicFrameMkLst>
        </pc:graphicFrameChg>
      </pc:sldChg>
      <pc:sldChg chg="addSp delSp modSp add del mod">
        <pc:chgData name="Binita Gupta (binitag)" userId="2e1667b5-636b-4c95-a3b3-a8a0dc9f68da" providerId="ADAL" clId="{2C2428F8-BA83-2D41-AC47-AACF46EEEC0B}" dt="2025-05-28T14:34:10.370" v="8836" actId="20577"/>
        <pc:sldMkLst>
          <pc:docMk/>
          <pc:sldMk cId="1444591724" sldId="375"/>
        </pc:sldMkLst>
        <pc:spChg chg="mod">
          <ac:chgData name="Binita Gupta (binitag)" userId="2e1667b5-636b-4c95-a3b3-a8a0dc9f68da" providerId="ADAL" clId="{2C2428F8-BA83-2D41-AC47-AACF46EEEC0B}" dt="2025-05-28T14:11:59.628" v="8544" actId="14100"/>
          <ac:spMkLst>
            <pc:docMk/>
            <pc:sldMk cId="1444591724" sldId="375"/>
            <ac:spMk id="2" creationId="{C3A9DA75-DBBC-3886-9D29-35BC4ECC6E29}"/>
          </ac:spMkLst>
        </pc:spChg>
        <pc:spChg chg="add mod">
          <ac:chgData name="Binita Gupta (binitag)" userId="2e1667b5-636b-4c95-a3b3-a8a0dc9f68da" providerId="ADAL" clId="{2C2428F8-BA83-2D41-AC47-AACF46EEEC0B}" dt="2025-05-28T14:34:10.370" v="8836" actId="20577"/>
          <ac:spMkLst>
            <pc:docMk/>
            <pc:sldMk cId="1444591724" sldId="375"/>
            <ac:spMk id="6" creationId="{28E39D88-D499-EB07-E3ED-7B8E8350DA03}"/>
          </ac:spMkLst>
        </pc:spChg>
        <pc:spChg chg="add del mod">
          <ac:chgData name="Binita Gupta (binitag)" userId="2e1667b5-636b-4c95-a3b3-a8a0dc9f68da" providerId="ADAL" clId="{2C2428F8-BA83-2D41-AC47-AACF46EEEC0B}" dt="2025-05-28T14:05:02.188" v="8315" actId="478"/>
          <ac:spMkLst>
            <pc:docMk/>
            <pc:sldMk cId="1444591724" sldId="375"/>
            <ac:spMk id="7" creationId="{CDF63F5B-DF6B-90A4-1025-56B1D7404AFF}"/>
          </ac:spMkLst>
        </pc:spChg>
        <pc:spChg chg="mod">
          <ac:chgData name="Binita Gupta (binitag)" userId="2e1667b5-636b-4c95-a3b3-a8a0dc9f68da" providerId="ADAL" clId="{2C2428F8-BA83-2D41-AC47-AACF46EEEC0B}" dt="2025-05-28T14:12:06.535" v="8545" actId="1076"/>
          <ac:spMkLst>
            <pc:docMk/>
            <pc:sldMk cId="1444591724" sldId="375"/>
            <ac:spMk id="11" creationId="{A401393B-DCFB-2529-987B-B62BFE5ACE8F}"/>
          </ac:spMkLst>
        </pc:spChg>
        <pc:spChg chg="mod">
          <ac:chgData name="Binita Gupta (binitag)" userId="2e1667b5-636b-4c95-a3b3-a8a0dc9f68da" providerId="ADAL" clId="{2C2428F8-BA83-2D41-AC47-AACF46EEEC0B}" dt="2025-05-28T14:12:06.535" v="8545" actId="1076"/>
          <ac:spMkLst>
            <pc:docMk/>
            <pc:sldMk cId="1444591724" sldId="375"/>
            <ac:spMk id="12" creationId="{23AE9293-D421-2352-2ABC-039FF277CEAE}"/>
          </ac:spMkLst>
        </pc:spChg>
        <pc:graphicFrameChg chg="mod modGraphic">
          <ac:chgData name="Binita Gupta (binitag)" userId="2e1667b5-636b-4c95-a3b3-a8a0dc9f68da" providerId="ADAL" clId="{2C2428F8-BA83-2D41-AC47-AACF46EEEC0B}" dt="2025-05-28T14:12:18.111" v="8557" actId="207"/>
          <ac:graphicFrameMkLst>
            <pc:docMk/>
            <pc:sldMk cId="1444591724" sldId="375"/>
            <ac:graphicFrameMk id="8" creationId="{1A899FFE-A923-9D66-CF30-54EB37EAEE49}"/>
          </ac:graphicFrameMkLst>
        </pc:graphicFrameChg>
        <pc:graphicFrameChg chg="mod modGraphic">
          <ac:chgData name="Binita Gupta (binitag)" userId="2e1667b5-636b-4c95-a3b3-a8a0dc9f68da" providerId="ADAL" clId="{2C2428F8-BA83-2D41-AC47-AACF46EEEC0B}" dt="2025-05-28T14:12:06.535" v="8545" actId="1076"/>
          <ac:graphicFrameMkLst>
            <pc:docMk/>
            <pc:sldMk cId="1444591724" sldId="375"/>
            <ac:graphicFrameMk id="10" creationId="{36F603C0-EEB1-7320-F497-EEE027E1F43D}"/>
          </ac:graphicFrameMkLst>
        </pc:graphicFrameChg>
      </pc:sldChg>
      <pc:sldMasterChg chg="modSp mod">
        <pc:chgData name="Binita Gupta (binitag)" userId="2e1667b5-636b-4c95-a3b3-a8a0dc9f68da" providerId="ADAL" clId="{2C2428F8-BA83-2D41-AC47-AACF46EEEC0B}" dt="2025-05-28T14:40:13.713" v="8850" actId="20577"/>
        <pc:sldMasterMkLst>
          <pc:docMk/>
          <pc:sldMasterMk cId="0" sldId="2147483648"/>
        </pc:sldMasterMkLst>
        <pc:spChg chg="mod">
          <ac:chgData name="Binita Gupta (binitag)" userId="2e1667b5-636b-4c95-a3b3-a8a0dc9f68da" providerId="ADAL" clId="{2C2428F8-BA83-2D41-AC47-AACF46EEEC0B}" dt="2025-05-28T14:40:13.713" v="885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Binita Gupta (binitag)" userId="2e1667b5-636b-4c95-a3b3-a8a0dc9f68da" providerId="ADAL" clId="{6A3A8A75-6158-CE43-8164-3D0B48572E07}"/>
    <pc:docChg chg="undo custSel addSld delSld modSld sldOrd modMainMaster">
      <pc:chgData name="Binita Gupta (binitag)" userId="2e1667b5-636b-4c95-a3b3-a8a0dc9f68da" providerId="ADAL" clId="{6A3A8A75-6158-CE43-8164-3D0B48572E07}" dt="2024-05-13T20:22:57.049" v="18811" actId="1076"/>
      <pc:docMkLst>
        <pc:docMk/>
      </pc:docMkLst>
      <pc:sldChg chg="modSp mod">
        <pc:chgData name="Binita Gupta (binitag)" userId="2e1667b5-636b-4c95-a3b3-a8a0dc9f68da" providerId="ADAL" clId="{6A3A8A75-6158-CE43-8164-3D0B48572E07}" dt="2024-03-08T20:28:29.058" v="17302"/>
        <pc:sldMkLst>
          <pc:docMk/>
          <pc:sldMk cId="0" sldId="256"/>
        </pc:sldMkLst>
      </pc:sldChg>
      <pc:sldChg chg="del">
        <pc:chgData name="Binita Gupta (binitag)" userId="2e1667b5-636b-4c95-a3b3-a8a0dc9f68da" providerId="ADAL" clId="{6A3A8A75-6158-CE43-8164-3D0B48572E07}" dt="2024-02-29T20:40:46.735" v="4364" actId="2696"/>
        <pc:sldMkLst>
          <pc:docMk/>
          <pc:sldMk cId="0" sldId="257"/>
        </pc:sldMkLst>
      </pc:sldChg>
      <pc:sldChg chg="modSp add del mod">
        <pc:chgData name="Binita Gupta (binitag)" userId="2e1667b5-636b-4c95-a3b3-a8a0dc9f68da" providerId="ADAL" clId="{6A3A8A75-6158-CE43-8164-3D0B48572E07}" dt="2024-03-21T17:14:51.780" v="17312" actId="20577"/>
        <pc:sldMkLst>
          <pc:docMk/>
          <pc:sldMk cId="0" sldId="264"/>
        </pc:sldMkLst>
      </pc:sldChg>
      <pc:sldChg chg="del">
        <pc:chgData name="Binita Gupta (binitag)" userId="2e1667b5-636b-4c95-a3b3-a8a0dc9f68da" providerId="ADAL" clId="{6A3A8A75-6158-CE43-8164-3D0B48572E07}" dt="2024-03-03T07:08:58.229" v="11781" actId="2696"/>
        <pc:sldMkLst>
          <pc:docMk/>
          <pc:sldMk cId="2953422198" sldId="266"/>
        </pc:sldMkLst>
      </pc:sldChg>
      <pc:sldChg chg="del">
        <pc:chgData name="Binita Gupta (binitag)" userId="2e1667b5-636b-4c95-a3b3-a8a0dc9f68da" providerId="ADAL" clId="{6A3A8A75-6158-CE43-8164-3D0B48572E07}" dt="2024-03-03T07:08:58.415" v="11782" actId="2696"/>
        <pc:sldMkLst>
          <pc:docMk/>
          <pc:sldMk cId="3100640423" sldId="267"/>
        </pc:sldMkLst>
      </pc:sldChg>
      <pc:sldChg chg="del">
        <pc:chgData name="Binita Gupta (binitag)" userId="2e1667b5-636b-4c95-a3b3-a8a0dc9f68da" providerId="ADAL" clId="{6A3A8A75-6158-CE43-8164-3D0B48572E07}" dt="2024-03-03T07:09:05.008" v="11785" actId="2696"/>
        <pc:sldMkLst>
          <pc:docMk/>
          <pc:sldMk cId="1075417426" sldId="276"/>
        </pc:sldMkLst>
      </pc:sldChg>
      <pc:sldChg chg="del">
        <pc:chgData name="Binita Gupta (binitag)" userId="2e1667b5-636b-4c95-a3b3-a8a0dc9f68da" providerId="ADAL" clId="{6A3A8A75-6158-CE43-8164-3D0B48572E07}" dt="2024-03-03T07:09:05.075" v="11803" actId="2696"/>
        <pc:sldMkLst>
          <pc:docMk/>
          <pc:sldMk cId="1899805933" sldId="282"/>
        </pc:sldMkLst>
      </pc:sldChg>
      <pc:sldChg chg="del">
        <pc:chgData name="Binita Gupta (binitag)" userId="2e1667b5-636b-4c95-a3b3-a8a0dc9f68da" providerId="ADAL" clId="{6A3A8A75-6158-CE43-8164-3D0B48572E07}" dt="2024-03-03T07:09:05.034" v="11796" actId="2696"/>
        <pc:sldMkLst>
          <pc:docMk/>
          <pc:sldMk cId="1300546902" sldId="283"/>
        </pc:sldMkLst>
      </pc:sldChg>
      <pc:sldChg chg="del">
        <pc:chgData name="Binita Gupta (binitag)" userId="2e1667b5-636b-4c95-a3b3-a8a0dc9f68da" providerId="ADAL" clId="{6A3A8A75-6158-CE43-8164-3D0B48572E07}" dt="2024-03-03T07:09:05.035" v="11797" actId="2696"/>
        <pc:sldMkLst>
          <pc:docMk/>
          <pc:sldMk cId="3160937320" sldId="287"/>
        </pc:sldMkLst>
      </pc:sldChg>
      <pc:sldChg chg="del">
        <pc:chgData name="Binita Gupta (binitag)" userId="2e1667b5-636b-4c95-a3b3-a8a0dc9f68da" providerId="ADAL" clId="{6A3A8A75-6158-CE43-8164-3D0B48572E07}" dt="2024-03-03T07:08:58.647" v="11783" actId="2696"/>
        <pc:sldMkLst>
          <pc:docMk/>
          <pc:sldMk cId="184415321" sldId="288"/>
        </pc:sldMkLst>
      </pc:sldChg>
      <pc:sldChg chg="del">
        <pc:chgData name="Binita Gupta (binitag)" userId="2e1667b5-636b-4c95-a3b3-a8a0dc9f68da" providerId="ADAL" clId="{6A3A8A75-6158-CE43-8164-3D0B48572E07}" dt="2024-03-03T07:08:58.928" v="11784" actId="2696"/>
        <pc:sldMkLst>
          <pc:docMk/>
          <pc:sldMk cId="1552356036" sldId="290"/>
        </pc:sldMkLst>
      </pc:sldChg>
      <pc:sldChg chg="del">
        <pc:chgData name="Binita Gupta (binitag)" userId="2e1667b5-636b-4c95-a3b3-a8a0dc9f68da" providerId="ADAL" clId="{6A3A8A75-6158-CE43-8164-3D0B48572E07}" dt="2024-03-03T07:09:05.026" v="11790" actId="2696"/>
        <pc:sldMkLst>
          <pc:docMk/>
          <pc:sldMk cId="2189449108" sldId="291"/>
        </pc:sldMkLst>
      </pc:sldChg>
      <pc:sldChg chg="del">
        <pc:chgData name="Binita Gupta (binitag)" userId="2e1667b5-636b-4c95-a3b3-a8a0dc9f68da" providerId="ADAL" clId="{6A3A8A75-6158-CE43-8164-3D0B48572E07}" dt="2024-03-03T07:09:05.019" v="11788" actId="2696"/>
        <pc:sldMkLst>
          <pc:docMk/>
          <pc:sldMk cId="4045845716" sldId="292"/>
        </pc:sldMkLst>
      </pc:sldChg>
      <pc:sldChg chg="del">
        <pc:chgData name="Binita Gupta (binitag)" userId="2e1667b5-636b-4c95-a3b3-a8a0dc9f68da" providerId="ADAL" clId="{6A3A8A75-6158-CE43-8164-3D0B48572E07}" dt="2024-03-03T07:09:05.064" v="11802" actId="2696"/>
        <pc:sldMkLst>
          <pc:docMk/>
          <pc:sldMk cId="2800919492" sldId="294"/>
        </pc:sldMkLst>
      </pc:sldChg>
      <pc:sldChg chg="del">
        <pc:chgData name="Binita Gupta (binitag)" userId="2e1667b5-636b-4c95-a3b3-a8a0dc9f68da" providerId="ADAL" clId="{6A3A8A75-6158-CE43-8164-3D0B48572E07}" dt="2024-03-03T07:09:05.024" v="11789" actId="2696"/>
        <pc:sldMkLst>
          <pc:docMk/>
          <pc:sldMk cId="1974818652" sldId="295"/>
        </pc:sldMkLst>
      </pc:sldChg>
      <pc:sldChg chg="del">
        <pc:chgData name="Binita Gupta (binitag)" userId="2e1667b5-636b-4c95-a3b3-a8a0dc9f68da" providerId="ADAL" clId="{6A3A8A75-6158-CE43-8164-3D0B48572E07}" dt="2024-03-03T07:09:05.058" v="11799" actId="2696"/>
        <pc:sldMkLst>
          <pc:docMk/>
          <pc:sldMk cId="3128179532" sldId="296"/>
        </pc:sldMkLst>
      </pc:sldChg>
      <pc:sldChg chg="del">
        <pc:chgData name="Binita Gupta (binitag)" userId="2e1667b5-636b-4c95-a3b3-a8a0dc9f68da" providerId="ADAL" clId="{6A3A8A75-6158-CE43-8164-3D0B48572E07}" dt="2024-03-03T07:09:05.018" v="11787" actId="2696"/>
        <pc:sldMkLst>
          <pc:docMk/>
          <pc:sldMk cId="2595449661" sldId="297"/>
        </pc:sldMkLst>
      </pc:sldChg>
      <pc:sldChg chg="del">
        <pc:chgData name="Binita Gupta (binitag)" userId="2e1667b5-636b-4c95-a3b3-a8a0dc9f68da" providerId="ADAL" clId="{6A3A8A75-6158-CE43-8164-3D0B48572E07}" dt="2024-03-03T07:09:05.032" v="11795" actId="2696"/>
        <pc:sldMkLst>
          <pc:docMk/>
          <pc:sldMk cId="69757405" sldId="300"/>
        </pc:sldMkLst>
      </pc:sldChg>
      <pc:sldChg chg="del">
        <pc:chgData name="Binita Gupta (binitag)" userId="2e1667b5-636b-4c95-a3b3-a8a0dc9f68da" providerId="ADAL" clId="{6A3A8A75-6158-CE43-8164-3D0B48572E07}" dt="2024-03-03T07:09:05.059" v="11800" actId="2696"/>
        <pc:sldMkLst>
          <pc:docMk/>
          <pc:sldMk cId="2283623507" sldId="301"/>
        </pc:sldMkLst>
      </pc:sldChg>
      <pc:sldChg chg="del">
        <pc:chgData name="Binita Gupta (binitag)" userId="2e1667b5-636b-4c95-a3b3-a8a0dc9f68da" providerId="ADAL" clId="{6A3A8A75-6158-CE43-8164-3D0B48572E07}" dt="2024-03-03T07:09:05.031" v="11794" actId="2696"/>
        <pc:sldMkLst>
          <pc:docMk/>
          <pc:sldMk cId="3989689201" sldId="303"/>
        </pc:sldMkLst>
      </pc:sldChg>
      <pc:sldChg chg="del">
        <pc:chgData name="Binita Gupta (binitag)" userId="2e1667b5-636b-4c95-a3b3-a8a0dc9f68da" providerId="ADAL" clId="{6A3A8A75-6158-CE43-8164-3D0B48572E07}" dt="2024-03-03T07:09:05.083" v="11804" actId="2696"/>
        <pc:sldMkLst>
          <pc:docMk/>
          <pc:sldMk cId="3112040221" sldId="304"/>
        </pc:sldMkLst>
      </pc:sldChg>
      <pc:sldChg chg="del">
        <pc:chgData name="Binita Gupta (binitag)" userId="2e1667b5-636b-4c95-a3b3-a8a0dc9f68da" providerId="ADAL" clId="{6A3A8A75-6158-CE43-8164-3D0B48572E07}" dt="2024-03-03T07:09:05.063" v="11801" actId="2696"/>
        <pc:sldMkLst>
          <pc:docMk/>
          <pc:sldMk cId="4135912332" sldId="305"/>
        </pc:sldMkLst>
      </pc:sldChg>
      <pc:sldChg chg="del">
        <pc:chgData name="Binita Gupta (binitag)" userId="2e1667b5-636b-4c95-a3b3-a8a0dc9f68da" providerId="ADAL" clId="{6A3A8A75-6158-CE43-8164-3D0B48572E07}" dt="2024-03-03T07:09:05.027" v="11791" actId="2696"/>
        <pc:sldMkLst>
          <pc:docMk/>
          <pc:sldMk cId="2719389330" sldId="306"/>
        </pc:sldMkLst>
      </pc:sldChg>
      <pc:sldChg chg="del">
        <pc:chgData name="Binita Gupta (binitag)" userId="2e1667b5-636b-4c95-a3b3-a8a0dc9f68da" providerId="ADAL" clId="{6A3A8A75-6158-CE43-8164-3D0B48572E07}" dt="2024-03-03T07:09:05.011" v="11786" actId="2696"/>
        <pc:sldMkLst>
          <pc:docMk/>
          <pc:sldMk cId="3144404592" sldId="307"/>
        </pc:sldMkLst>
      </pc:sldChg>
      <pc:sldChg chg="del">
        <pc:chgData name="Binita Gupta (binitag)" userId="2e1667b5-636b-4c95-a3b3-a8a0dc9f68da" providerId="ADAL" clId="{6A3A8A75-6158-CE43-8164-3D0B48572E07}" dt="2024-03-03T07:09:05.028" v="11792" actId="2696"/>
        <pc:sldMkLst>
          <pc:docMk/>
          <pc:sldMk cId="785965236" sldId="308"/>
        </pc:sldMkLst>
      </pc:sldChg>
      <pc:sldChg chg="del">
        <pc:chgData name="Binita Gupta (binitag)" userId="2e1667b5-636b-4c95-a3b3-a8a0dc9f68da" providerId="ADAL" clId="{6A3A8A75-6158-CE43-8164-3D0B48572E07}" dt="2024-03-03T07:09:05.054" v="11798" actId="2696"/>
        <pc:sldMkLst>
          <pc:docMk/>
          <pc:sldMk cId="2335054722" sldId="311"/>
        </pc:sldMkLst>
      </pc:sldChg>
      <pc:sldChg chg="addSp delSp modSp add mod ord">
        <pc:chgData name="Binita Gupta (binitag)" userId="2e1667b5-636b-4c95-a3b3-a8a0dc9f68da" providerId="ADAL" clId="{6A3A8A75-6158-CE43-8164-3D0B48572E07}" dt="2024-04-02T19:54:25.025" v="18810" actId="20577"/>
        <pc:sldMkLst>
          <pc:docMk/>
          <pc:sldMk cId="2470693909" sldId="312"/>
        </pc:sldMkLst>
      </pc:sldChg>
      <pc:sldChg chg="modSp add del mod">
        <pc:chgData name="Binita Gupta (binitag)" userId="2e1667b5-636b-4c95-a3b3-a8a0dc9f68da" providerId="ADAL" clId="{6A3A8A75-6158-CE43-8164-3D0B48572E07}" dt="2024-02-29T07:38:10.557" v="278" actId="2696"/>
        <pc:sldMkLst>
          <pc:docMk/>
          <pc:sldMk cId="3631347344" sldId="312"/>
        </pc:sldMkLst>
      </pc:sldChg>
      <pc:sldChg chg="add del">
        <pc:chgData name="Binita Gupta (binitag)" userId="2e1667b5-636b-4c95-a3b3-a8a0dc9f68da" providerId="ADAL" clId="{6A3A8A75-6158-CE43-8164-3D0B48572E07}" dt="2024-02-29T20:40:45.543" v="4363" actId="2696"/>
        <pc:sldMkLst>
          <pc:docMk/>
          <pc:sldMk cId="1635419571" sldId="313"/>
        </pc:sldMkLst>
      </pc:sldChg>
      <pc:sldChg chg="add del">
        <pc:chgData name="Binita Gupta (binitag)" userId="2e1667b5-636b-4c95-a3b3-a8a0dc9f68da" providerId="ADAL" clId="{6A3A8A75-6158-CE43-8164-3D0B48572E07}" dt="2024-02-29T07:39:07.026" v="302"/>
        <pc:sldMkLst>
          <pc:docMk/>
          <pc:sldMk cId="2388982222" sldId="313"/>
        </pc:sldMkLst>
      </pc:sldChg>
      <pc:sldChg chg="modSp add del mod">
        <pc:chgData name="Binita Gupta (binitag)" userId="2e1667b5-636b-4c95-a3b3-a8a0dc9f68da" providerId="ADAL" clId="{6A3A8A75-6158-CE43-8164-3D0B48572E07}" dt="2024-02-29T19:01:36.311" v="2242" actId="2696"/>
        <pc:sldMkLst>
          <pc:docMk/>
          <pc:sldMk cId="4190124659" sldId="314"/>
        </pc:sldMkLst>
      </pc:sldChg>
      <pc:sldChg chg="modSp add mod">
        <pc:chgData name="Binita Gupta (binitag)" userId="2e1667b5-636b-4c95-a3b3-a8a0dc9f68da" providerId="ADAL" clId="{6A3A8A75-6158-CE43-8164-3D0B48572E07}" dt="2024-03-21T17:17:23.006" v="17348" actId="20577"/>
        <pc:sldMkLst>
          <pc:docMk/>
          <pc:sldMk cId="53126868" sldId="315"/>
        </pc:sldMkLst>
      </pc:sldChg>
      <pc:sldChg chg="addSp delSp modSp add mod ord modClrScheme chgLayout modNotesTx">
        <pc:chgData name="Binita Gupta (binitag)" userId="2e1667b5-636b-4c95-a3b3-a8a0dc9f68da" providerId="ADAL" clId="{6A3A8A75-6158-CE43-8164-3D0B48572E07}" dt="2024-05-13T20:22:57.049" v="18811" actId="1076"/>
        <pc:sldMkLst>
          <pc:docMk/>
          <pc:sldMk cId="107204596" sldId="316"/>
        </pc:sldMkLst>
      </pc:sldChg>
      <pc:sldChg chg="addSp delSp modSp add del mod">
        <pc:chgData name="Binita Gupta (binitag)" userId="2e1667b5-636b-4c95-a3b3-a8a0dc9f68da" providerId="ADAL" clId="{6A3A8A75-6158-CE43-8164-3D0B48572E07}" dt="2024-03-04T20:12:01.811" v="14015" actId="2696"/>
        <pc:sldMkLst>
          <pc:docMk/>
          <pc:sldMk cId="4103830749" sldId="317"/>
        </pc:sldMkLst>
      </pc:sldChg>
      <pc:sldChg chg="addSp delSp modSp add mod">
        <pc:chgData name="Binita Gupta (binitag)" userId="2e1667b5-636b-4c95-a3b3-a8a0dc9f68da" providerId="ADAL" clId="{6A3A8A75-6158-CE43-8164-3D0B48572E07}" dt="2024-03-21T17:53:27.018" v="18075" actId="20577"/>
        <pc:sldMkLst>
          <pc:docMk/>
          <pc:sldMk cId="1846169565" sldId="318"/>
        </pc:sldMkLst>
      </pc:sldChg>
      <pc:sldChg chg="addSp delSp modSp add mod modClrScheme chgLayout">
        <pc:chgData name="Binita Gupta (binitag)" userId="2e1667b5-636b-4c95-a3b3-a8a0dc9f68da" providerId="ADAL" clId="{6A3A8A75-6158-CE43-8164-3D0B48572E07}" dt="2024-03-21T17:55:36.672" v="18084" actId="1076"/>
        <pc:sldMkLst>
          <pc:docMk/>
          <pc:sldMk cId="3810868281" sldId="319"/>
        </pc:sldMkLst>
      </pc:sldChg>
      <pc:sldChg chg="modSp add mod">
        <pc:chgData name="Binita Gupta (binitag)" userId="2e1667b5-636b-4c95-a3b3-a8a0dc9f68da" providerId="ADAL" clId="{6A3A8A75-6158-CE43-8164-3D0B48572E07}" dt="2024-03-21T18:13:08.302" v="18489" actId="1076"/>
        <pc:sldMkLst>
          <pc:docMk/>
          <pc:sldMk cId="4031054300" sldId="320"/>
        </pc:sldMkLst>
      </pc:sldChg>
      <pc:sldChg chg="modSp add mod modNotesTx">
        <pc:chgData name="Binita Gupta (binitag)" userId="2e1667b5-636b-4c95-a3b3-a8a0dc9f68da" providerId="ADAL" clId="{6A3A8A75-6158-CE43-8164-3D0B48572E07}" dt="2024-04-02T19:53:22.297" v="18795" actId="20577"/>
        <pc:sldMkLst>
          <pc:docMk/>
          <pc:sldMk cId="3930847488" sldId="321"/>
        </pc:sldMkLst>
      </pc:sldChg>
      <pc:sldChg chg="addSp delSp modSp add del mod">
        <pc:chgData name="Binita Gupta (binitag)" userId="2e1667b5-636b-4c95-a3b3-a8a0dc9f68da" providerId="ADAL" clId="{6A3A8A75-6158-CE43-8164-3D0B48572E07}" dt="2024-03-04T20:12:06.619" v="14016" actId="2696"/>
        <pc:sldMkLst>
          <pc:docMk/>
          <pc:sldMk cId="2090202646" sldId="322"/>
        </pc:sldMkLst>
      </pc:sldChg>
      <pc:sldChg chg="addSp delSp modSp add del mod">
        <pc:chgData name="Binita Gupta (binitag)" userId="2e1667b5-636b-4c95-a3b3-a8a0dc9f68da" providerId="ADAL" clId="{6A3A8A75-6158-CE43-8164-3D0B48572E07}" dt="2024-03-08T07:30:12.966" v="17174" actId="2696"/>
        <pc:sldMkLst>
          <pc:docMk/>
          <pc:sldMk cId="873720385" sldId="323"/>
        </pc:sldMkLst>
      </pc:sldChg>
      <pc:sldChg chg="modSp add del mod">
        <pc:chgData name="Binita Gupta (binitag)" userId="2e1667b5-636b-4c95-a3b3-a8a0dc9f68da" providerId="ADAL" clId="{6A3A8A75-6158-CE43-8164-3D0B48572E07}" dt="2024-03-03T05:15:00.074" v="9610" actId="2696"/>
        <pc:sldMkLst>
          <pc:docMk/>
          <pc:sldMk cId="1827926302" sldId="323"/>
        </pc:sldMkLst>
      </pc:sldChg>
      <pc:sldChg chg="add del">
        <pc:chgData name="Binita Gupta (binitag)" userId="2e1667b5-636b-4c95-a3b3-a8a0dc9f68da" providerId="ADAL" clId="{6A3A8A75-6158-CE43-8164-3D0B48572E07}" dt="2024-03-03T04:21:30.829" v="7992" actId="2696"/>
        <pc:sldMkLst>
          <pc:docMk/>
          <pc:sldMk cId="2091337940" sldId="323"/>
        </pc:sldMkLst>
      </pc:sldChg>
      <pc:sldChg chg="modSp add mod">
        <pc:chgData name="Binita Gupta (binitag)" userId="2e1667b5-636b-4c95-a3b3-a8a0dc9f68da" providerId="ADAL" clId="{6A3A8A75-6158-CE43-8164-3D0B48572E07}" dt="2024-03-21T18:10:47.995" v="18474" actId="20577"/>
        <pc:sldMkLst>
          <pc:docMk/>
          <pc:sldMk cId="2653325130" sldId="324"/>
        </pc:sldMkLst>
      </pc:sldChg>
      <pc:sldChg chg="add del">
        <pc:chgData name="Binita Gupta (binitag)" userId="2e1667b5-636b-4c95-a3b3-a8a0dc9f68da" providerId="ADAL" clId="{6A3A8A75-6158-CE43-8164-3D0B48572E07}" dt="2024-03-08T02:58:54.349" v="16180" actId="2696"/>
        <pc:sldMkLst>
          <pc:docMk/>
          <pc:sldMk cId="2715924378" sldId="325"/>
        </pc:sldMkLst>
      </pc:sldChg>
      <pc:sldChg chg="addSp delSp modSp add mod">
        <pc:chgData name="Binita Gupta (binitag)" userId="2e1667b5-636b-4c95-a3b3-a8a0dc9f68da" providerId="ADAL" clId="{6A3A8A75-6158-CE43-8164-3D0B48572E07}" dt="2024-03-21T17:31:06.778" v="17385" actId="1076"/>
        <pc:sldMkLst>
          <pc:docMk/>
          <pc:sldMk cId="2847579288" sldId="325"/>
        </pc:sldMkLst>
      </pc:sldChg>
      <pc:sldMasterChg chg="modSp mod modSldLayout">
        <pc:chgData name="Binita Gupta (binitag)" userId="2e1667b5-636b-4c95-a3b3-a8a0dc9f68da" providerId="ADAL" clId="{6A3A8A75-6158-CE43-8164-3D0B48572E07}" dt="2024-03-04T20:13:02.821" v="14023" actId="20577"/>
        <pc:sldMasterMkLst>
          <pc:docMk/>
          <pc:sldMasterMk cId="0" sldId="2147483648"/>
        </pc:sldMasterMkLst>
        <pc:sldLayoutChg chg="modSp mod">
          <pc:chgData name="Binita Gupta (binitag)" userId="2e1667b5-636b-4c95-a3b3-a8a0dc9f68da" providerId="ADAL" clId="{6A3A8A75-6158-CE43-8164-3D0B48572E07}" dt="2024-03-03T08:30:11.192" v="12632" actId="20577"/>
          <pc:sldLayoutMkLst>
            <pc:docMk/>
            <pc:sldMasterMk cId="0" sldId="2147483648"/>
            <pc:sldLayoutMk cId="0" sldId="2147483649"/>
          </pc:sldLayoutMkLst>
        </pc:sldLayoutChg>
        <pc:sldLayoutChg chg="addSp delSp modSp mod">
          <pc:chgData name="Binita Gupta (binitag)" userId="2e1667b5-636b-4c95-a3b3-a8a0dc9f68da" providerId="ADAL" clId="{6A3A8A75-6158-CE43-8164-3D0B48572E07}" dt="2024-02-29T15:49:48.783" v="69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Binita Gupta (binitag)" userId="2e1667b5-636b-4c95-a3b3-a8a0dc9f68da" providerId="ADAL" clId="{149C10D2-ED5C-8947-AFAF-B0DAD4C0E1B8}"/>
    <pc:docChg chg="undo custSel addSld delSld modSld sldOrd modMainMaster">
      <pc:chgData name="Binita Gupta (binitag)" userId="2e1667b5-636b-4c95-a3b3-a8a0dc9f68da" providerId="ADAL" clId="{149C10D2-ED5C-8947-AFAF-B0DAD4C0E1B8}" dt="2024-11-16T17:37:21.083" v="11728" actId="20577"/>
      <pc:docMkLst>
        <pc:docMk/>
      </pc:docMkLst>
      <pc:sldChg chg="modSp mod">
        <pc:chgData name="Binita Gupta (binitag)" userId="2e1667b5-636b-4c95-a3b3-a8a0dc9f68da" providerId="ADAL" clId="{149C10D2-ED5C-8947-AFAF-B0DAD4C0E1B8}" dt="2024-11-09T18:13:38.469" v="10931" actId="20577"/>
        <pc:sldMkLst>
          <pc:docMk/>
          <pc:sldMk cId="0" sldId="256"/>
        </pc:sldMkLst>
      </pc:sldChg>
      <pc:sldChg chg="del">
        <pc:chgData name="Binita Gupta (binitag)" userId="2e1667b5-636b-4c95-a3b3-a8a0dc9f68da" providerId="ADAL" clId="{149C10D2-ED5C-8947-AFAF-B0DAD4C0E1B8}" dt="2024-11-09T16:55:18.652" v="10874" actId="2696"/>
        <pc:sldMkLst>
          <pc:docMk/>
          <pc:sldMk cId="0" sldId="264"/>
        </pc:sldMkLst>
      </pc:sldChg>
      <pc:sldChg chg="del">
        <pc:chgData name="Binita Gupta (binitag)" userId="2e1667b5-636b-4c95-a3b3-a8a0dc9f68da" providerId="ADAL" clId="{149C10D2-ED5C-8947-AFAF-B0DAD4C0E1B8}" dt="2024-11-09T16:55:12.657" v="10859" actId="2696"/>
        <pc:sldMkLst>
          <pc:docMk/>
          <pc:sldMk cId="2470693909" sldId="312"/>
        </pc:sldMkLst>
      </pc:sldChg>
      <pc:sldChg chg="del">
        <pc:chgData name="Binita Gupta (binitag)" userId="2e1667b5-636b-4c95-a3b3-a8a0dc9f68da" providerId="ADAL" clId="{149C10D2-ED5C-8947-AFAF-B0DAD4C0E1B8}" dt="2024-11-09T16:55:13.069" v="10861" actId="2696"/>
        <pc:sldMkLst>
          <pc:docMk/>
          <pc:sldMk cId="53126868" sldId="315"/>
        </pc:sldMkLst>
      </pc:sldChg>
      <pc:sldChg chg="del">
        <pc:chgData name="Binita Gupta (binitag)" userId="2e1667b5-636b-4c95-a3b3-a8a0dc9f68da" providerId="ADAL" clId="{149C10D2-ED5C-8947-AFAF-B0DAD4C0E1B8}" dt="2024-11-09T16:55:12.850" v="10860" actId="2696"/>
        <pc:sldMkLst>
          <pc:docMk/>
          <pc:sldMk cId="107204596" sldId="316"/>
        </pc:sldMkLst>
      </pc:sldChg>
      <pc:sldChg chg="del">
        <pc:chgData name="Binita Gupta (binitag)" userId="2e1667b5-636b-4c95-a3b3-a8a0dc9f68da" providerId="ADAL" clId="{149C10D2-ED5C-8947-AFAF-B0DAD4C0E1B8}" dt="2024-11-09T16:55:13.528" v="10863" actId="2696"/>
        <pc:sldMkLst>
          <pc:docMk/>
          <pc:sldMk cId="1846169565" sldId="318"/>
        </pc:sldMkLst>
      </pc:sldChg>
      <pc:sldChg chg="del">
        <pc:chgData name="Binita Gupta (binitag)" userId="2e1667b5-636b-4c95-a3b3-a8a0dc9f68da" providerId="ADAL" clId="{149C10D2-ED5C-8947-AFAF-B0DAD4C0E1B8}" dt="2024-11-09T16:55:15.076" v="10870" actId="2696"/>
        <pc:sldMkLst>
          <pc:docMk/>
          <pc:sldMk cId="3810868281" sldId="319"/>
        </pc:sldMkLst>
      </pc:sldChg>
      <pc:sldChg chg="del">
        <pc:chgData name="Binita Gupta (binitag)" userId="2e1667b5-636b-4c95-a3b3-a8a0dc9f68da" providerId="ADAL" clId="{149C10D2-ED5C-8947-AFAF-B0DAD4C0E1B8}" dt="2024-11-09T16:55:16.560" v="10872" actId="2696"/>
        <pc:sldMkLst>
          <pc:docMk/>
          <pc:sldMk cId="4031054300" sldId="320"/>
        </pc:sldMkLst>
      </pc:sldChg>
      <pc:sldChg chg="del">
        <pc:chgData name="Binita Gupta (binitag)" userId="2e1667b5-636b-4c95-a3b3-a8a0dc9f68da" providerId="ADAL" clId="{149C10D2-ED5C-8947-AFAF-B0DAD4C0E1B8}" dt="2024-11-09T16:55:13.278" v="10862" actId="2696"/>
        <pc:sldMkLst>
          <pc:docMk/>
          <pc:sldMk cId="3930847488" sldId="321"/>
        </pc:sldMkLst>
      </pc:sldChg>
      <pc:sldChg chg="del">
        <pc:chgData name="Binita Gupta (binitag)" userId="2e1667b5-636b-4c95-a3b3-a8a0dc9f68da" providerId="ADAL" clId="{149C10D2-ED5C-8947-AFAF-B0DAD4C0E1B8}" dt="2024-11-09T16:55:17.645" v="10873" actId="2696"/>
        <pc:sldMkLst>
          <pc:docMk/>
          <pc:sldMk cId="2653325130" sldId="324"/>
        </pc:sldMkLst>
      </pc:sldChg>
      <pc:sldChg chg="del">
        <pc:chgData name="Binita Gupta (binitag)" userId="2e1667b5-636b-4c95-a3b3-a8a0dc9f68da" providerId="ADAL" clId="{149C10D2-ED5C-8947-AFAF-B0DAD4C0E1B8}" dt="2024-11-09T16:55:15.391" v="10871" actId="2696"/>
        <pc:sldMkLst>
          <pc:docMk/>
          <pc:sldMk cId="2847579288" sldId="325"/>
        </pc:sldMkLst>
      </pc:sldChg>
      <pc:sldChg chg="modSp new mod ord">
        <pc:chgData name="Binita Gupta (binitag)" userId="2e1667b5-636b-4c95-a3b3-a8a0dc9f68da" providerId="ADAL" clId="{149C10D2-ED5C-8947-AFAF-B0DAD4C0E1B8}" dt="2024-11-09T15:46:01.999" v="8101" actId="20577"/>
        <pc:sldMkLst>
          <pc:docMk/>
          <pc:sldMk cId="333459029" sldId="326"/>
        </pc:sldMkLst>
      </pc:sldChg>
      <pc:sldChg chg="modSp new del mod">
        <pc:chgData name="Binita Gupta (binitag)" userId="2e1667b5-636b-4c95-a3b3-a8a0dc9f68da" providerId="ADAL" clId="{149C10D2-ED5C-8947-AFAF-B0DAD4C0E1B8}" dt="2024-11-09T16:55:13.706" v="10864" actId="2696"/>
        <pc:sldMkLst>
          <pc:docMk/>
          <pc:sldMk cId="3828791916" sldId="327"/>
        </pc:sldMkLst>
      </pc:sldChg>
      <pc:sldChg chg="modSp add del mod">
        <pc:chgData name="Binita Gupta (binitag)" userId="2e1667b5-636b-4c95-a3b3-a8a0dc9f68da" providerId="ADAL" clId="{149C10D2-ED5C-8947-AFAF-B0DAD4C0E1B8}" dt="2024-11-09T16:55:14.306" v="10867" actId="2696"/>
        <pc:sldMkLst>
          <pc:docMk/>
          <pc:sldMk cId="332371583" sldId="328"/>
        </pc:sldMkLst>
      </pc:sldChg>
      <pc:sldChg chg="modSp new del mod">
        <pc:chgData name="Binita Gupta (binitag)" userId="2e1667b5-636b-4c95-a3b3-a8a0dc9f68da" providerId="ADAL" clId="{149C10D2-ED5C-8947-AFAF-B0DAD4C0E1B8}" dt="2024-11-09T16:55:14.507" v="10868" actId="2696"/>
        <pc:sldMkLst>
          <pc:docMk/>
          <pc:sldMk cId="2289476212" sldId="329"/>
        </pc:sldMkLst>
      </pc:sldChg>
      <pc:sldChg chg="modSp add del mod">
        <pc:chgData name="Binita Gupta (binitag)" userId="2e1667b5-636b-4c95-a3b3-a8a0dc9f68da" providerId="ADAL" clId="{149C10D2-ED5C-8947-AFAF-B0DAD4C0E1B8}" dt="2024-11-09T16:55:14.088" v="10866" actId="2696"/>
        <pc:sldMkLst>
          <pc:docMk/>
          <pc:sldMk cId="23035342" sldId="330"/>
        </pc:sldMkLst>
      </pc:sldChg>
      <pc:sldChg chg="modSp add del mod">
        <pc:chgData name="Binita Gupta (binitag)" userId="2e1667b5-636b-4c95-a3b3-a8a0dc9f68da" providerId="ADAL" clId="{149C10D2-ED5C-8947-AFAF-B0DAD4C0E1B8}" dt="2024-11-09T16:55:13.878" v="10865" actId="2696"/>
        <pc:sldMkLst>
          <pc:docMk/>
          <pc:sldMk cId="3166141523" sldId="331"/>
        </pc:sldMkLst>
      </pc:sldChg>
      <pc:sldChg chg="modSp add del mod">
        <pc:chgData name="Binita Gupta (binitag)" userId="2e1667b5-636b-4c95-a3b3-a8a0dc9f68da" providerId="ADAL" clId="{149C10D2-ED5C-8947-AFAF-B0DAD4C0E1B8}" dt="2024-11-09T16:55:14.710" v="10869" actId="2696"/>
        <pc:sldMkLst>
          <pc:docMk/>
          <pc:sldMk cId="4272815187" sldId="332"/>
        </pc:sldMkLst>
      </pc:sldChg>
      <pc:sldChg chg="addSp delSp modSp add mod modClrScheme chgLayout">
        <pc:chgData name="Binita Gupta (binitag)" userId="2e1667b5-636b-4c95-a3b3-a8a0dc9f68da" providerId="ADAL" clId="{149C10D2-ED5C-8947-AFAF-B0DAD4C0E1B8}" dt="2024-11-16T17:21:24.251" v="11374" actId="20577"/>
        <pc:sldMkLst>
          <pc:docMk/>
          <pc:sldMk cId="2537004582" sldId="333"/>
        </pc:sldMkLst>
      </pc:sldChg>
      <pc:sldChg chg="modSp add del mod">
        <pc:chgData name="Binita Gupta (binitag)" userId="2e1667b5-636b-4c95-a3b3-a8a0dc9f68da" providerId="ADAL" clId="{149C10D2-ED5C-8947-AFAF-B0DAD4C0E1B8}" dt="2024-11-09T03:32:39.570" v="2646" actId="2696"/>
        <pc:sldMkLst>
          <pc:docMk/>
          <pc:sldMk cId="3476570505" sldId="334"/>
        </pc:sldMkLst>
      </pc:sldChg>
      <pc:sldChg chg="modSp add mod">
        <pc:chgData name="Binita Gupta (binitag)" userId="2e1667b5-636b-4c95-a3b3-a8a0dc9f68da" providerId="ADAL" clId="{149C10D2-ED5C-8947-AFAF-B0DAD4C0E1B8}" dt="2024-11-16T17:29:25.407" v="11542" actId="20577"/>
        <pc:sldMkLst>
          <pc:docMk/>
          <pc:sldMk cId="1700343767" sldId="335"/>
        </pc:sldMkLst>
      </pc:sldChg>
      <pc:sldChg chg="modSp add mod">
        <pc:chgData name="Binita Gupta (binitag)" userId="2e1667b5-636b-4c95-a3b3-a8a0dc9f68da" providerId="ADAL" clId="{149C10D2-ED5C-8947-AFAF-B0DAD4C0E1B8}" dt="2024-11-10T15:59:44.189" v="11220" actId="20577"/>
        <pc:sldMkLst>
          <pc:docMk/>
          <pc:sldMk cId="3103172032" sldId="336"/>
        </pc:sldMkLst>
      </pc:sldChg>
      <pc:sldChg chg="addSp delSp modSp add mod">
        <pc:chgData name="Binita Gupta (binitag)" userId="2e1667b5-636b-4c95-a3b3-a8a0dc9f68da" providerId="ADAL" clId="{149C10D2-ED5C-8947-AFAF-B0DAD4C0E1B8}" dt="2024-11-10T15:55:37.362" v="11212" actId="1076"/>
        <pc:sldMkLst>
          <pc:docMk/>
          <pc:sldMk cId="653809203" sldId="337"/>
        </pc:sldMkLst>
      </pc:sldChg>
      <pc:sldChg chg="new del">
        <pc:chgData name="Binita Gupta (binitag)" userId="2e1667b5-636b-4c95-a3b3-a8a0dc9f68da" providerId="ADAL" clId="{149C10D2-ED5C-8947-AFAF-B0DAD4C0E1B8}" dt="2024-11-09T00:18:28.424" v="1970" actId="2696"/>
        <pc:sldMkLst>
          <pc:docMk/>
          <pc:sldMk cId="1753847966" sldId="337"/>
        </pc:sldMkLst>
      </pc:sldChg>
      <pc:sldChg chg="addSp delSp modSp add mod">
        <pc:chgData name="Binita Gupta (binitag)" userId="2e1667b5-636b-4c95-a3b3-a8a0dc9f68da" providerId="ADAL" clId="{149C10D2-ED5C-8947-AFAF-B0DAD4C0E1B8}" dt="2024-11-16T17:31:14.618" v="11559" actId="20577"/>
        <pc:sldMkLst>
          <pc:docMk/>
          <pc:sldMk cId="2192820153" sldId="338"/>
        </pc:sldMkLst>
      </pc:sldChg>
      <pc:sldChg chg="addSp delSp modSp add mod">
        <pc:chgData name="Binita Gupta (binitag)" userId="2e1667b5-636b-4c95-a3b3-a8a0dc9f68da" providerId="ADAL" clId="{149C10D2-ED5C-8947-AFAF-B0DAD4C0E1B8}" dt="2024-11-16T17:27:54.922" v="11490" actId="14100"/>
        <pc:sldMkLst>
          <pc:docMk/>
          <pc:sldMk cId="2540713944" sldId="339"/>
        </pc:sldMkLst>
      </pc:sldChg>
      <pc:sldChg chg="modSp add mod">
        <pc:chgData name="Binita Gupta (binitag)" userId="2e1667b5-636b-4c95-a3b3-a8a0dc9f68da" providerId="ADAL" clId="{149C10D2-ED5C-8947-AFAF-B0DAD4C0E1B8}" dt="2024-11-16T17:36:30.522" v="11727" actId="1076"/>
        <pc:sldMkLst>
          <pc:docMk/>
          <pc:sldMk cId="394411005" sldId="340"/>
        </pc:sldMkLst>
      </pc:sldChg>
      <pc:sldChg chg="modSp add del mod">
        <pc:chgData name="Binita Gupta (binitag)" userId="2e1667b5-636b-4c95-a3b3-a8a0dc9f68da" providerId="ADAL" clId="{149C10D2-ED5C-8947-AFAF-B0DAD4C0E1B8}" dt="2024-11-09T16:55:37.649" v="10875" actId="2696"/>
        <pc:sldMkLst>
          <pc:docMk/>
          <pc:sldMk cId="2829768406" sldId="341"/>
        </pc:sldMkLst>
      </pc:sldChg>
      <pc:sldChg chg="modSp add mod">
        <pc:chgData name="Binita Gupta (binitag)" userId="2e1667b5-636b-4c95-a3b3-a8a0dc9f68da" providerId="ADAL" clId="{149C10D2-ED5C-8947-AFAF-B0DAD4C0E1B8}" dt="2024-11-09T18:13:13.095" v="10925" actId="404"/>
        <pc:sldMkLst>
          <pc:docMk/>
          <pc:sldMk cId="3980047563" sldId="342"/>
        </pc:sldMkLst>
      </pc:sldChg>
      <pc:sldChg chg="modSp add mod">
        <pc:chgData name="Binita Gupta (binitag)" userId="2e1667b5-636b-4c95-a3b3-a8a0dc9f68da" providerId="ADAL" clId="{149C10D2-ED5C-8947-AFAF-B0DAD4C0E1B8}" dt="2024-11-09T16:42:49.447" v="10624" actId="20577"/>
        <pc:sldMkLst>
          <pc:docMk/>
          <pc:sldMk cId="3862680946" sldId="343"/>
        </pc:sldMkLst>
      </pc:sldChg>
      <pc:sldChg chg="modSp add mod">
        <pc:chgData name="Binita Gupta (binitag)" userId="2e1667b5-636b-4c95-a3b3-a8a0dc9f68da" providerId="ADAL" clId="{149C10D2-ED5C-8947-AFAF-B0DAD4C0E1B8}" dt="2024-11-16T17:37:21.083" v="11728" actId="20577"/>
        <pc:sldMkLst>
          <pc:docMk/>
          <pc:sldMk cId="2948217073" sldId="344"/>
        </pc:sldMkLst>
      </pc:sldChg>
      <pc:sldMasterChg chg="delSp modSp mod">
        <pc:chgData name="Binita Gupta (binitag)" userId="2e1667b5-636b-4c95-a3b3-a8a0dc9f68da" providerId="ADAL" clId="{149C10D2-ED5C-8947-AFAF-B0DAD4C0E1B8}" dt="2024-11-09T03:21:10.406" v="2507" actId="478"/>
        <pc:sldMasterMkLst>
          <pc:docMk/>
          <pc:sldMasterMk cId="0" sldId="2147483648"/>
        </pc:sldMasterMkLst>
      </pc:sldMasterChg>
    </pc:docChg>
  </pc:docChgLst>
  <pc:docChgLst>
    <pc:chgData name="Binita Gupta (binitag)" userId="2e1667b5-636b-4c95-a3b3-a8a0dc9f68da" providerId="ADAL" clId="{4696C2EA-7D09-4F49-BE53-08421C8742AB}"/>
    <pc:docChg chg="undo custSel addSld delSld modSld sldOrd modMainMaster">
      <pc:chgData name="Binita Gupta (binitag)" userId="2e1667b5-636b-4c95-a3b3-a8a0dc9f68da" providerId="ADAL" clId="{4696C2EA-7D09-4F49-BE53-08421C8742AB}" dt="2023-12-21T20:57:21.083" v="5086" actId="404"/>
      <pc:docMkLst>
        <pc:docMk/>
      </pc:docMkLst>
      <pc:sldChg chg="addSp delSp modSp mod">
        <pc:chgData name="Binita Gupta (binitag)" userId="2e1667b5-636b-4c95-a3b3-a8a0dc9f68da" providerId="ADAL" clId="{4696C2EA-7D09-4F49-BE53-08421C8742AB}" dt="2023-12-21T20:22:13.780" v="4713"/>
        <pc:sldMkLst>
          <pc:docMk/>
          <pc:sldMk cId="0" sldId="256"/>
        </pc:sldMkLst>
      </pc:sldChg>
      <pc:sldChg chg="modSp mod">
        <pc:chgData name="Binita Gupta (binitag)" userId="2e1667b5-636b-4c95-a3b3-a8a0dc9f68da" providerId="ADAL" clId="{4696C2EA-7D09-4F49-BE53-08421C8742AB}" dt="2023-12-21T20:27:48.837" v="4794" actId="20577"/>
        <pc:sldMkLst>
          <pc:docMk/>
          <pc:sldMk cId="0" sldId="257"/>
        </pc:sldMkLst>
      </pc:sldChg>
      <pc:sldChg chg="modSp mod">
        <pc:chgData name="Binita Gupta (binitag)" userId="2e1667b5-636b-4c95-a3b3-a8a0dc9f68da" providerId="ADAL" clId="{4696C2EA-7D09-4F49-BE53-08421C8742AB}" dt="2023-12-21T20:57:21.083" v="5086" actId="404"/>
        <pc:sldMkLst>
          <pc:docMk/>
          <pc:sldMk cId="0" sldId="264"/>
        </pc:sldMkLst>
      </pc:sldChg>
      <pc:sldChg chg="modSp mod">
        <pc:chgData name="Binita Gupta (binitag)" userId="2e1667b5-636b-4c95-a3b3-a8a0dc9f68da" providerId="ADAL" clId="{4696C2EA-7D09-4F49-BE53-08421C8742AB}" dt="2023-12-21T20:30:26.332" v="4795" actId="114"/>
        <pc:sldMkLst>
          <pc:docMk/>
          <pc:sldMk cId="2953422198" sldId="266"/>
        </pc:sldMkLst>
      </pc:sldChg>
      <pc:sldChg chg="delSp modSp del mod">
        <pc:chgData name="Binita Gupta (binitag)" userId="2e1667b5-636b-4c95-a3b3-a8a0dc9f68da" providerId="ADAL" clId="{4696C2EA-7D09-4F49-BE53-08421C8742AB}" dt="2023-12-21T17:13:53.150" v="977" actId="2696"/>
        <pc:sldMkLst>
          <pc:docMk/>
          <pc:sldMk cId="1549314016" sldId="272"/>
        </pc:sldMkLst>
      </pc:sldChg>
      <pc:sldChg chg="del">
        <pc:chgData name="Binita Gupta (binitag)" userId="2e1667b5-636b-4c95-a3b3-a8a0dc9f68da" providerId="ADAL" clId="{4696C2EA-7D09-4F49-BE53-08421C8742AB}" dt="2023-12-18T17:57:22.588" v="36" actId="2696"/>
        <pc:sldMkLst>
          <pc:docMk/>
          <pc:sldMk cId="2553696688" sldId="274"/>
        </pc:sldMkLst>
      </pc:sldChg>
      <pc:sldChg chg="addSp delSp modSp mod modNotesTx">
        <pc:chgData name="Binita Gupta (binitag)" userId="2e1667b5-636b-4c95-a3b3-a8a0dc9f68da" providerId="ADAL" clId="{4696C2EA-7D09-4F49-BE53-08421C8742AB}" dt="2023-12-21T20:47:52.461" v="4863" actId="14100"/>
        <pc:sldMkLst>
          <pc:docMk/>
          <pc:sldMk cId="1075417426" sldId="276"/>
        </pc:sldMkLst>
      </pc:sldChg>
      <pc:sldChg chg="del">
        <pc:chgData name="Binita Gupta (binitag)" userId="2e1667b5-636b-4c95-a3b3-a8a0dc9f68da" providerId="ADAL" clId="{4696C2EA-7D09-4F49-BE53-08421C8742AB}" dt="2023-12-18T17:57:20.566" v="34" actId="2696"/>
        <pc:sldMkLst>
          <pc:docMk/>
          <pc:sldMk cId="3711776676" sldId="277"/>
        </pc:sldMkLst>
      </pc:sldChg>
      <pc:sldChg chg="modSp mod modNotesTx">
        <pc:chgData name="Binita Gupta (binitag)" userId="2e1667b5-636b-4c95-a3b3-a8a0dc9f68da" providerId="ADAL" clId="{4696C2EA-7D09-4F49-BE53-08421C8742AB}" dt="2023-12-21T20:51:09.891" v="4924" actId="20577"/>
        <pc:sldMkLst>
          <pc:docMk/>
          <pc:sldMk cId="1022481865" sldId="278"/>
        </pc:sldMkLst>
      </pc:sldChg>
      <pc:sldChg chg="del">
        <pc:chgData name="Binita Gupta (binitag)" userId="2e1667b5-636b-4c95-a3b3-a8a0dc9f68da" providerId="ADAL" clId="{4696C2EA-7D09-4F49-BE53-08421C8742AB}" dt="2023-12-18T17:57:21.557" v="35" actId="2696"/>
        <pc:sldMkLst>
          <pc:docMk/>
          <pc:sldMk cId="162017798" sldId="279"/>
        </pc:sldMkLst>
      </pc:sldChg>
      <pc:sldChg chg="addSp delSp modSp mod modClrScheme chgLayout modNotesTx">
        <pc:chgData name="Binita Gupta (binitag)" userId="2e1667b5-636b-4c95-a3b3-a8a0dc9f68da" providerId="ADAL" clId="{4696C2EA-7D09-4F49-BE53-08421C8742AB}" dt="2023-12-21T20:49:30.286" v="4893" actId="20577"/>
        <pc:sldMkLst>
          <pc:docMk/>
          <pc:sldMk cId="280654529" sldId="280"/>
        </pc:sldMkLst>
      </pc:sldChg>
      <pc:sldChg chg="modSp mod">
        <pc:chgData name="Binita Gupta (binitag)" userId="2e1667b5-636b-4c95-a3b3-a8a0dc9f68da" providerId="ADAL" clId="{4696C2EA-7D09-4F49-BE53-08421C8742AB}" dt="2023-12-21T20:50:21.912" v="4909" actId="20577"/>
        <pc:sldMkLst>
          <pc:docMk/>
          <pc:sldMk cId="1899805933" sldId="282"/>
        </pc:sldMkLst>
      </pc:sldChg>
      <pc:sldChg chg="modSp mod">
        <pc:chgData name="Binita Gupta (binitag)" userId="2e1667b5-636b-4c95-a3b3-a8a0dc9f68da" providerId="ADAL" clId="{4696C2EA-7D09-4F49-BE53-08421C8742AB}" dt="2023-12-21T20:53:22.102" v="4955" actId="20577"/>
        <pc:sldMkLst>
          <pc:docMk/>
          <pc:sldMk cId="1300546902" sldId="283"/>
        </pc:sldMkLst>
      </pc:sldChg>
      <pc:sldChg chg="del">
        <pc:chgData name="Binita Gupta (binitag)" userId="2e1667b5-636b-4c95-a3b3-a8a0dc9f68da" providerId="ADAL" clId="{4696C2EA-7D09-4F49-BE53-08421C8742AB}" dt="2023-12-18T17:57:00.883" v="13" actId="2696"/>
        <pc:sldMkLst>
          <pc:docMk/>
          <pc:sldMk cId="2526981430" sldId="284"/>
        </pc:sldMkLst>
      </pc:sldChg>
      <pc:sldChg chg="del">
        <pc:chgData name="Binita Gupta (binitag)" userId="2e1667b5-636b-4c95-a3b3-a8a0dc9f68da" providerId="ADAL" clId="{4696C2EA-7D09-4F49-BE53-08421C8742AB}" dt="2023-12-18T17:57:20.102" v="33" actId="2696"/>
        <pc:sldMkLst>
          <pc:docMk/>
          <pc:sldMk cId="2864949768" sldId="286"/>
        </pc:sldMkLst>
      </pc:sldChg>
      <pc:sldChg chg="modSp mod ord">
        <pc:chgData name="Binita Gupta (binitag)" userId="2e1667b5-636b-4c95-a3b3-a8a0dc9f68da" providerId="ADAL" clId="{4696C2EA-7D09-4F49-BE53-08421C8742AB}" dt="2023-12-21T20:56:53.277" v="5085" actId="20577"/>
        <pc:sldMkLst>
          <pc:docMk/>
          <pc:sldMk cId="3160937320" sldId="287"/>
        </pc:sldMkLst>
      </pc:sldChg>
      <pc:sldChg chg="addSp delSp modSp add mod ord">
        <pc:chgData name="Binita Gupta (binitag)" userId="2e1667b5-636b-4c95-a3b3-a8a0dc9f68da" providerId="ADAL" clId="{4696C2EA-7D09-4F49-BE53-08421C8742AB}" dt="2023-12-21T20:38:18.109" v="4815" actId="20577"/>
        <pc:sldMkLst>
          <pc:docMk/>
          <pc:sldMk cId="184415321" sldId="288"/>
        </pc:sldMkLst>
      </pc:sldChg>
      <pc:sldChg chg="add del">
        <pc:chgData name="Binita Gupta (binitag)" userId="2e1667b5-636b-4c95-a3b3-a8a0dc9f68da" providerId="ADAL" clId="{4696C2EA-7D09-4F49-BE53-08421C8742AB}" dt="2023-12-18T18:26:45.687" v="51"/>
        <pc:sldMkLst>
          <pc:docMk/>
          <pc:sldMk cId="1307820342" sldId="288"/>
        </pc:sldMkLst>
      </pc:sldChg>
      <pc:sldChg chg="del">
        <pc:chgData name="Binita Gupta (binitag)" userId="2e1667b5-636b-4c95-a3b3-a8a0dc9f68da" providerId="ADAL" clId="{4696C2EA-7D09-4F49-BE53-08421C8742AB}" dt="2023-12-18T17:57:01.986" v="14" actId="2696"/>
        <pc:sldMkLst>
          <pc:docMk/>
          <pc:sldMk cId="1975120734" sldId="288"/>
        </pc:sldMkLst>
      </pc:sldChg>
      <pc:sldChg chg="addSp delSp modSp add del mod">
        <pc:chgData name="Binita Gupta (binitag)" userId="2e1667b5-636b-4c95-a3b3-a8a0dc9f68da" providerId="ADAL" clId="{4696C2EA-7D09-4F49-BE53-08421C8742AB}" dt="2023-12-21T17:13:25.497" v="976" actId="2696"/>
        <pc:sldMkLst>
          <pc:docMk/>
          <pc:sldMk cId="3059104401" sldId="289"/>
        </pc:sldMkLst>
      </pc:sldChg>
      <pc:sldChg chg="modSp add mod">
        <pc:chgData name="Binita Gupta (binitag)" userId="2e1667b5-636b-4c95-a3b3-a8a0dc9f68da" providerId="ADAL" clId="{4696C2EA-7D09-4F49-BE53-08421C8742AB}" dt="2023-12-21T20:42:34.319" v="4820" actId="1076"/>
        <pc:sldMkLst>
          <pc:docMk/>
          <pc:sldMk cId="1552356036" sldId="290"/>
        </pc:sldMkLst>
      </pc:sldChg>
      <pc:sldMasterChg chg="modSp mod">
        <pc:chgData name="Binita Gupta (binitag)" userId="2e1667b5-636b-4c95-a3b3-a8a0dc9f68da" providerId="ADAL" clId="{4696C2EA-7D09-4F49-BE53-08421C8742AB}" dt="2023-12-18T17:53:45.644" v="3" actId="20577"/>
        <pc:sldMasterMkLst>
          <pc:docMk/>
          <pc:sldMasterMk cId="0" sldId="2147483648"/>
        </pc:sldMasterMkLst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869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468E7C-F2BD-E202-87E9-F78BFE1F3B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0B2C133-BF7F-FF91-2DB1-0C307AFFC1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678FA94-2391-3524-F3A2-6A8297C3A3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0B2E408A-DC40-3730-8D74-D65EC320F043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282B16-3B8E-54BD-5349-934021753C51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CDF4D7-CF07-4B3B-D91E-C70C5E46C530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98C180-9659-2770-2331-DAB77C20E98E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94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8B9F38-1FF9-DCD7-B376-AA626DF5E2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D172CAB-E700-D578-9F56-9F3D7568A360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2C50A6D-80EB-E187-DF4C-B2934769046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3ABB98-0C39-F99A-0132-C7557F83974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18EF938-2AD1-6099-8514-A4F36100114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B63D6767-A55B-6EC6-5CE9-123719AF8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87B183E5-0525-E3F1-D76E-714FDD4361AA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66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F362E7-F0B1-0067-9AC6-E3B354C5BD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31C59D8-9428-167C-60ED-AD0C3D1B30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9E3A4C-BE10-54DD-109E-794A78F9A3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21CB599-AA45-597B-9038-9DD7870C572C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AB2A92-D9F7-1D9F-F99E-F50ECD7E707C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E82D3-083B-58F8-10B3-71049E9A7141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E3F1AE-8C09-033E-32F9-DA1FC8B5B98B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85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EFA18A-2268-A450-1DF4-A0C9BF5534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4E6A03B-9532-5365-2442-F651B7D616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22950AF-AF48-4635-C42F-BB31C93BF4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B22B9E37-7270-94A9-9698-92B67CD1BC84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BB3882-1277-5BE7-4AEF-8B8AA9E16CB6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8DBF1C-01F2-8BC2-6118-75E2FE1F7728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36D59B-66BC-E556-2935-2A2067E163A8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81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802.11-25/0131r0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682926"/>
            <a:ext cx="10363200" cy="130333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 UHR Operating Mode Notification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3526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2025-05-27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490881"/>
              </p:ext>
            </p:extLst>
          </p:nvPr>
        </p:nvGraphicFramePr>
        <p:xfrm>
          <a:off x="1117600" y="2863850"/>
          <a:ext cx="10272713" cy="290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971800" progId="Word.Document.8">
                  <p:embed/>
                </p:oleObj>
              </mc:Choice>
              <mc:Fallback>
                <p:oleObj name="Document" r:id="rId3" imgW="10439400" imgH="29718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2863850"/>
                        <a:ext cx="10272713" cy="2905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4">
            <a:extLst>
              <a:ext uri="{FF2B5EF4-FFF2-40B4-BE49-F238E27FC236}">
                <a16:creationId xmlns:a16="http://schemas.microsoft.com/office/drawing/2014/main" id="{F516EF11-E59F-4B47-98FD-2C7F1D976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790" y="221074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4A88E2-A1BA-F5AC-A701-D1F1EBC536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9DA75-DBBC-3886-9D29-35BC4ECC6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dirty="0"/>
              <a:t>UHR Link Reconfig Request (Option1 vs Option 2)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E89F57-6692-2A3A-2EC2-3C55BC42A68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523D9F-AC07-D12A-8837-87342156DB6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ACC9B6-F362-454C-30F0-C94B45DE81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A899FFE-A923-9D66-CF30-54EB37EAE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979818"/>
              </p:ext>
            </p:extLst>
          </p:nvPr>
        </p:nvGraphicFramePr>
        <p:xfrm>
          <a:off x="1066800" y="2061353"/>
          <a:ext cx="4191000" cy="24384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96894">
                  <a:extLst>
                    <a:ext uri="{9D8B030D-6E8A-4147-A177-3AD203B41FA5}">
                      <a16:colId xmlns:a16="http://schemas.microsoft.com/office/drawing/2014/main" val="3269806776"/>
                    </a:ext>
                  </a:extLst>
                </a:gridCol>
                <a:gridCol w="2994106">
                  <a:extLst>
                    <a:ext uri="{9D8B030D-6E8A-4147-A177-3AD203B41FA5}">
                      <a16:colId xmlns:a16="http://schemas.microsoft.com/office/drawing/2014/main" val="2489796303"/>
                    </a:ext>
                  </a:extLst>
                </a:gridCol>
              </a:tblGrid>
              <a:tr h="33128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Order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Meaning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5761143"/>
                  </a:ext>
                </a:extLst>
              </a:tr>
              <a:tr h="26938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6042331"/>
                  </a:ext>
                </a:extLst>
              </a:tr>
              <a:tr h="27897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Protected UHR Action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78448"/>
                  </a:ext>
                </a:extLst>
              </a:tr>
              <a:tr h="27897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Dialog Token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090277"/>
                  </a:ext>
                </a:extLst>
              </a:tr>
              <a:tr h="27897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Type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8681665"/>
                  </a:ext>
                </a:extLst>
              </a:tr>
              <a:tr h="45507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Reconfiguration Multi-Link element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(optional)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2209124"/>
                  </a:ext>
                </a:extLst>
              </a:tr>
              <a:tr h="27287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OCI element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344575"/>
                  </a:ext>
                </a:extLst>
              </a:tr>
              <a:tr h="27287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UHR Operating Mode Update ML element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2754475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6F603C0-EEB1-7320-F497-EEE027E1F4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755579"/>
              </p:ext>
            </p:extLst>
          </p:nvPr>
        </p:nvGraphicFramePr>
        <p:xfrm>
          <a:off x="7143757" y="2061353"/>
          <a:ext cx="3829043" cy="21336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93524">
                  <a:extLst>
                    <a:ext uri="{9D8B030D-6E8A-4147-A177-3AD203B41FA5}">
                      <a16:colId xmlns:a16="http://schemas.microsoft.com/office/drawing/2014/main" val="3269806776"/>
                    </a:ext>
                  </a:extLst>
                </a:gridCol>
                <a:gridCol w="2735519">
                  <a:extLst>
                    <a:ext uri="{9D8B030D-6E8A-4147-A177-3AD203B41FA5}">
                      <a16:colId xmlns:a16="http://schemas.microsoft.com/office/drawing/2014/main" val="2489796303"/>
                    </a:ext>
                  </a:extLst>
                </a:gridCol>
              </a:tblGrid>
              <a:tr h="32639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Order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Meaning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5761143"/>
                  </a:ext>
                </a:extLst>
              </a:tr>
              <a:tr h="26541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6042331"/>
                  </a:ext>
                </a:extLst>
              </a:tr>
              <a:tr h="27486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Protected UHR Action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78448"/>
                  </a:ext>
                </a:extLst>
              </a:tr>
              <a:tr h="27486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Dialog Token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090277"/>
                  </a:ext>
                </a:extLst>
              </a:tr>
              <a:tr h="27486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Type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8681665"/>
                  </a:ext>
                </a:extLst>
              </a:tr>
              <a:tr h="4483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Reconfiguration Multi-Link element (with extension)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2209124"/>
                  </a:ext>
                </a:extLst>
              </a:tr>
              <a:tr h="26884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OCI element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344575"/>
                  </a:ext>
                </a:extLst>
              </a:tr>
            </a:tbl>
          </a:graphicData>
        </a:graphic>
      </p:graphicFrame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A401393B-DCFB-2529-987B-B62BFE5ACE8F}"/>
              </a:ext>
            </a:extLst>
          </p:cNvPr>
          <p:cNvSpPr txBox="1">
            <a:spLocks/>
          </p:cNvSpPr>
          <p:nvPr/>
        </p:nvSpPr>
        <p:spPr>
          <a:xfrm>
            <a:off x="824445" y="1604153"/>
            <a:ext cx="4968873" cy="241472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600" kern="0" dirty="0"/>
              <a:t>Option 1: UHR Link Reconfiguration Request frame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/>
          </a:p>
          <a:p>
            <a:endParaRPr lang="en-US" sz="2000" kern="0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23AE9293-D421-2352-2ABC-039FF277CEAE}"/>
              </a:ext>
            </a:extLst>
          </p:cNvPr>
          <p:cNvSpPr txBox="1">
            <a:spLocks/>
          </p:cNvSpPr>
          <p:nvPr/>
        </p:nvSpPr>
        <p:spPr>
          <a:xfrm>
            <a:off x="6306612" y="1604153"/>
            <a:ext cx="4968873" cy="241472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600" kern="0" dirty="0"/>
              <a:t>Option 2: UHR Link Reconfiguration Request frame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/>
          </a:p>
          <a:p>
            <a:endParaRPr lang="en-US" sz="2000" kern="0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8E39D88-D499-EB07-E3ED-7B8E8350DA03}"/>
              </a:ext>
            </a:extLst>
          </p:cNvPr>
          <p:cNvSpPr txBox="1">
            <a:spLocks/>
          </p:cNvSpPr>
          <p:nvPr/>
        </p:nvSpPr>
        <p:spPr>
          <a:xfrm>
            <a:off x="659342" y="4704919"/>
            <a:ext cx="11227858" cy="1636321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kern="0" dirty="0"/>
              <a:t>Type field in the UHR Link Reconfig Request can be set to:</a:t>
            </a:r>
          </a:p>
          <a:p>
            <a:pPr marL="6858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kern="0" dirty="0"/>
              <a:t>OM updates</a:t>
            </a:r>
          </a:p>
          <a:p>
            <a:pPr marL="6858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kern="0" dirty="0"/>
              <a:t>Add link with OM updates (to support OM updates for added link)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/>
              <a:t>Option 1 is cleaner</a:t>
            </a:r>
            <a:r>
              <a:rPr lang="en-US" sz="1600" b="0" kern="0" dirty="0"/>
              <a:t> - provides more flexibility for signaling parameters for OM updates and add link/roaming prep independently</a:t>
            </a:r>
          </a:p>
          <a:p>
            <a:pPr marL="6858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kern="0" dirty="0"/>
              <a:t>Reconfig ML element is not included when only OM updates is done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444591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56176B-7369-CD03-D44A-63EE687BDB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E300A-6675-3F2E-7995-D6545806B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631635"/>
            <a:ext cx="10744199" cy="616008"/>
          </a:xfrm>
        </p:spPr>
        <p:txBody>
          <a:bodyPr/>
          <a:lstStyle/>
          <a:p>
            <a:r>
              <a:rPr lang="en-US" dirty="0"/>
              <a:t>MLD Level Parameters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B39C3-F9E8-CE06-64D7-96446A9DE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699" y="1297529"/>
            <a:ext cx="10488085" cy="51032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In 11be, no mechanism is defined for a STA to update its MLD level capabilities/parameters, except for EML(SR/MR) parameters.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(Expended) MLD Capabilities And Operations parameters can not be updated </a:t>
            </a:r>
            <a:r>
              <a:rPr lang="en-US" sz="1600" b="0" dirty="0"/>
              <a:t>except when adding links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 STA may want to update its MLD level parameters even w/o add link (similar to link level OM parameters updates). Hence, would be desired to define a mechanism for this.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In either Option 1 or Option 2, the ML element used for UHR OM updates can also be used to update the MLD level capabilities/operation parameters (if needed)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Support updates to (Extended) MLD Capabilities And Operations, EML Capabilities, </a:t>
            </a:r>
            <a:r>
              <a:rPr lang="en-US" sz="1600" b="0" dirty="0"/>
              <a:t>plus any new MLD level parameters for UHR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Common Info field would include updated MLD level capabilities/parameters. For Reconfiguration ML element, these MLD level parameters are already included in Common Info.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 STA can send a UHR Link Reconfiguration Request frame to update: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A) Only MLD level capabilities/parameters (no Per-STA Profile subelement included);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B) Update both </a:t>
            </a:r>
            <a:r>
              <a:rPr lang="en-US" sz="1600" dirty="0"/>
              <a:t>MLD level capabilities/parameters and link level OM updates (includes MLD level updates in Common Info field and link level updates in Per-STA Profile </a:t>
            </a:r>
            <a:r>
              <a:rPr lang="en-US" sz="1600" dirty="0" err="1"/>
              <a:t>subelements</a:t>
            </a:r>
            <a:r>
              <a:rPr lang="en-US" sz="1600" dirty="0"/>
              <a:t>);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C) Update only link le</a:t>
            </a:r>
            <a:r>
              <a:rPr lang="en-US" sz="1600" dirty="0"/>
              <a:t>vel OMs (no MLD level parameters in Common Info)</a:t>
            </a:r>
            <a:endParaRPr lang="en-US" sz="16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CF8E5-6292-143B-DBC3-894FB9E1BD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E11B1-21D6-FD3B-CE1D-21051BA8596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E93FD2-94E1-16BD-9D9A-4A959CE793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6372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3483D-BF63-5F77-89B7-82AB893B49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9CFB14FB-1D61-A504-4D67-63CC3AD5C7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5403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2F90A840-8610-E752-AF2C-8562F9FBCA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942109" cy="4724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UHR is defining multiple link specific features/OMs (e.g. DPS, NPCA, DUO, DSO, DBE)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It is desired to define a common operating mode updates framework that can be used across multiple OMs to enable/disable OMs or update OM parameters for one or more links of non-AP STAs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We propose two options to provide UHR OM updates in UHR Link Reconfiguration Request: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1: define a new UHR Operating Mode Update ML element to carry UHR OM updates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2: enhance Reconfiguration ML element to carry UHR OM updates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We define possible formats for ML element for UHR OM updates these options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Option 1 is cleaner - </a:t>
            </a:r>
            <a:r>
              <a:rPr lang="en-US" sz="1800" b="0" kern="0" dirty="0"/>
              <a:t>provides more flexibility for signaling parameters for OM updates and add link/roaming prep independently in UHR Link Reconfig Request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We also propose that the common UHR OM updates mechanism can enable updating MLD level capabilities/parameters for the non-AP MLD as well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Support updates for </a:t>
            </a:r>
            <a:r>
              <a:rPr lang="en-US" sz="1400" b="0" dirty="0"/>
              <a:t>(Extended) MLD Capabilities And Operations &amp; EML Capabilities, plus any new MLD level parameters in UHR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 non-AP STA cap update only link level OMs, only MLD level parameters or both.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marL="0" marR="0" lv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C4F79-522F-5403-4764-34C7C86B7E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CBD25-9260-6C6D-2747-36E1E975E4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BB430-74FE-8652-9DC9-C51389C81E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4068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5710E9-25FE-5B50-3A63-1F3D8E6A84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5CA68-2088-FFEE-AEA4-AE515B0A6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 (Option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2D494-CC4D-B73A-C848-12D619432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 you support to define a </a:t>
            </a:r>
            <a:r>
              <a:rPr lang="en-US" sz="2400" b="0" dirty="0"/>
              <a:t>new Multi-Link element (e.g. a UHR Operating Mode Update ML element) to carry UHR OM updates in the UHR Link </a:t>
            </a:r>
            <a:r>
              <a:rPr lang="en-US" b="0" dirty="0"/>
              <a:t>Reconfiguration</a:t>
            </a:r>
            <a:r>
              <a:rPr lang="en-US" sz="2400" b="0" dirty="0"/>
              <a:t> Request frame?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Define a new ML element ‘Type’ (e.g. value 5) for this new ML 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Control field in the Per-STA Profile subelement includes Link ID and a UHR Control that indicates enable/disable for UHR OMs for that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Info field in the Per-STA Profile subelement includes operating mode parameters based on presence indication for OM parameters</a:t>
            </a:r>
          </a:p>
          <a:p>
            <a:pPr marL="0" indent="0"/>
            <a:endParaRPr lang="en-US" b="0" dirty="0">
              <a:solidFill>
                <a:srgbClr val="212121"/>
              </a:solidFill>
            </a:endParaRPr>
          </a:p>
          <a:p>
            <a:pPr marL="457200" lvl="1" indent="0"/>
            <a:endParaRPr lang="en-GB" sz="20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0C2772-16CF-47F9-F947-C7D8ABFBDE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4D3C3-4988-AEF6-0395-FC2DB0F00C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9AD8D1-DFF1-C549-D2A1-B0EF2CE554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136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BDAE34-71AB-482A-F48F-92A1B1D24E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478F0-D5EE-D7A2-9777-379E25A0D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4DF4C-CE7B-377B-A2BB-2AAD88B52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15599" cy="4113213"/>
          </a:xfrm>
        </p:spPr>
        <p:txBody>
          <a:bodyPr/>
          <a:lstStyle/>
          <a:p>
            <a:pPr marL="0" indent="0"/>
            <a:r>
              <a:rPr lang="en-US" b="0" dirty="0"/>
              <a:t>Do you support to define a mechanism to update </a:t>
            </a:r>
            <a:r>
              <a:rPr lang="en-US" sz="2400" b="0" dirty="0"/>
              <a:t>MLD level capabilities and parameters for a non-AP MLD?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mechanism enables updates for (Extended) MLD Capabilities And Operations, EML Capabilities, plus any new MLD level parameters defined in UHR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mechanism is based on the common UHR operating mode updates framework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b="0" dirty="0">
              <a:solidFill>
                <a:srgbClr val="212121"/>
              </a:solidFill>
            </a:endParaRPr>
          </a:p>
          <a:p>
            <a:pPr marL="457200" lvl="1" indent="0"/>
            <a:endParaRPr lang="en-GB" sz="20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1D9D5-B1A0-152E-FCE6-F89A163B05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679C2-AADC-ADF4-67B1-2BD7466DA1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97F1AB-248E-5344-47FE-FAC4F312D1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569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0A7312-A7EF-2527-5313-8BE293F46E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CCA76-F867-D646-BCCE-90D1E93E9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F4EDA-273B-A808-DA13-07DAE692C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00200"/>
            <a:ext cx="10361084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UHR is adding multiple link-specific features/operating modes (OM):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Dynamic Power Save (DPS)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Non-primary Channel Access (NPCA)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Dynamic Unavailability operation (DUO)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Limited operation mode (LOM)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Dynamic subchannel operation (DSO)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Dynamic Bandwidth Expansion (DBE)</a:t>
            </a:r>
          </a:p>
          <a:p>
            <a:pPr marL="457200" lvl="1" indent="0"/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these features/OMs signaling is needed for a STA to be able to enable/disable the feature and support updates to operating parameters (if applicable)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DD5EA-D8E4-56AD-68B9-A5BA6A96D2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4367C-3F3A-81DF-739E-4131D5763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BEE1979-6897-AD1D-7FAD-4DF228B107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881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D8209-0E97-001D-EDF3-4CCD9CD9C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7C835-131E-68EE-4CC3-F2C3211D4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751014"/>
            <a:ext cx="10361084" cy="45735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link specific operating modes in UHR (e.g. DPS, NCPA, DUO, DSO, DBE), following functionality is desired: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STA should be able to signal OM enable/disable or OM parameters updates from any link (cross-link OM updates) – not require STA to switch to another link for OM changes of that link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STA should be able to change OM/parameters for a feature for multiple links in the same frame – to avoid the overhead of multiple OM notification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STA should be able to update OM/parameters for multiple features (if needed) in the same frame – to avoid the overhead of sending separate OM notification frames for each OM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Examples: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1) a STA signaling enabling of DPS mode (+DPS parameters) for 6 GHz link from a 5 GHz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2) a STA enabling NPCA mode on both 5 and 6 GHz links in the same OM notification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3) a STA updating operating parameters for DPS and NPCA in the same OM notification frame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C93EDD-922E-9E46-52BB-D146B6F9E6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C6607-D6DB-F73E-CE2F-0DF88E29FF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0B3368-BF3F-C328-4174-293F1ED5EE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459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BDD99F-2247-EB2A-9B4E-C4EBB770CC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39672-726D-0237-5DA7-962FEAE65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 Consensus on Enable/Disable of 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23C77-082D-4BFD-1EB1-257B7B666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751014"/>
            <a:ext cx="10361084" cy="45735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11bn Collab reached following consensus: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 you agree to define a generic mechanism for notifying operating mode changes (configured as request/response), initiated by the non-AP STA, for DUO, DPS, DSO, NPCA,</a:t>
            </a:r>
            <a:r>
              <a:rPr lang="en-US" sz="16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LLI, P-EDCA, LOM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to enable/disable different UHR features on non-AP STA side?</a:t>
            </a:r>
          </a:p>
          <a:p>
            <a:pPr lvl="2" indent="-285750">
              <a:buFont typeface="Calibri" panose="020F0502020204030204" pitchFamily="34" charset="0"/>
              <a:buChar char="–"/>
              <a:tabLst>
                <a:tab pos="457200" algn="l"/>
                <a:tab pos="457200" algn="l"/>
              </a:tabLst>
            </a:pPr>
            <a:r>
              <a:rPr lang="en-US" b="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Details for request/response are TBD</a:t>
            </a:r>
            <a:endParaRPr lang="en-US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indent="-285750">
              <a:buFont typeface="Calibri" panose="020F0502020204030204" pitchFamily="34" charset="0"/>
              <a:buChar char="–"/>
              <a:tabLst>
                <a:tab pos="457200" algn="l"/>
                <a:tab pos="457200" algn="l"/>
              </a:tabLst>
            </a:pPr>
            <a:r>
              <a:rPr lang="en-US" sz="1600" b="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request shall be a Link Reconfiguration Request frame</a:t>
            </a:r>
            <a:endParaRPr 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indent="-285750">
              <a:buFont typeface="Calibri" panose="020F0502020204030204" pitchFamily="34" charset="0"/>
              <a:buChar char="–"/>
              <a:tabLst>
                <a:tab pos="457200" algn="l"/>
                <a:tab pos="457200" algn="l"/>
              </a:tabLst>
            </a:pPr>
            <a:r>
              <a:rPr lang="en-US" sz="1600" b="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response shall be a Link Reconfiguration Notify frame</a:t>
            </a:r>
            <a:endParaRPr 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/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51970A-A6EF-9DD7-B83F-195D4928A6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AA985-C890-241D-639A-2881369863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11C061-5C06-36C7-98D0-4008AAB3F4B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107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18B86A-E3D5-8757-E0F4-A40B93E895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1F5B-E24A-F822-B7B5-A5E5052ED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framework for UHR Operating Mode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EF56B-64F0-52E1-A0AE-1232EC5EA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6" y="1751014"/>
            <a:ext cx="10460567" cy="45735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To meet the requirements on slide 3, we should define a common UHR OM updates framework that can be used across multiple OMs to enable/disable OMs or update OM parameters for one or more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Per Collab consensus on slide 4, a non-AP STA would use a </a:t>
            </a:r>
            <a:r>
              <a:rPr lang="en-US" sz="1800" b="0" i="1" dirty="0"/>
              <a:t>UHR Link Reconfiguration Request </a:t>
            </a:r>
            <a:r>
              <a:rPr lang="en-US" sz="1800" b="0" dirty="0"/>
              <a:t>frame to enable/disable OMs or update OM parameters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AP would respond with a </a:t>
            </a:r>
            <a:r>
              <a:rPr lang="en-US" sz="1800" b="0" i="1" dirty="0"/>
              <a:t>UHR Link Reconfiguration Notify</a:t>
            </a:r>
            <a:r>
              <a:rPr lang="en-US" sz="1800" b="0" dirty="0"/>
              <a:t> frame in response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</a:t>
            </a:r>
            <a:r>
              <a:rPr lang="en-US" sz="1800" b="0" i="1" dirty="0"/>
              <a:t>UHR Link Reconfiguration Request </a:t>
            </a:r>
            <a:r>
              <a:rPr lang="en-US" sz="1800" b="0" dirty="0"/>
              <a:t>frame would include OM related information for enable/disable of OMs or updates to OM parameters (as applicable)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Two possible options can be considered to provide UHR OM updates in the Link Reconfig Request frame: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1: </a:t>
            </a:r>
            <a:r>
              <a:rPr lang="en-US" sz="1600" b="0" dirty="0"/>
              <a:t>define a new </a:t>
            </a:r>
            <a:r>
              <a:rPr lang="en-US" sz="1600" dirty="0"/>
              <a:t>UHR Operating Mode Update </a:t>
            </a:r>
            <a:r>
              <a:rPr lang="en-US" sz="1600" b="0" dirty="0"/>
              <a:t>ML element to carry </a:t>
            </a:r>
            <a:r>
              <a:rPr lang="en-US" sz="1600" dirty="0"/>
              <a:t>UHR OM updates </a:t>
            </a:r>
            <a:endParaRPr lang="en-US" sz="16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2: enhance Reconfiguration ML element to carry UHR OM updates </a:t>
            </a:r>
            <a:endParaRPr lang="en-US" sz="1600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BCF12A-96B6-12D5-C52C-ACD2A34E43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C792B-3987-A83F-4A64-CDA5BA0897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B6B164-4B80-651E-0CF9-A8C4376A1F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352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1F3507-8CE2-1953-75F5-8FF8EF0221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2D6A4-029B-BF04-9C70-DAD259C6A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02143"/>
          </a:xfrm>
        </p:spPr>
        <p:txBody>
          <a:bodyPr/>
          <a:lstStyle/>
          <a:p>
            <a:r>
              <a:rPr lang="en-US" sz="2800" dirty="0"/>
              <a:t>Option 1: New ML element for UHR OM Updates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BC81E-EBDA-C4D6-786C-0E762B994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7320"/>
            <a:ext cx="10460567" cy="457358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/>
              <a:t>Define a new UHR Operating Mode Update ML 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Define a new ML element ‘Type’ (e.g. use value 5) for this new ML 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Contains one or more Per-STA Profiles subelement, each subelement includes enable/disable or parameters updates (if any) for one or more OMs for a specific Link 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Multiple Per-STA Profile </a:t>
            </a:r>
            <a:r>
              <a:rPr lang="en-US" sz="1800" dirty="0" err="1"/>
              <a:t>subelements</a:t>
            </a:r>
            <a:r>
              <a:rPr lang="en-US" sz="1800" dirty="0"/>
              <a:t> are included if a non-AP STA needs to update OMs for multiple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New ML element follows similar format as other existing ML elements, for consistency across different ML element formats, unifies processing logic both on STA and AP side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417CE0-EBE1-F68A-4EE5-5B881073B6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41980-1A26-9BBA-00C8-E5C97F2C44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CF1D6-7606-C715-A26D-6B1DDECE28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4A2D662-D913-AEEC-2413-7349C8C3A0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796" y="4267200"/>
            <a:ext cx="4713522" cy="99775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BBDF183-DACE-AA80-7A75-2E7E710D4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400" y="4191000"/>
            <a:ext cx="3276600" cy="19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907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4E34D4-183D-2449-A2BE-DCBB28433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330C0-4ECF-36FD-326F-D64D4C58C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02143"/>
          </a:xfrm>
        </p:spPr>
        <p:txBody>
          <a:bodyPr/>
          <a:lstStyle/>
          <a:p>
            <a:r>
              <a:rPr lang="en-US" sz="2800" dirty="0"/>
              <a:t>Option 1: New ML element for UHR OM Updates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3FD64-1170-80A3-9B45-3791F9407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91717"/>
            <a:ext cx="10589685" cy="171723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b="0" dirty="0"/>
              <a:t>One possible formal for UHR Operating Mode Update ML element shown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Common Info field only need to include ‘MLD MAC Address’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STA Control includes Link ID + UHR Control that indicates enable/disable for OMs for that link. STA Info includes OM parameters based on presence indication – this aligns with how Basic/Reconfig ML elements are defined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STA Profile field is not needed</a:t>
            </a:r>
          </a:p>
          <a:p>
            <a:pPr marL="457200" lvl="1" indent="0"/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9956F6-E082-C891-F8DC-FBC0BDF7AE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D872E-31CF-DFD4-42FC-D87FC48A51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D3EEC1-103E-8FF1-25AB-502EEFE70C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778ED85-6FB2-2009-7288-37E67450D3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230" y="3271979"/>
            <a:ext cx="2209800" cy="72481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4E2BC51-CBA6-4F2C-1FD5-A9EA3E617C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028" y="4419600"/>
            <a:ext cx="2286002" cy="7832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733F00E-9258-E7C7-333C-6F71BF6033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8600" y="3124512"/>
            <a:ext cx="8001000" cy="324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053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75E574-D732-95B2-B490-65BF533E94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1C357-883C-B8C7-07C7-283E4939E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582374"/>
            <a:ext cx="11506199" cy="702143"/>
          </a:xfrm>
        </p:spPr>
        <p:txBody>
          <a:bodyPr/>
          <a:lstStyle/>
          <a:p>
            <a:r>
              <a:rPr lang="en-US" sz="2800" dirty="0"/>
              <a:t>Option 2: Enhance Reconfig ML element for UHR OM Updates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81CF1-4C0C-5D36-8263-84CA93757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391717"/>
            <a:ext cx="10568015" cy="171723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b="0" dirty="0"/>
              <a:t>One reason for reusing Link Reconfig Request/Notify frame is to be able to use 11be ML reconfiguration framework, which is defined using the Reconfiguration ML element.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b="0" dirty="0"/>
              <a:t>So, one natural approach could be to enhance Reconfiguration ML element to provide UHR OM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Add a new Reconfiguration Operation Type indicating ‘UHR Operating mode updates’ (e.g. value 5)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this new type value, the STA Info field would include UHR Operating Modes &amp; parameters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9358D3-EC4F-A726-BACD-E49B690198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26790-A02F-F7AE-3CB0-BADB597503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2DCFD0-C71F-BB3D-01FC-9FEBA759F3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B6CCE80-FD0F-6F01-F7F5-7FDC20876B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241002"/>
            <a:ext cx="5486400" cy="10908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B9B4F33-9A14-D8A3-72CD-D99E72F9E4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4388704"/>
            <a:ext cx="4370936" cy="182434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7D1A5FC-106D-827F-AAA6-2D211F84C3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0400" y="3973373"/>
            <a:ext cx="4243414" cy="2260600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B33A4BB-0CB8-9EE6-F266-F2B621F9F172}"/>
              </a:ext>
            </a:extLst>
          </p:cNvPr>
          <p:cNvCxnSpPr>
            <a:cxnSpLocks/>
          </p:cNvCxnSpPr>
          <p:nvPr/>
        </p:nvCxnSpPr>
        <p:spPr>
          <a:xfrm>
            <a:off x="5473417" y="4831732"/>
            <a:ext cx="2070383" cy="878948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423087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98E792-D642-C761-BED4-8823FCE11A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2D479-DC60-B4F8-A8F2-F8EB8BE1E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582374"/>
            <a:ext cx="11506199" cy="702143"/>
          </a:xfrm>
        </p:spPr>
        <p:txBody>
          <a:bodyPr/>
          <a:lstStyle/>
          <a:p>
            <a:r>
              <a:rPr lang="en-US" sz="2800" dirty="0"/>
              <a:t>Option 2: Enhance Reconfig ML element for UHR OM Updates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11F78-3576-FA2D-84F7-3A0EF3422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415" y="1304111"/>
            <a:ext cx="10460567" cy="171723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b="0" dirty="0"/>
              <a:t>One possible formal for enhancement to Reconfiguration ML element is shown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STA Info field in the Per-STA Profile includes a new ‘Operating Mode and Parameters’ field providing information for UHR OMs enable/disable and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UHR Control (1 or 2 octets) bitmap indicates enable/disable for UHR OMs</a:t>
            </a:r>
            <a:endParaRPr lang="en-US" sz="160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This format is consistent with including parameters in the STA Info for other parameter updates defined in 11be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0E4185-6CE8-E648-2682-DEDCF7807A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45CCB-4225-8985-0287-BCDFF449ED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D9958E-0865-C66F-5F5B-BF5652D4B03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C9263B-1A34-B12E-DA51-931468A37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1" y="2989502"/>
            <a:ext cx="7315199" cy="3467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717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48742</TotalTime>
  <Words>1938</Words>
  <Application>Microsoft Macintosh PowerPoint</Application>
  <PresentationFormat>Widescreen</PresentationFormat>
  <Paragraphs>207</Paragraphs>
  <Slides>14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Arial</vt:lpstr>
      <vt:lpstr>Calibri</vt:lpstr>
      <vt:lpstr>Times New Roman</vt:lpstr>
      <vt:lpstr>Office Theme</vt:lpstr>
      <vt:lpstr>Document</vt:lpstr>
      <vt:lpstr> UHR Operating Mode Notification</vt:lpstr>
      <vt:lpstr>Introduction</vt:lpstr>
      <vt:lpstr>Solution Considerations</vt:lpstr>
      <vt:lpstr>Collab Consensus on Enable/Disable of OMs</vt:lpstr>
      <vt:lpstr>Common framework for UHR Operating Mode updates</vt:lpstr>
      <vt:lpstr>Option 1: New ML element for UHR OM Updates (1)</vt:lpstr>
      <vt:lpstr>Option 1: New ML element for UHR OM Updates (2)</vt:lpstr>
      <vt:lpstr>Option 2: Enhance Reconfig ML element for UHR OM Updates (1)</vt:lpstr>
      <vt:lpstr>Option 2: Enhance Reconfig ML element for UHR OM Updates (2)</vt:lpstr>
      <vt:lpstr>UHR Link Reconfig Request (Option1 vs Option 2)</vt:lpstr>
      <vt:lpstr>MLD Level Parameters Updates</vt:lpstr>
      <vt:lpstr>Summary</vt:lpstr>
      <vt:lpstr>SP1 (Option 1)</vt:lpstr>
      <vt:lpstr>SP2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Binita Gupta (binitag)</dc:creator>
  <cp:keywords/>
  <dc:description/>
  <cp:lastModifiedBy>binitag</cp:lastModifiedBy>
  <cp:revision>2</cp:revision>
  <cp:lastPrinted>1601-01-01T00:00:00Z</cp:lastPrinted>
  <dcterms:created xsi:type="dcterms:W3CDTF">2023-11-30T08:06:57Z</dcterms:created>
  <dcterms:modified xsi:type="dcterms:W3CDTF">2025-05-28T14:40:45Z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f49a32-fde3-48a5-9266-b5b0972a22dc_Enabled">
    <vt:lpwstr>true</vt:lpwstr>
  </property>
  <property fmtid="{D5CDD505-2E9C-101B-9397-08002B2CF9AE}" pid="3" name="MSIP_Label_c8f49a32-fde3-48a5-9266-b5b0972a22dc_SetDate">
    <vt:lpwstr>2024-11-08T22:53:59Z</vt:lpwstr>
  </property>
  <property fmtid="{D5CDD505-2E9C-101B-9397-08002B2CF9AE}" pid="4" name="MSIP_Label_c8f49a32-fde3-48a5-9266-b5b0972a22dc_Method">
    <vt:lpwstr>Standard</vt:lpwstr>
  </property>
  <property fmtid="{D5CDD505-2E9C-101B-9397-08002B2CF9AE}" pid="5" name="MSIP_Label_c8f49a32-fde3-48a5-9266-b5b0972a22dc_Name">
    <vt:lpwstr>Cisco Confidential</vt:lpwstr>
  </property>
  <property fmtid="{D5CDD505-2E9C-101B-9397-08002B2CF9AE}" pid="6" name="MSIP_Label_c8f49a32-fde3-48a5-9266-b5b0972a22dc_SiteId">
    <vt:lpwstr>5ae1af62-9505-4097-a69a-c1553ef7840e</vt:lpwstr>
  </property>
  <property fmtid="{D5CDD505-2E9C-101B-9397-08002B2CF9AE}" pid="7" name="MSIP_Label_c8f49a32-fde3-48a5-9266-b5b0972a22dc_ActionId">
    <vt:lpwstr>acc822df-06c9-4e06-a2b4-4463e0969182</vt:lpwstr>
  </property>
  <property fmtid="{D5CDD505-2E9C-101B-9397-08002B2CF9AE}" pid="8" name="MSIP_Label_c8f49a32-fde3-48a5-9266-b5b0972a22dc_ContentBits">
    <vt:lpwstr>2</vt:lpwstr>
  </property>
  <property fmtid="{D5CDD505-2E9C-101B-9397-08002B2CF9AE}" pid="9" name="ClassificationContentMarkingFooterLocations">
    <vt:lpwstr>Office Theme:3</vt:lpwstr>
  </property>
  <property fmtid="{D5CDD505-2E9C-101B-9397-08002B2CF9AE}" pid="10" name="ClassificationContentMarkingFooterText">
    <vt:lpwstr>Cisco Confidential</vt:lpwstr>
  </property>
</Properties>
</file>