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12"/>
  </p:notesMasterIdLst>
  <p:handoutMasterIdLst>
    <p:handoutMasterId r:id="rId13"/>
  </p:handoutMasterIdLst>
  <p:sldIdLst>
    <p:sldId id="859" r:id="rId5"/>
    <p:sldId id="864" r:id="rId6"/>
    <p:sldId id="870" r:id="rId7"/>
    <p:sldId id="871" r:id="rId8"/>
    <p:sldId id="863" r:id="rId9"/>
    <p:sldId id="869" r:id="rId10"/>
    <p:sldId id="872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0">
          <p15:clr>
            <a:srgbClr val="A4A3A4"/>
          </p15:clr>
        </p15:guide>
        <p15:guide id="2" orient="horz" pos="1618">
          <p15:clr>
            <a:srgbClr val="A4A3A4"/>
          </p15:clr>
        </p15:guide>
        <p15:guide id="3" orient="horz" pos="3177">
          <p15:clr>
            <a:srgbClr val="A4A3A4"/>
          </p15:clr>
        </p15:guide>
        <p15:guide id="4" orient="horz" pos="323">
          <p15:clr>
            <a:srgbClr val="A4A3A4"/>
          </p15:clr>
        </p15:guide>
        <p15:guide id="5" orient="horz" pos="3037">
          <p15:clr>
            <a:srgbClr val="A4A3A4"/>
          </p15:clr>
        </p15:guide>
        <p15:guide id="6" pos="5498">
          <p15:clr>
            <a:srgbClr val="A4A3A4"/>
          </p15:clr>
        </p15:guide>
        <p15:guide id="7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blum, Yossi" initials="W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F8"/>
    <a:srgbClr val="151515"/>
    <a:srgbClr val="FFA3A3"/>
    <a:srgbClr val="CB39A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64" autoAdjust="0"/>
    <p:restoredTop sz="90293" autoAdjust="0"/>
  </p:normalViewPr>
  <p:slideViewPr>
    <p:cSldViewPr snapToGrid="0">
      <p:cViewPr varScale="1">
        <p:scale>
          <a:sx n="166" d="100"/>
          <a:sy n="166" d="100"/>
        </p:scale>
        <p:origin x="96" y="368"/>
      </p:cViewPr>
      <p:guideLst>
        <p:guide orient="horz" pos="760"/>
        <p:guide orient="horz" pos="1618"/>
        <p:guide orient="horz" pos="3177"/>
        <p:guide orient="horz" pos="323"/>
        <p:guide orient="horz" pos="3037"/>
        <p:guide pos="5498"/>
        <p:guide pos="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371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9691F-0FF6-4520-B9D8-72B947EE3C8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06F6C-5398-4C00-90A3-16A86BCF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688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err="1"/>
              <a:t>qwqw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2416-05F4-4745-8F72-A18AC655CE50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foo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8A8A0-3F50-469E-A92C-A1237257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970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37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886525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b="0"/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1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4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57222"/>
            <a:ext cx="8229600" cy="864000"/>
          </a:xfrm>
        </p:spPr>
        <p:txBody>
          <a:bodyPr/>
          <a:lstStyle>
            <a:lvl1pPr>
              <a:defRPr>
                <a:latin typeface="Intel Clear Light" panose="020B0404020203020204" pitchFamily="34" charset="0"/>
              </a:defRPr>
            </a:lvl1pPr>
          </a:lstStyle>
          <a:p>
            <a:r>
              <a:rPr lang="de-DE" dirty="0"/>
              <a:t>28pt 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6914" y="249451"/>
            <a:ext cx="968214" cy="207749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Intel Clear" panose="020B0604020203020204" pitchFamily="34" charset="0"/>
              </a:defRPr>
            </a:lvl1pPr>
          </a:lstStyle>
          <a:p>
            <a:r>
              <a:rPr lang="en-US"/>
              <a:t>January 2025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934510" y="4856560"/>
            <a:ext cx="1609415" cy="184666"/>
          </a:xfrm>
        </p:spPr>
        <p:txBody>
          <a:bodyPr/>
          <a:lstStyle>
            <a:lvl1pPr>
              <a:defRPr sz="1200">
                <a:latin typeface="Intel Clear" panose="020B0604020203020204" pitchFamily="34" charset="0"/>
              </a:defRPr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498693" y="4856560"/>
            <a:ext cx="222818" cy="215444"/>
          </a:xfrm>
        </p:spPr>
        <p:txBody>
          <a:bodyPr/>
          <a:lstStyle>
            <a:lvl1pPr>
              <a:defRPr sz="1400">
                <a:latin typeface="Intel Clear" panose="020B0604020203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198800"/>
            <a:ext cx="8229600" cy="3394800"/>
          </a:xfr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  <a:lvl2pPr>
              <a:defRPr>
                <a:latin typeface="Intel Clear" panose="020B0604020203020204" pitchFamily="34" charset="0"/>
              </a:defRPr>
            </a:lvl2pPr>
            <a:lvl3pPr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1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8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89" y="4856560"/>
            <a:ext cx="1477136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2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22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9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6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8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11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9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6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1"/>
            <a:ext cx="7069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/>
              <a:t>January 2025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56439" y="4856560"/>
            <a:ext cx="2287486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100"/>
            </a:lvl1pPr>
          </a:lstStyle>
          <a:p>
            <a:r>
              <a:rPr lang="en-US"/>
              <a:t>Mahmoud Hasabelnaby, et. al., Huawei</a:t>
            </a: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1630" y="4856560"/>
            <a:ext cx="7694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r>
              <a:rPr lang="en-US" dirty="0"/>
              <a:t>1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470" y="248261"/>
            <a:ext cx="257769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350" b="1" dirty="0"/>
              <a:t>doc.: IEEE 802.11-25/0129r0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9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78496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noFill/>
        </p:spPr>
        <p:txBody>
          <a:bodyPr/>
          <a:lstStyle/>
          <a:p>
            <a:r>
              <a:rPr lang="en-US" altLang="en-US" dirty="0"/>
              <a:t>DRU Distribution BW Indication in UHR Trigger Frame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7349" y="1478527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2025-1-12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C9DF3E-6956-4DD5-BFE5-14185333A8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4" y="249451"/>
            <a:ext cx="1184683" cy="207749"/>
          </a:xfrm>
        </p:spPr>
        <p:txBody>
          <a:bodyPr/>
          <a:lstStyle/>
          <a:p>
            <a:r>
              <a:rPr lang="en-US"/>
              <a:t>January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A8C79C-1127-4C2B-AB6A-4F201FEBB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Mahmoud Hasabelnaby, et. al., Huawei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04D0D-B8BD-4C70-AD7D-EF1742940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2B27E4-3AD9-42F1-B46E-3C564C8D3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376" y="1846315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 dirty="0"/>
              <a:t>Authors:</a:t>
            </a:r>
            <a:endParaRPr lang="en-GB" altLang="en-US" sz="1500" b="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FDBF1E3-53CA-441A-BAA1-CEF094AA2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827817"/>
              </p:ext>
            </p:extLst>
          </p:nvPr>
        </p:nvGraphicFramePr>
        <p:xfrm>
          <a:off x="1112967" y="2390729"/>
          <a:ext cx="7202659" cy="16593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10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4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33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42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Mahmoud Hasabelnaby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Huawei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Mahmoud.Hasabelnaby@huawei.com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Junghoon Suh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Yan Xin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Osama 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Aboul-Magd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2572408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Sara Norouzi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9432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10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27952"/>
            <a:ext cx="7772400" cy="800100"/>
          </a:xfrm>
        </p:spPr>
        <p:txBody>
          <a:bodyPr/>
          <a:lstStyle/>
          <a:p>
            <a:r>
              <a:rPr lang="en-US" sz="2100" dirty="0"/>
              <a:t>Background: Distribution BW of 60 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20334" y="4856560"/>
            <a:ext cx="179536" cy="215444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788353" y="217899"/>
            <a:ext cx="927818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>
                <a:latin typeface="Intel Clear" panose="020B0604020203020204" pitchFamily="34" charset="0"/>
              </a:rPr>
              <a:t>January 2025</a:t>
            </a:r>
            <a:endParaRPr lang="en-US" sz="1350" dirty="0">
              <a:latin typeface="Intel Clear" panose="020B0604020203020204" pitchFamily="34" charset="0"/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7A77456-4208-4FDE-B866-EB5B9970D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34510" y="4856560"/>
            <a:ext cx="1609415" cy="184666"/>
          </a:xfrm>
        </p:spPr>
        <p:txBody>
          <a:bodyPr/>
          <a:lstStyle/>
          <a:p>
            <a:r>
              <a:rPr lang="en-US" dirty="0"/>
              <a:t>Mahmoud Hasabelnaby, et. al., Huawei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2AB984-5B2F-4581-9575-A6C0A9A93C9F}"/>
              </a:ext>
            </a:extLst>
          </p:cNvPr>
          <p:cNvSpPr txBox="1"/>
          <p:nvPr/>
        </p:nvSpPr>
        <p:spPr>
          <a:xfrm>
            <a:off x="727361" y="1663809"/>
            <a:ext cx="78581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[Motion #64] DRU distribution bandwidth of 60 MHz is defined in an 80 MHz frequency subblock (with the highest 20 MHz subchannel unallocated) in a UHR TB PPDU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No allocation is made in the highest 20 MHz subchannel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/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 a result, Distribution bandwidth (DBW) defined for UHR UL TB PPDU transmission are 20 MHz, 40 MHz, </a:t>
            </a:r>
            <a:r>
              <a:rPr lang="en-US" sz="1400" u="sng" dirty="0"/>
              <a:t>60 MHz </a:t>
            </a:r>
            <a:r>
              <a:rPr lang="en-US" sz="1400" dirty="0"/>
              <a:t>and 80 </a:t>
            </a:r>
            <a:r>
              <a:rPr lang="en-US" sz="1400" dirty="0" err="1"/>
              <a:t>MHz.</a:t>
            </a:r>
            <a:endParaRPr lang="en-US" sz="1400" dirty="0"/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9689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27952"/>
            <a:ext cx="7772400" cy="800100"/>
          </a:xfrm>
        </p:spPr>
        <p:txBody>
          <a:bodyPr/>
          <a:lstStyle/>
          <a:p>
            <a:r>
              <a:rPr lang="en-US" sz="2100" dirty="0"/>
              <a:t>Background: </a:t>
            </a:r>
            <a:r>
              <a:rPr lang="en-GB" sz="2100" dirty="0"/>
              <a:t>UHR variant User Info field </a:t>
            </a:r>
            <a:endParaRPr lang="en-US" sz="2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20334" y="4856560"/>
            <a:ext cx="179536" cy="215444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788353" y="217899"/>
            <a:ext cx="927818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>
                <a:latin typeface="Intel Clear" panose="020B0604020203020204" pitchFamily="34" charset="0"/>
              </a:rPr>
              <a:t>January 2025</a:t>
            </a:r>
            <a:endParaRPr lang="en-US" sz="1350" dirty="0">
              <a:latin typeface="Intel Clear" panose="020B0604020203020204" pitchFamily="34" charset="0"/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7A77456-4208-4FDE-B866-EB5B9970D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34510" y="4856560"/>
            <a:ext cx="1609415" cy="184666"/>
          </a:xfrm>
        </p:spPr>
        <p:txBody>
          <a:bodyPr/>
          <a:lstStyle/>
          <a:p>
            <a:r>
              <a:rPr lang="en-US" dirty="0"/>
              <a:t>Mahmoud Hasabelnaby, et. al., Huawei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2AB984-5B2F-4581-9575-A6C0A9A93C9F}"/>
              </a:ext>
            </a:extLst>
          </p:cNvPr>
          <p:cNvSpPr txBox="1"/>
          <p:nvPr/>
        </p:nvSpPr>
        <p:spPr>
          <a:xfrm>
            <a:off x="731156" y="1045231"/>
            <a:ext cx="78581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[Motion #188] </a:t>
            </a:r>
            <a:r>
              <a:rPr lang="en-GB" sz="1400" dirty="0"/>
              <a:t>Use the following UHR variant User Info field design: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lvl="1"/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The SS Allocation subfield design depends on RRU or DRU.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Repurpose 1 bit in the SS Allocation subfield in the UHR variant User Info field to indicate NSS (1SS or 2SS) in the case of DRU.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8F692D-997A-4D9A-ADFA-51A214D2B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821" y="1416842"/>
            <a:ext cx="5550901" cy="9005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AB07D8F-799A-4E34-B232-4C4E7942A2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207" y="3100132"/>
            <a:ext cx="5027303" cy="16244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AE8FE69-8792-44EF-B216-0A15D85FA8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1497" y="2088593"/>
            <a:ext cx="764014" cy="2428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4C56389-FEE6-4ED9-A06C-25B53FF6CF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9490" y="3709981"/>
            <a:ext cx="764014" cy="24286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D4E3FA9-4135-4510-B605-F26B4A4982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8285" y="4603146"/>
            <a:ext cx="764014" cy="24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4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27952"/>
            <a:ext cx="7772400" cy="800100"/>
          </a:xfrm>
        </p:spPr>
        <p:txBody>
          <a:bodyPr/>
          <a:lstStyle/>
          <a:p>
            <a:r>
              <a:rPr lang="en-US" dirty="0"/>
              <a:t>60 MHz DBW Indication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20334" y="4856560"/>
            <a:ext cx="179536" cy="215444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788353" y="217899"/>
            <a:ext cx="927818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>
                <a:latin typeface="Intel Clear" panose="020B0604020203020204" pitchFamily="34" charset="0"/>
              </a:rPr>
              <a:t>January 2025</a:t>
            </a:r>
            <a:endParaRPr lang="en-US" sz="1350" dirty="0">
              <a:latin typeface="Intel Clear" panose="020B0604020203020204" pitchFamily="34" charset="0"/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7A77456-4208-4FDE-B866-EB5B9970D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34510" y="4856560"/>
            <a:ext cx="1609415" cy="184666"/>
          </a:xfrm>
        </p:spPr>
        <p:txBody>
          <a:bodyPr/>
          <a:lstStyle/>
          <a:p>
            <a:r>
              <a:rPr lang="en-US" dirty="0"/>
              <a:t>Mahmoud Hasabelnaby, et. al., Huawei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2AB984-5B2F-4581-9575-A6C0A9A93C9F}"/>
              </a:ext>
            </a:extLst>
          </p:cNvPr>
          <p:cNvSpPr txBox="1"/>
          <p:nvPr/>
        </p:nvSpPr>
        <p:spPr>
          <a:xfrm>
            <a:off x="746332" y="1185616"/>
            <a:ext cx="7858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2-bit DRU Distribution BW is encoded as follow: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355288A-FF45-4955-A49E-05851027A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639424"/>
              </p:ext>
            </p:extLst>
          </p:nvPr>
        </p:nvGraphicFramePr>
        <p:xfrm>
          <a:off x="2225925" y="1675004"/>
          <a:ext cx="4227994" cy="197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3506">
                  <a:extLst>
                    <a:ext uri="{9D8B030D-6E8A-4147-A177-3AD203B41FA5}">
                      <a16:colId xmlns:a16="http://schemas.microsoft.com/office/drawing/2014/main" val="4025600251"/>
                    </a:ext>
                  </a:extLst>
                </a:gridCol>
                <a:gridCol w="2424488">
                  <a:extLst>
                    <a:ext uri="{9D8B030D-6E8A-4147-A177-3AD203B41FA5}">
                      <a16:colId xmlns:a16="http://schemas.microsoft.com/office/drawing/2014/main" val="35697710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Distribution </a:t>
                      </a:r>
                      <a:r>
                        <a:rPr lang="en-US" dirty="0"/>
                        <a:t>BW Indication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8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Distribution BW 20 MHz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210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Distribution BW 40 MHz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474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Distribution BW 80 MHz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384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r>
                        <a:rPr lang="en-US" sz="13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US" sz="1300" u="sng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u="sng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Distribution BW 60 MHz</a:t>
                      </a:r>
                      <a:endParaRPr lang="en-US" sz="13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285505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285686-F881-49BB-837C-56019880F656}"/>
              </a:ext>
            </a:extLst>
          </p:cNvPr>
          <p:cNvCxnSpPr/>
          <p:nvPr/>
        </p:nvCxnSpPr>
        <p:spPr bwMode="auto">
          <a:xfrm>
            <a:off x="4917271" y="3319917"/>
            <a:ext cx="6715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571826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551322"/>
          </a:xfrm>
        </p:spPr>
        <p:txBody>
          <a:bodyPr/>
          <a:lstStyle/>
          <a:p>
            <a:r>
              <a:rPr lang="en-US" dirty="0">
                <a:latin typeface="+mj-lt"/>
              </a:rPr>
              <a:t>Summary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5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086522"/>
            <a:ext cx="8287458" cy="3704738"/>
          </a:xfrm>
        </p:spPr>
        <p:txBody>
          <a:bodyPr>
            <a:normAutofit/>
          </a:bodyPr>
          <a:lstStyle/>
          <a:p>
            <a:pPr marL="42862" indent="0">
              <a:buNone/>
            </a:pPr>
            <a:endParaRPr lang="en-US" sz="1600" dirty="0"/>
          </a:p>
          <a:p>
            <a:pPr marL="385762" indent="-342900">
              <a:buFont typeface="Arial" panose="020B0604020202020204" pitchFamily="34" charset="0"/>
              <a:buChar char="•"/>
            </a:pPr>
            <a:r>
              <a:rPr lang="en-US" sz="1600" dirty="0"/>
              <a:t>In this contribution, we propose to indicate a 60 MHz DBW using a value of 3 in the 2-bit DBW indication subfield within the UHR variant User Info field of a Trigger Frame in the case of DRU.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2201BE-D81E-49C1-B4AB-A610D140D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18AA8AE-FB91-46DA-92F2-00AA0910C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Mahmoud Hasabelnaby, et. al., Huawei</a:t>
            </a:r>
          </a:p>
        </p:txBody>
      </p:sp>
    </p:spTree>
    <p:extLst>
      <p:ext uri="{BB962C8B-B14F-4D97-AF65-F5344CB8AC3E}">
        <p14:creationId xmlns:p14="http://schemas.microsoft.com/office/powerpoint/2010/main" val="3917339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551322"/>
          </a:xfrm>
        </p:spPr>
        <p:txBody>
          <a:bodyPr/>
          <a:lstStyle/>
          <a:p>
            <a:r>
              <a:rPr lang="en-US" dirty="0">
                <a:latin typeface="+mj-lt"/>
              </a:rPr>
              <a:t>References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6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15424" y="1220728"/>
            <a:ext cx="7712411" cy="338253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11-24/0209r7, “Specification Framework for </a:t>
            </a:r>
            <a:r>
              <a:rPr lang="en-GB" dirty="0" err="1"/>
              <a:t>TGbn</a:t>
            </a:r>
            <a:r>
              <a:rPr lang="en-GB" dirty="0"/>
              <a:t>”.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11-24/2046r2, “Proposed Text Draft on DRU”.</a:t>
            </a:r>
            <a:endParaRPr lang="en-US" u="sng" dirty="0"/>
          </a:p>
          <a:p>
            <a:pPr marL="0" indent="0">
              <a:buNone/>
            </a:pPr>
            <a:endParaRPr lang="en-US" altLang="ko-KR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sz="2100" dirty="0"/>
          </a:p>
          <a:p>
            <a:pPr marL="457200" indent="-457200">
              <a:buFont typeface="+mj-lt"/>
              <a:buAutoNum type="arabicPeriod"/>
            </a:pPr>
            <a:endParaRPr lang="en-US" altLang="ko-KR" sz="21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2201BE-D81E-49C1-B4AB-A610D140D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18AA8AE-FB91-46DA-92F2-00AA0910C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Mahmoud Hasabelnaby, et. al., Huawei</a:t>
            </a:r>
          </a:p>
        </p:txBody>
      </p:sp>
    </p:spTree>
    <p:extLst>
      <p:ext uri="{BB962C8B-B14F-4D97-AF65-F5344CB8AC3E}">
        <p14:creationId xmlns:p14="http://schemas.microsoft.com/office/powerpoint/2010/main" val="375319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551322"/>
          </a:xfrm>
        </p:spPr>
        <p:txBody>
          <a:bodyPr/>
          <a:lstStyle/>
          <a:p>
            <a:r>
              <a:rPr lang="en-US" dirty="0">
                <a:latin typeface="+mj-lt"/>
              </a:rPr>
              <a:t>Straw Poll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7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086522"/>
            <a:ext cx="8287458" cy="3704738"/>
          </a:xfrm>
        </p:spPr>
        <p:txBody>
          <a:bodyPr>
            <a:normAutofit/>
          </a:bodyPr>
          <a:lstStyle/>
          <a:p>
            <a:pPr marL="42862" indent="0">
              <a:buNone/>
            </a:pPr>
            <a:endParaRPr lang="en-US" sz="1600" dirty="0"/>
          </a:p>
          <a:p>
            <a:pPr marL="385762" indent="-342900">
              <a:buFont typeface="Arial" panose="020B0604020202020204" pitchFamily="34" charset="0"/>
              <a:buChar char="•"/>
            </a:pPr>
            <a:r>
              <a:rPr lang="en-US" dirty="0"/>
              <a:t>Do you support to indicate a 60 MHz DBW using a value of 3 in the 2-bit DBW indication subfield within the UHR variant User Info field of a Trigger Frame in the case of DRU?</a:t>
            </a:r>
          </a:p>
          <a:p>
            <a:pPr marL="385762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85762" indent="-3429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2201BE-D81E-49C1-B4AB-A610D140D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18AA8AE-FB91-46DA-92F2-00AA0910C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Mahmoud Hasabelnaby, et. al., Huawei</a:t>
            </a:r>
          </a:p>
        </p:txBody>
      </p:sp>
    </p:spTree>
    <p:extLst>
      <p:ext uri="{BB962C8B-B14F-4D97-AF65-F5344CB8AC3E}">
        <p14:creationId xmlns:p14="http://schemas.microsoft.com/office/powerpoint/2010/main" val="12436461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WW xmlns="3e05245e-0532-4e83-b7fc-5d37e8c447e4">ww2015_23</WW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FE8CCFE3FE554390E1ACF39AFF333B" ma:contentTypeVersion="3" ma:contentTypeDescription="Create a new document." ma:contentTypeScope="" ma:versionID="5e7dc557c41a3a005459d582944133c9">
  <xsd:schema xmlns:xsd="http://www.w3.org/2001/XMLSchema" xmlns:xs="http://www.w3.org/2001/XMLSchema" xmlns:p="http://schemas.microsoft.com/office/2006/metadata/properties" xmlns:ns2="3e05245e-0532-4e83-b7fc-5d37e8c447e4" xmlns:ns3="http://schemas.microsoft.com/sharepoint/v4" targetNamespace="http://schemas.microsoft.com/office/2006/metadata/properties" ma:root="true" ma:fieldsID="1d1df043d25333886a008f266de52216" ns2:_="" ns3:_="">
    <xsd:import namespace="3e05245e-0532-4e83-b7fc-5d37e8c447e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W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5245e-0532-4e83-b7fc-5d37e8c447e4" elementFormDefault="qualified">
    <xsd:import namespace="http://schemas.microsoft.com/office/2006/documentManagement/types"/>
    <xsd:import namespace="http://schemas.microsoft.com/office/infopath/2007/PartnerControls"/>
    <xsd:element name="WW" ma:index="8" ma:displayName="WW" ma:format="Dropdown" ma:internalName="WW">
      <xsd:simpleType>
        <xsd:restriction base="dms:Choice">
          <xsd:enumeration value="ww2016_04"/>
          <xsd:enumeration value="ww2016_05"/>
          <xsd:enumeration value="ww2016_06"/>
          <xsd:enumeration value="ww2016_07"/>
          <xsd:enumeration value="ww2016_08"/>
          <xsd:enumeration value="ww2016_09"/>
          <xsd:enumeration value="ww2016_10"/>
          <xsd:enumeration value="ww2016_11"/>
          <xsd:enumeration value="ww2016_12"/>
          <xsd:enumeration value="ww2016_13"/>
          <xsd:enumeration value="ww2016_14"/>
          <xsd:enumeration value="ww2016_15"/>
          <xsd:enumeration value="ww2016_16"/>
          <xsd:enumeration value="ww2016_17"/>
          <xsd:enumeration value="ww2016_18"/>
          <xsd:enumeration value="ww2016_19"/>
          <xsd:enumeration value="ww2016_20"/>
          <xsd:enumeration value="ww2016_21"/>
          <xsd:enumeration value="ww2016_22"/>
          <xsd:enumeration value="ww2016_23"/>
          <xsd:enumeration value="ww2016_24"/>
          <xsd:enumeration value="ww2016_25"/>
          <xsd:enumeration value="ww2016_26"/>
          <xsd:enumeration value="ww2016_27"/>
          <xsd:enumeration value="ww2016_28"/>
          <xsd:enumeration value="ww2016_29"/>
          <xsd:enumeration value="ww2016_30"/>
          <xsd:enumeration value="ww2016_31"/>
          <xsd:enumeration value="ww2016_32"/>
          <xsd:enumeration value="ww2016_33"/>
          <xsd:enumeration value="ww2016_34"/>
          <xsd:enumeration value="ww2016_35"/>
          <xsd:enumeration value="ww2016_36"/>
          <xsd:enumeration value="ww2016_37"/>
          <xsd:enumeration value="ww2016_38"/>
          <xsd:enumeration value="ww2016_39"/>
          <xsd:enumeration value="ww2016_40"/>
          <xsd:enumeration value="ww2016_41"/>
          <xsd:enumeration value="ww2016_42"/>
          <xsd:enumeration value="ww2016_43"/>
          <xsd:enumeration value="ww2016_44"/>
          <xsd:enumeration value="ww2016_45"/>
          <xsd:enumeration value="ww2016_46"/>
          <xsd:enumeration value="ww2016_47"/>
          <xsd:enumeration value="ww2016_48"/>
          <xsd:enumeration value="ww2016_49"/>
          <xsd:enumeration value="ww2016_50"/>
          <xsd:enumeration value="ww2016_51"/>
          <xsd:enumeration value="ww2016_52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2479DE-E745-40A4-B85A-2F7933CD79A3}">
  <ds:schemaRefs>
    <ds:schemaRef ds:uri="http://purl.org/dc/dcmitype/"/>
    <ds:schemaRef ds:uri="http://schemas.microsoft.com/office/2006/documentManagement/types"/>
    <ds:schemaRef ds:uri="3e05245e-0532-4e83-b7fc-5d37e8c447e4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sharepoint/v4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97D11D2-1D5E-404D-8705-355B3AC42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05245e-0532-4e83-b7fc-5d37e8c447e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903781-2D59-41BB-A0D1-2C864C3447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11-19-xxxx-00-00eht-multi-link-operation_follow_up_r1</Template>
  <TotalTime>98115</TotalTime>
  <Words>413</Words>
  <Application>Microsoft Office PowerPoint</Application>
  <PresentationFormat>On-screen Show (16:9)</PresentationFormat>
  <Paragraphs>83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바탕</vt:lpstr>
      <vt:lpstr>Arial</vt:lpstr>
      <vt:lpstr>Calibri</vt:lpstr>
      <vt:lpstr>Intel Clear</vt:lpstr>
      <vt:lpstr>Intel Clear Light</vt:lpstr>
      <vt:lpstr>Times New Roman</vt:lpstr>
      <vt:lpstr>802-11-Submission</vt:lpstr>
      <vt:lpstr>DRU Distribution BW Indication in UHR Trigger Frame</vt:lpstr>
      <vt:lpstr>Background: Distribution BW of 60 MHz</vt:lpstr>
      <vt:lpstr>Background: UHR variant User Info field </vt:lpstr>
      <vt:lpstr>60 MHz DBW Indication</vt:lpstr>
      <vt:lpstr>Summary</vt:lpstr>
      <vt:lpstr>References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aspects of multi-link operations</dc:title>
  <dc:subject>qwqwqwqw</dc:subject>
  <dc:creator>Dmitry.Akhmetov@intel.com</dc:creator>
  <cp:keywords>CTPClassification=CTP_IC:VisualMarkings=, CTPClassification=CTP_IC</cp:keywords>
  <cp:lastModifiedBy>Mahmoud Hasabelnaby</cp:lastModifiedBy>
  <cp:revision>1659</cp:revision>
  <dcterms:created xsi:type="dcterms:W3CDTF">2015-04-26T08:45:29Z</dcterms:created>
  <dcterms:modified xsi:type="dcterms:W3CDTF">2025-01-12T23:23:29Z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0x01010045FE8CCFE3FE554390E1ACF39AFF333B</vt:lpwstr>
  </property>
  <property fmtid="{D5CDD505-2E9C-101B-9397-08002B2CF9AE}" pid="3" name="TitusGUID">
    <vt:lpwstr>edcb7b97-9f44-4ca1-9427-974bac8afc6d</vt:lpwstr>
  </property>
  <property fmtid="{D5CDD505-2E9C-101B-9397-08002B2CF9AE}" pid="4" name="CTP_BU">
    <vt:lpwstr>NEXT GEN &amp; STANDARDS GROUP</vt:lpwstr>
  </property>
  <property fmtid="{D5CDD505-2E9C-101B-9397-08002B2CF9AE}" pid="5" name="CTP_TimeStamp">
    <vt:lpwstr>2019-07-15 18:05:29Z</vt:lpwstr>
  </property>
  <property fmtid="{D5CDD505-2E9C-101B-9397-08002B2CF9AE}" pid="6" name="CTPClassification">
    <vt:lpwstr>CTP_IC</vt:lpwstr>
  </property>
</Properties>
</file>