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66" r:id="rId4"/>
    <p:sldId id="664" r:id="rId5"/>
    <p:sldId id="618" r:id="rId6"/>
    <p:sldId id="312" r:id="rId7"/>
    <p:sldId id="62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86146" autoAdjust="0"/>
  </p:normalViewPr>
  <p:slideViewPr>
    <p:cSldViewPr>
      <p:cViewPr varScale="1">
        <p:scale>
          <a:sx n="69" d="100"/>
          <a:sy n="69" d="100"/>
        </p:scale>
        <p:origin x="2026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558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91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252130" y="332601"/>
            <a:ext cx="32060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802.11-25/124r1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June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14-24-00bn-tgbn-motions-list-part-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0414-01-00bn-improving-acknowledgment-mechanisms.pptx" TargetMode="External"/><Relationship Id="rId4" Type="http://schemas.openxmlformats.org/officeDocument/2006/relationships/hyperlink" Target="https://mentor.ieee.org/802.11/dcn/24/11-24-0171-26-00bn-tgbn-motions-list-part-1.ppt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In-device Coexistence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2025-06-01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959497"/>
              </p:ext>
            </p:extLst>
          </p:nvPr>
        </p:nvGraphicFramePr>
        <p:xfrm>
          <a:off x="719138" y="3270771"/>
          <a:ext cx="7858124" cy="15428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A non-AP STA in Dynamic Unavailability Operation (DUO) mode can indicate unavailability in certain Control frames, where the unavailability might overlap with the ongoing TXOP. Two types of unavailability indications are considered: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/>
              <a:t>Solicited unavailability indications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1" dirty="0"/>
              <a:t>A non-AP STA in the DUO mode that receives a BSRP Trigger frame from its associated DUO Supporting AP indicates unavailability in a response Multi-STA </a:t>
            </a:r>
            <a:r>
              <a:rPr lang="en-US" altLang="zh-CN" sz="1600" b="1" dirty="0" err="1"/>
              <a:t>BlockAck</a:t>
            </a:r>
            <a:r>
              <a:rPr lang="en-US" altLang="zh-CN" sz="1600" b="1" dirty="0"/>
              <a:t> frame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/>
              <a:t>Unsolicited unavailability indications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1" dirty="0"/>
              <a:t>A DUO non-AP STA that is operating in the DUO mode and that is a TXOP holder may indicate unavailability in a BSRP Trigger frame </a:t>
            </a:r>
          </a:p>
          <a:p>
            <a:endParaRPr lang="en-US" altLang="zh-TW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unsolicited unavailability indications and gives some proposals for the conditions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to be further considered.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33709-BEED-4CEA-BF21-30BC18A2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zh-CN" dirty="0"/>
              <a:t>Issues for unsolicited unavailability indications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DC9424-62A8-4824-8DD8-91BEA0332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2238"/>
            <a:ext cx="8077200" cy="4016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following motion has passed,  but the detailed conditions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need further consideration.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When sent without QoS data transmitted in the TXOP, not more than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number of times every beacon interval where </a:t>
            </a:r>
            <a:r>
              <a:rPr lang="en-US" altLang="zh-CN" sz="1400" dirty="0" err="1"/>
              <a:t>MaxStandaloneDuoBSRP</a:t>
            </a:r>
            <a:r>
              <a:rPr lang="en-US" altLang="zh-CN" sz="140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Note: BSRP GI3 Trigger frame is a BSRP Trigger frame that solicits an M-BA response that is carried in non-HT (dup) PPDU format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CC4DB00-5AA0-4916-A6A5-51E97695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805342-8AFD-42B1-B976-4BCDB8EF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785F5A9-1D03-424F-82A5-66DAB9D6E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46107"/>
            <a:ext cx="12023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7B8A111B-26F4-4AA4-9D7C-961F394B43E0}"/>
              </a:ext>
            </a:extLst>
          </p:cNvPr>
          <p:cNvSpPr txBox="1">
            <a:spLocks/>
          </p:cNvSpPr>
          <p:nvPr/>
        </p:nvSpPr>
        <p:spPr bwMode="auto">
          <a:xfrm>
            <a:off x="743622" y="4344218"/>
            <a:ext cx="8324178" cy="129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excessive unsolicited unavailability indications would increase communication overhead and decrease the network performance. Unnecessary unsolicited unavailability indications especially carried in BSRP GI3 trigger frames should be disallowed.  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533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4DD8DA-AD8C-4F27-82BE-06B66C2E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709212"/>
            <a:ext cx="8229600" cy="1066800"/>
          </a:xfrm>
        </p:spPr>
        <p:txBody>
          <a:bodyPr/>
          <a:lstStyle/>
          <a:p>
            <a:r>
              <a:rPr lang="en-US" altLang="zh-CN" sz="2400" dirty="0"/>
              <a:t>Proposals for unsolicited unavailability indications 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F4D23D-63A2-4547-87DE-02A7C545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56174"/>
            <a:ext cx="8420100" cy="2201974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712788" algn="l"/>
              </a:tabLst>
            </a:pPr>
            <a:r>
              <a:rPr lang="en-US" altLang="zh-CN" sz="1600" dirty="0"/>
              <a:t>The following conditions for transmitting unsolicited unavailability indications that can be sent by a non-AP as a TXOP holder in a BSRP GI3 trigger frame:</a:t>
            </a:r>
          </a:p>
          <a:p>
            <a:pPr marL="628650" indent="-285750">
              <a:buFont typeface="Wingdings" panose="05000000000000000000" pitchFamily="2" charset="2"/>
              <a:buChar char="p"/>
              <a:tabLst>
                <a:tab pos="712788" algn="l"/>
              </a:tabLst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en-US" altLang="zh-CN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endParaRPr lang="zh-CN" altLang="en-US" sz="14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F8FB417-9813-4D8D-9038-73CF037C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371BA47-A369-4ED9-A077-B764E203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105072B-DE72-4D4F-991C-3B79F387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9B5DF2-2AC9-4E50-99AD-4AA8E3E06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428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analyzes the issues for the</a:t>
            </a:r>
            <a:r>
              <a:rPr lang="zh-CN" altLang="en-US" sz="1600" dirty="0"/>
              <a:t> </a:t>
            </a:r>
            <a:r>
              <a:rPr lang="en-US" altLang="zh-CN" sz="1600" dirty="0"/>
              <a:t>unsolicited unavailability indications and proposes that the following conditions for transmitting unsolicited unavailability indications need to be considered :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AP can enable or disable the non-AP STA to transmit unsolicited unavailability indications </a:t>
            </a:r>
            <a:r>
              <a:rPr lang="en-US" altLang="zh-CN" sz="1600" dirty="0"/>
              <a:t>in a BSRP GI3 trigger frame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during a time period if allowed.</a:t>
            </a:r>
          </a:p>
          <a:p>
            <a:pPr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The non-AP STA in DUO mode can </a:t>
            </a:r>
            <a:r>
              <a:rPr lang="en-US" altLang="zh-CN" sz="1600" dirty="0"/>
              <a:t>transmit unsolicited unavailability indications in a BSRP GI3 trigger frame i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 it has received the indications that AP has buffered data for the non-AP STA.</a:t>
            </a: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83058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[1] IEEE P802.11bn/D0.3</a:t>
            </a: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2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] tgbn-motions-list-part-2,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3"/>
              </a:rPr>
              <a:t>https://mentor.ieee.org/802.11/dcn/25/11-25-0014-24-00bn-tgbn-motions-list-part-2.pptx</a:t>
            </a:r>
            <a:endParaRPr lang="en-US" altLang="zh-CN" sz="14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[3] tgbn-motions-list-part-1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https://mentor.ieee.org/802.11/dcn/24/11-24-0171-26-00bn-tgbn-motions-list-part-1.pptx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</a:rPr>
              <a:t>[4] Improving acknowledgment mechanisms,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5"/>
              </a:rPr>
              <a:t>https://mentor.ieee.org/802.11/dcn/24/11-24-0414-01-00bn-improving-acknowledgment-mechanisms.pptx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400" b="0" dirty="0">
              <a:latin typeface="+mn-ea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162926" cy="314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b="1" dirty="0">
                <a:solidFill>
                  <a:schemeClr val="tx2"/>
                </a:solidFill>
              </a:rPr>
              <a:t>SP 1: Do you agree </a:t>
            </a:r>
            <a:r>
              <a:rPr lang="en-US" altLang="zh-CN" sz="1600" b="1" dirty="0">
                <a:solidFill>
                  <a:srgbClr val="000000"/>
                </a:solidFill>
              </a:rPr>
              <a:t>that the following conditions for transmitting unsolicited unavailability indications in a BSRP GI3 trigger frame for the non-AP STA in DUO mode need to be considered :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en-US" altLang="zh-CN" sz="1600" dirty="0"/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AP can enable or disable the non-AP STA in DUO mode to transmit unsolicited unavailability indications in a BSRP GI3 trigger frame during a time period if allowed.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600" b="1" dirty="0">
                <a:solidFill>
                  <a:srgbClr val="000000"/>
                </a:solidFill>
              </a:rPr>
              <a:t>The non-AP STA in DUO mode can transmit unsolicited unavailability indications in a BSRP GI3 trigger frame if  it has received the indications that AP has buffered data for the non-AP STA.</a:t>
            </a: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9086</TotalTime>
  <Words>742</Words>
  <Application>Microsoft Office PowerPoint</Application>
  <PresentationFormat>全屏显示(4:3)</PresentationFormat>
  <Paragraphs>87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802-11-Submission</vt:lpstr>
      <vt:lpstr>Discussion on In-device Coexistence</vt:lpstr>
      <vt:lpstr>Introduction</vt:lpstr>
      <vt:lpstr>Issues for unsolicited unavailability indications </vt:lpstr>
      <vt:lpstr>Proposals for unsolicited unavailability indications </vt:lpstr>
      <vt:lpstr>Summary</vt:lpstr>
      <vt:lpstr>References</vt:lpstr>
      <vt:lpstr>SP1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3753</cp:revision>
  <cp:lastPrinted>2014-11-04T15:04:00Z</cp:lastPrinted>
  <dcterms:created xsi:type="dcterms:W3CDTF">2007-04-17T18:10:00Z</dcterms:created>
  <dcterms:modified xsi:type="dcterms:W3CDTF">2025-07-08T00:01:44Z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