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244" r:id="rId2"/>
    <p:sldId id="1442" r:id="rId3"/>
    <p:sldId id="1490" r:id="rId4"/>
    <p:sldId id="1491" r:id="rId5"/>
    <p:sldId id="1453" r:id="rId6"/>
    <p:sldId id="1492" r:id="rId7"/>
    <p:sldId id="1493" r:id="rId8"/>
    <p:sldId id="1457" r:id="rId9"/>
    <p:sldId id="1458" r:id="rId10"/>
    <p:sldId id="1494" r:id="rId11"/>
    <p:sldId id="1495" r:id="rId12"/>
  </p:sldIdLst>
  <p:sldSz cx="12192000" cy="6858000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64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  <p:cmAuthor id="3" name="Insun Jang/IoT Connectivity Standard Task(insun.jang@lge.com)" initials="IJCST" lastIdx="25" clrIdx="2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608" autoAdjust="0"/>
  </p:normalViewPr>
  <p:slideViewPr>
    <p:cSldViewPr>
      <p:cViewPr varScale="1">
        <p:scale>
          <a:sx n="239" d="100"/>
          <a:sy n="239" d="100"/>
        </p:scale>
        <p:origin x="660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0" d="100"/>
          <a:sy n="260" d="100"/>
        </p:scale>
        <p:origin x="3348" y="22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8275" y="514350"/>
            <a:ext cx="45227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F5C19-9832-A3A9-68B5-F25500CCA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DC23570-9FD4-4A92-EB98-18D79333B2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FE4E017D-CD4E-F558-8104-B86A86A0A6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>
              <a:solidFill>
                <a:srgbClr val="00B050"/>
              </a:solidFill>
            </a:endParaRPr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28A4F0CC-162F-68B2-893E-FCD0CE343D7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01479FB-F176-9476-5945-ADBA65897A2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A05F0BC-2A7B-02E9-B3B4-52C7B7D5D40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2D152E-A2E9-9FCB-21AE-963E3635E1B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8679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F5C19-9832-A3A9-68B5-F25500CCA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DC23570-9FD4-4A92-EB98-18D79333B2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FE4E017D-CD4E-F558-8104-B86A86A0A6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>
              <a:solidFill>
                <a:srgbClr val="00B050"/>
              </a:solidFill>
            </a:endParaRPr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28A4F0CC-162F-68B2-893E-FCD0CE343D7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01479FB-F176-9476-5945-ADBA65897A2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A05F0BC-2A7B-02E9-B3B4-52C7B7D5D40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2D152E-A2E9-9FCB-21AE-963E3635E1B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15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9288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ko-KR" sz="14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8579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ko-KR" sz="14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0025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6750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10633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9741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9235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2337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56324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802.11-25/0106r0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67" y="294734"/>
            <a:ext cx="993862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June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Some details on Polling phase in Co-TDMA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400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9812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18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18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1800" b="0" kern="0" dirty="0" smtClean="0">
                <a:ea typeface="굴림" panose="020B0600000101010101" pitchFamily="50" charset="-127"/>
              </a:rPr>
              <a:t>2025-06-07</a:t>
            </a:r>
            <a:endParaRPr kumimoji="0" lang="en-US" altLang="ko-KR" sz="18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2098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1600" dirty="0">
                <a:cs typeface="Arial" panose="020B0604020202020204" pitchFamily="34" charset="0"/>
              </a:rPr>
              <a:t>Authors:</a:t>
            </a:r>
            <a:endParaRPr kumimoji="0" lang="en-US" altLang="ko-KR" sz="1600" b="0" dirty="0">
              <a:cs typeface="Arial" panose="020B0604020202020204" pitchFamily="34" charset="0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864007"/>
              </p:ext>
            </p:extLst>
          </p:nvPr>
        </p:nvGraphicFramePr>
        <p:xfrm>
          <a:off x="2203335" y="2648891"/>
          <a:ext cx="7785330" cy="3103807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5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6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107653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E50C0-9413-BDEF-A573-A8CC18102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742FAC-C9A7-3DC1-E6C0-449FE3507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171AEB-F39B-8444-DAF3-C1DD7568A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468" y="18288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The Feedback Information field with the Feedback Type set to 3 (i.e., Co-TDMA) shall include the following:</a:t>
            </a:r>
          </a:p>
          <a:p>
            <a:pPr lvl="2"/>
            <a:r>
              <a:rPr lang="en-US" altLang="ko-KR" b="1" dirty="0" smtClean="0"/>
              <a:t>Maximum TXOP Duration:</a:t>
            </a:r>
            <a:r>
              <a:rPr lang="en-US" altLang="ko-KR" dirty="0" smtClean="0"/>
              <a:t> </a:t>
            </a:r>
            <a:r>
              <a:rPr lang="en-US" altLang="ko-KR" dirty="0"/>
              <a:t>I</a:t>
            </a:r>
            <a:r>
              <a:rPr lang="en-US" altLang="ko-KR" dirty="0" smtClean="0"/>
              <a:t>ndicates the </a:t>
            </a:r>
            <a:r>
              <a:rPr lang="en-US" altLang="ko-KR" dirty="0"/>
              <a:t>expected </a:t>
            </a:r>
            <a:r>
              <a:rPr lang="en-US" altLang="ko-KR" dirty="0" smtClean="0"/>
              <a:t>TXOP duration that a Co-TDMA sharing AP can allocate.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3BA988-4BA4-85C3-E7D6-8C649DA32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581DF6-2D85-8020-792E-521C23C41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4693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E50C0-9413-BDEF-A573-A8CC18102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742FAC-C9A7-3DC1-E6C0-449FE3507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171AEB-F39B-8444-DAF3-C1DD7568A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468" y="18288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The Feedback </a:t>
            </a:r>
            <a:r>
              <a:rPr lang="en-US" altLang="ko-KR" dirty="0"/>
              <a:t>Information field of the Feedback Per AID TID Info field with AID11 field set to a value other than 2045</a:t>
            </a:r>
            <a:r>
              <a:rPr lang="en-US" altLang="ko-KR" dirty="0" smtClean="0"/>
              <a:t>, </a:t>
            </a:r>
            <a:r>
              <a:rPr lang="en-US" altLang="ko-KR" dirty="0"/>
              <a:t>the Ack Type field set to 0, </a:t>
            </a:r>
            <a:r>
              <a:rPr lang="en-US" altLang="ko-KR" dirty="0" smtClean="0"/>
              <a:t>the </a:t>
            </a:r>
            <a:r>
              <a:rPr lang="en-US" altLang="ko-KR" dirty="0"/>
              <a:t>TID field set to </a:t>
            </a:r>
            <a:r>
              <a:rPr lang="en-US" altLang="ko-KR" dirty="0" smtClean="0"/>
              <a:t>13, and the Feedback Type field set to 3 </a:t>
            </a:r>
            <a:r>
              <a:rPr lang="en-US" altLang="ko-KR" dirty="0"/>
              <a:t>of the Multi-STA Block </a:t>
            </a:r>
            <a:r>
              <a:rPr lang="en-US" altLang="ko-KR" dirty="0" smtClean="0"/>
              <a:t>Ack shall include the following:</a:t>
            </a:r>
            <a:endParaRPr lang="en-US" altLang="ko-KR" dirty="0"/>
          </a:p>
          <a:p>
            <a:pPr lvl="2"/>
            <a:r>
              <a:rPr lang="en-US" altLang="ko-KR" b="1" dirty="0" smtClean="0"/>
              <a:t>Required </a:t>
            </a:r>
            <a:r>
              <a:rPr lang="en-US" altLang="ko-KR" b="1" dirty="0"/>
              <a:t>TXOP </a:t>
            </a:r>
            <a:r>
              <a:rPr lang="en-US" altLang="ko-KR" b="1" dirty="0" smtClean="0"/>
              <a:t>Duration:</a:t>
            </a:r>
            <a:r>
              <a:rPr lang="en-US" altLang="ko-KR" dirty="0" smtClean="0"/>
              <a:t> </a:t>
            </a:r>
            <a:r>
              <a:rPr lang="en-US" altLang="ko-KR" dirty="0"/>
              <a:t>I</a:t>
            </a:r>
            <a:r>
              <a:rPr lang="en-US" altLang="ko-KR" dirty="0" smtClean="0"/>
              <a:t>ndicates </a:t>
            </a:r>
            <a:r>
              <a:rPr lang="en-US" altLang="ko-KR" dirty="0"/>
              <a:t>the explicit TXOP duration required by the polled AP.</a:t>
            </a:r>
          </a:p>
          <a:p>
            <a:pPr lvl="2"/>
            <a:endParaRPr lang="en-US" altLang="ko-KR" b="1" dirty="0" smtClean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3BA988-4BA4-85C3-E7D6-8C649DA32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581DF6-2D85-8020-792E-521C23C41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139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/>
              <a:t>Based on the recent 11bn Draft </a:t>
            </a:r>
            <a:r>
              <a:rPr lang="en-US" altLang="ko-KR" sz="1800" dirty="0" smtClean="0"/>
              <a:t>0.2, </a:t>
            </a:r>
            <a:r>
              <a:rPr lang="en-US" altLang="ko-KR" sz="1800" dirty="0"/>
              <a:t>the expected Co-TDMA procedure between the 3 APs is as follows [1]: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>
              <a:solidFill>
                <a:srgbClr val="FF00FF"/>
              </a:solidFill>
            </a:endParaRPr>
          </a:p>
          <a:p>
            <a:endParaRPr lang="en-US" altLang="ko-KR" sz="1800" dirty="0">
              <a:solidFill>
                <a:srgbClr val="FF00FF"/>
              </a:solidFill>
            </a:endParaRPr>
          </a:p>
          <a:p>
            <a:endParaRPr lang="en-US" altLang="ko-KR" sz="1800" dirty="0">
              <a:solidFill>
                <a:srgbClr val="FF00FF"/>
              </a:solidFill>
            </a:endParaRPr>
          </a:p>
          <a:p>
            <a:endParaRPr lang="en-US" altLang="ko-KR" sz="1800" dirty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en-US" altLang="ko-KR" sz="2000" dirty="0">
              <a:solidFill>
                <a:srgbClr val="FF00FF"/>
              </a:solidFill>
            </a:endParaRPr>
          </a:p>
          <a:p>
            <a:r>
              <a:rPr lang="en-US" altLang="ko-KR" sz="1800" dirty="0"/>
              <a:t>There are three main phases in Co-TDMA.</a:t>
            </a:r>
          </a:p>
          <a:p>
            <a:pPr lvl="1"/>
            <a:r>
              <a:rPr lang="en-US" altLang="ko-KR" sz="1600" dirty="0"/>
              <a:t>Polling [2, 3]</a:t>
            </a:r>
          </a:p>
          <a:p>
            <a:pPr lvl="1"/>
            <a:r>
              <a:rPr lang="en-US" altLang="ko-KR" sz="1600" dirty="0"/>
              <a:t>TXOP allocation [4]</a:t>
            </a:r>
          </a:p>
          <a:p>
            <a:pPr lvl="1"/>
            <a:r>
              <a:rPr lang="en-US" altLang="ko-KR" sz="1600" dirty="0">
                <a:solidFill>
                  <a:schemeClr val="tx1"/>
                </a:solidFill>
              </a:rPr>
              <a:t>TXOP return [5, 6]</a:t>
            </a:r>
          </a:p>
          <a:p>
            <a:endParaRPr lang="en-US" altLang="ko-KR" sz="1400" dirty="0">
              <a:solidFill>
                <a:srgbClr val="FF00FF"/>
              </a:solidFill>
            </a:endParaRPr>
          </a:p>
          <a:p>
            <a:r>
              <a:rPr lang="en-US" altLang="ko-KR" sz="1800" dirty="0"/>
              <a:t>It is time to discuss in more detail each of the steps proposed for further progress of Co-TDMA.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128336"/>
              </p:ext>
            </p:extLst>
          </p:nvPr>
        </p:nvGraphicFramePr>
        <p:xfrm>
          <a:off x="2580799" y="2286000"/>
          <a:ext cx="7030403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4" imgW="10820499" imgH="3219692" progId="Visio.Drawing.15">
                  <p:embed/>
                </p:oleObj>
              </mc:Choice>
              <mc:Fallback>
                <p:oleObj r:id="rId4" imgW="10820499" imgH="321969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0799" y="2286000"/>
                        <a:ext cx="7030403" cy="209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23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Recap: ICF/ICR in Co-TDMA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 smtClean="0"/>
              <a:t>The May F2F meeting determined how to include Co-TDMA information in ICF/ICR </a:t>
            </a:r>
            <a:r>
              <a:rPr lang="en-US" altLang="ko-KR" sz="1800" dirty="0" smtClean="0"/>
              <a:t>[7].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Co-TDMA TB ICF delivers a Feedback User Info field (2008) with the Feedback Type field set to 3. </a:t>
            </a:r>
          </a:p>
          <a:p>
            <a:r>
              <a:rPr lang="en-US" altLang="ko-KR" sz="1800" dirty="0" smtClean="0"/>
              <a:t>Co-TDMA NTB ICF includes a Feedback Type and Feedback Info in User Info field (AP ID). </a:t>
            </a:r>
          </a:p>
          <a:p>
            <a:pPr lvl="1"/>
            <a:r>
              <a:rPr lang="en-US" altLang="ko-KR" sz="1600" dirty="0" smtClean="0"/>
              <a:t>Contents in ICF: Primary AC and TXOP Return Solicited</a:t>
            </a:r>
          </a:p>
          <a:p>
            <a:endParaRPr lang="en-US" altLang="ko-KR" sz="1800" dirty="0" smtClean="0"/>
          </a:p>
          <a:p>
            <a:pPr marL="342900" lvl="1" indent="-342900">
              <a:buFontTx/>
              <a:buChar char="•"/>
            </a:pPr>
            <a:r>
              <a:rPr lang="en-US" altLang="ko-KR" sz="1800" b="1" dirty="0"/>
              <a:t>The ICR sent from the polled AP contains Co-TDMA information by setting the AID11 field to a value other than 2045, the Ack Type field to 0, the TID field to 13, and the Feedback Type field to Co-TDMA (set to 3</a:t>
            </a:r>
            <a:r>
              <a:rPr lang="en-US" altLang="ko-KR" sz="1800" b="1" dirty="0" smtClean="0"/>
              <a:t>).</a:t>
            </a:r>
            <a:r>
              <a:rPr lang="en-US" altLang="ko-KR" sz="1800" dirty="0" smtClean="0"/>
              <a:t> </a:t>
            </a:r>
            <a:endParaRPr lang="en-US" altLang="ko-KR" sz="1800" dirty="0"/>
          </a:p>
          <a:p>
            <a:pPr lvl="1"/>
            <a:r>
              <a:rPr lang="en-US" altLang="ko-KR" sz="1600" dirty="0"/>
              <a:t>Contents in </a:t>
            </a:r>
            <a:r>
              <a:rPr lang="en-US" altLang="ko-KR" sz="1600" dirty="0" smtClean="0"/>
              <a:t>ICR: TXOP Sharing Solicited</a:t>
            </a:r>
            <a:endParaRPr lang="en-US" altLang="ko-KR" sz="1600" b="1" dirty="0">
              <a:ea typeface="+mn-ea"/>
              <a:cs typeface="+mn-cs"/>
            </a:endParaRP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Additional information that may be useful for Co-TDMA can be included in the ICF/ICR.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175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Additional Info within Co-TDMA ICF/ICR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 smtClean="0"/>
              <a:t>The </a:t>
            </a:r>
            <a:r>
              <a:rPr lang="en-US" altLang="ko-KR" sz="1800" dirty="0"/>
              <a:t>Feedback Information field </a:t>
            </a:r>
            <a:r>
              <a:rPr lang="en-US" altLang="ko-KR" sz="1800" dirty="0" smtClean="0"/>
              <a:t>in the ICF can contain </a:t>
            </a:r>
            <a:r>
              <a:rPr lang="en-US" altLang="ko-KR" sz="1800" dirty="0"/>
              <a:t>a </a:t>
            </a:r>
            <a:r>
              <a:rPr lang="en-US" altLang="ko-KR" sz="1800" i="1" dirty="0" smtClean="0"/>
              <a:t>Maximum TXOP Duration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pPr lvl="1"/>
            <a:r>
              <a:rPr lang="en-US" altLang="ko-KR" sz="1600" b="1" i="1" dirty="0"/>
              <a:t>Maximum TXOP Duration</a:t>
            </a:r>
            <a:r>
              <a:rPr lang="en-US" altLang="ko-KR" sz="1600" dirty="0"/>
              <a:t>: The expected allocatable TXOP duration.</a:t>
            </a:r>
          </a:p>
          <a:p>
            <a:pPr lvl="2"/>
            <a:r>
              <a:rPr lang="en-US" altLang="ko-KR" sz="1600" dirty="0"/>
              <a:t>The expected allocatable TXOP duration helps polled APs request the TXOP duration they </a:t>
            </a:r>
            <a:r>
              <a:rPr lang="en-US" altLang="ko-KR" sz="1600" dirty="0" smtClean="0"/>
              <a:t>need </a:t>
            </a:r>
            <a:r>
              <a:rPr lang="en-US" altLang="ko-KR" sz="1600" dirty="0"/>
              <a:t>via ICR</a:t>
            </a:r>
            <a:r>
              <a:rPr lang="en-US" altLang="ko-KR" sz="1600" dirty="0" smtClean="0"/>
              <a:t>.</a:t>
            </a:r>
          </a:p>
          <a:p>
            <a:pPr lvl="2"/>
            <a:endParaRPr lang="en-US" altLang="ko-KR" sz="1600" dirty="0"/>
          </a:p>
          <a:p>
            <a:r>
              <a:rPr lang="en-US" altLang="ko-KR" sz="1800" dirty="0"/>
              <a:t>The Feedback Information field in the </a:t>
            </a:r>
            <a:r>
              <a:rPr lang="en-US" altLang="ko-KR" sz="1800" dirty="0" smtClean="0"/>
              <a:t>ICR </a:t>
            </a:r>
            <a:r>
              <a:rPr lang="en-US" altLang="ko-KR" sz="1800" dirty="0"/>
              <a:t>can </a:t>
            </a:r>
            <a:r>
              <a:rPr lang="en-US" altLang="ko-KR" sz="1800" dirty="0" smtClean="0"/>
              <a:t>include </a:t>
            </a:r>
            <a:r>
              <a:rPr lang="en-US" altLang="ko-KR" sz="1800" i="1" dirty="0" smtClean="0"/>
              <a:t>Required TXOP Duration</a:t>
            </a:r>
            <a:r>
              <a:rPr lang="en-US" altLang="ko-KR" sz="1800" dirty="0" smtClean="0"/>
              <a:t> and </a:t>
            </a:r>
            <a:r>
              <a:rPr lang="en-US" altLang="ko-KR" sz="1800" i="1" dirty="0" smtClean="0"/>
              <a:t>LLT Requirements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pPr lvl="1"/>
            <a:r>
              <a:rPr lang="en-US" altLang="ko-KR" sz="1600" b="1" i="1" dirty="0" smtClean="0"/>
              <a:t>Required </a:t>
            </a:r>
            <a:r>
              <a:rPr lang="en-US" altLang="ko-KR" sz="1600" b="1" i="1" dirty="0"/>
              <a:t>TXOP Duration</a:t>
            </a:r>
            <a:r>
              <a:rPr lang="en-US" altLang="ko-KR" sz="1600" b="1" dirty="0"/>
              <a:t>:</a:t>
            </a:r>
            <a:r>
              <a:rPr lang="en-US" altLang="ko-KR" sz="1600" dirty="0"/>
              <a:t> The explicit duration of TXOP required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This duration shall be shorter than the </a:t>
            </a:r>
            <a:r>
              <a:rPr lang="en-US" altLang="ko-KR" sz="1600" b="1" i="1" dirty="0" smtClean="0"/>
              <a:t>Maximum TXOP Duration</a:t>
            </a:r>
            <a:r>
              <a:rPr lang="en-US" altLang="ko-KR" sz="1600" dirty="0" smtClean="0"/>
              <a:t> provided by the Co-TDMA sharing AP.</a:t>
            </a:r>
            <a:endParaRPr lang="en-US" altLang="ko-KR" sz="1600" dirty="0"/>
          </a:p>
          <a:p>
            <a:pPr lvl="1"/>
            <a:r>
              <a:rPr lang="en-US" altLang="ko-KR" sz="1600" b="1" i="1" dirty="0" smtClean="0"/>
              <a:t>LLT Requirements</a:t>
            </a:r>
            <a:r>
              <a:rPr lang="en-US" altLang="ko-KR" sz="1600" b="1" dirty="0" smtClean="0"/>
              <a:t>:</a:t>
            </a:r>
            <a:r>
              <a:rPr lang="en-US" altLang="ko-KR" sz="1600" dirty="0" smtClean="0"/>
              <a:t> Final </a:t>
            </a:r>
            <a:r>
              <a:rPr lang="en-US" altLang="ko-KR" sz="1600" dirty="0"/>
              <a:t>sharing timing (or time limits) required for LLT transmission.</a:t>
            </a:r>
          </a:p>
          <a:p>
            <a:pPr lvl="2"/>
            <a:r>
              <a:rPr lang="en-US" altLang="ko-KR" sz="1600" dirty="0"/>
              <a:t>It may be replaced with an additional Per AID TID Info field with Feedback Type field set to 1 (LLT).</a:t>
            </a:r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4476687"/>
            <a:ext cx="4095872" cy="199872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4800600"/>
            <a:ext cx="2856511" cy="151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44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Failure handling in the Polling phase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/>
              <a:t>Co-TDMA sharing AP transmits </a:t>
            </a:r>
            <a:r>
              <a:rPr lang="en-US" altLang="ko-KR" sz="1800" dirty="0" smtClean="0"/>
              <a:t>TB (or) NTB ICF </a:t>
            </a:r>
            <a:r>
              <a:rPr lang="en-US" altLang="ko-KR" sz="1800" dirty="0"/>
              <a:t>at the beginning of the TXOP.</a:t>
            </a:r>
          </a:p>
          <a:p>
            <a:pPr lvl="1"/>
            <a:r>
              <a:rPr lang="en-US" altLang="ko-KR" sz="1600" dirty="0"/>
              <a:t>The </a:t>
            </a:r>
            <a:r>
              <a:rPr lang="en-US" altLang="ko-KR" sz="1600" i="1" dirty="0"/>
              <a:t>Duration field</a:t>
            </a:r>
            <a:r>
              <a:rPr lang="en-US" altLang="ko-KR" sz="1600" dirty="0"/>
              <a:t> is set to the time required to transmit the solicited response from the polled AP(s) plus one SIFS.</a:t>
            </a:r>
            <a:endParaRPr lang="en-US" altLang="ko-KR" sz="1800" dirty="0"/>
          </a:p>
          <a:p>
            <a:endParaRPr lang="en-US" altLang="ko-KR" sz="1000" dirty="0"/>
          </a:p>
          <a:p>
            <a:r>
              <a:rPr lang="en-US" altLang="ko-KR" sz="1800" dirty="0"/>
              <a:t>Since ICF is the first frame transmitted </a:t>
            </a:r>
            <a:r>
              <a:rPr lang="en-US" altLang="ko-KR" sz="1800" u="sng" dirty="0"/>
              <a:t>without any protection</a:t>
            </a:r>
            <a:r>
              <a:rPr lang="en-US" altLang="ko-KR" sz="1800" dirty="0"/>
              <a:t> after obtaining TXOP, a situation may occur where the polled AP(s) cannot respond due to the NAV of the third-party STA (hidden from the sharing AP).</a:t>
            </a:r>
          </a:p>
          <a:p>
            <a:pPr lvl="1"/>
            <a:r>
              <a:rPr lang="en-US" altLang="ko-KR" sz="1600" dirty="0"/>
              <a:t>Therefore, the polling phase of Co-TDMA requires </a:t>
            </a:r>
            <a:r>
              <a:rPr lang="en-US" altLang="ko-KR" sz="1600" b="1" dirty="0">
                <a:solidFill>
                  <a:srgbClr val="0070C0"/>
                </a:solidFill>
              </a:rPr>
              <a:t>appropriate handling of transmission failure</a:t>
            </a:r>
            <a:r>
              <a:rPr lang="en-US" altLang="ko-KR" sz="1600" dirty="0"/>
              <a:t>.</a:t>
            </a:r>
          </a:p>
          <a:p>
            <a:endParaRPr lang="en-US" altLang="ko-KR" sz="1000" dirty="0"/>
          </a:p>
          <a:p>
            <a:r>
              <a:rPr lang="en-US" altLang="ko-KR" sz="1800" dirty="0"/>
              <a:t>If the transmission of all MPDUs in the initial PPDU of a TXOP fails and the PPDU contains an MPDU that solicits TB PPDU, the </a:t>
            </a:r>
            <a:r>
              <a:rPr lang="en-US" altLang="ko-KR" sz="1800" u="sng" dirty="0"/>
              <a:t>backoff procedure shall be invoked</a:t>
            </a:r>
            <a:r>
              <a:rPr lang="en-US" altLang="ko-KR" sz="1800" dirty="0"/>
              <a:t> (10.23.2.2 EDCA backoff procedure).</a:t>
            </a:r>
            <a:endParaRPr lang="en-US" altLang="ko-KR" sz="1600" dirty="0"/>
          </a:p>
          <a:p>
            <a:pPr lvl="1"/>
            <a:r>
              <a:rPr lang="en-US" altLang="ko-KR" sz="1600" dirty="0"/>
              <a:t>Failure of ICF/ICR exchange results in loss of transmission opportunity of the Co-TDMA sharing AP and waste of medium.</a:t>
            </a:r>
          </a:p>
          <a:p>
            <a:endParaRPr lang="en-US" altLang="ko-KR" sz="1000" dirty="0"/>
          </a:p>
          <a:p>
            <a:r>
              <a:rPr lang="en-US" altLang="ko-KR" sz="1800" dirty="0">
                <a:solidFill>
                  <a:srgbClr val="0070C0"/>
                </a:solidFill>
              </a:rPr>
              <a:t>PIFS recovery</a:t>
            </a:r>
            <a:r>
              <a:rPr lang="en-US" altLang="ko-KR" sz="1800" dirty="0"/>
              <a:t> may be performed to ensure TXOP and to exchange ICF/ICR successfully.</a:t>
            </a:r>
          </a:p>
          <a:p>
            <a:pPr lvl="1"/>
            <a:r>
              <a:rPr lang="en-US" altLang="ko-KR" sz="1600" dirty="0"/>
              <a:t>If an Co-TDMA sharing AP transmits an ICF in an initial PPDU of a TXOP and the ICF transmission fails, then the AP might perform a </a:t>
            </a:r>
            <a:r>
              <a:rPr lang="en-US" altLang="ko-KR" sz="1600" u="sng" dirty="0"/>
              <a:t>PIFS recovery</a:t>
            </a:r>
            <a:r>
              <a:rPr lang="en-US" altLang="ko-KR" sz="1600" dirty="0"/>
              <a:t> or </a:t>
            </a:r>
            <a:r>
              <a:rPr lang="en-US" altLang="ko-KR" sz="1600" u="sng" dirty="0"/>
              <a:t>invoke the backoff procedure</a:t>
            </a:r>
            <a:r>
              <a:rPr lang="en-US" altLang="ko-KR" sz="1600" dirty="0"/>
              <a:t>.</a:t>
            </a:r>
          </a:p>
          <a:p>
            <a:pPr lvl="2"/>
            <a:r>
              <a:rPr lang="en-US" altLang="ko-KR" sz="1400" dirty="0"/>
              <a:t>Additionally, Co-TDMA sharing AP may choose one of the following:</a:t>
            </a:r>
          </a:p>
          <a:p>
            <a:pPr lvl="3"/>
            <a:r>
              <a:rPr lang="en-US" altLang="ko-KR" sz="1400" dirty="0"/>
              <a:t>Retransmit ICF</a:t>
            </a:r>
          </a:p>
          <a:p>
            <a:pPr lvl="3"/>
            <a:r>
              <a:rPr lang="en-US" altLang="ko-KR" sz="1400" dirty="0"/>
              <a:t>Transmit another frame (for In-BSS frame exchange)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587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NAV Issues (1/2)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/>
              <a:t>When TXOP is returned, NAV issues may occur for third-party STAs and STAs </a:t>
            </a:r>
            <a:r>
              <a:rPr lang="en-US" altLang="ko-KR" sz="1800" dirty="0" smtClean="0"/>
              <a:t>associated with </a:t>
            </a:r>
            <a:r>
              <a:rPr lang="en-US" altLang="ko-KR" sz="1800" dirty="0"/>
              <a:t>the Co-TDMA sharing </a:t>
            </a:r>
            <a:r>
              <a:rPr lang="en-US" altLang="ko-KR" sz="1800" dirty="0" smtClean="0"/>
              <a:t>AP.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124" y="2667000"/>
            <a:ext cx="7447750" cy="353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1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NAV Issues (2/2)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 smtClean="0"/>
              <a:t>To </a:t>
            </a:r>
            <a:r>
              <a:rPr lang="en-US" altLang="ko-KR" sz="1800" dirty="0"/>
              <a:t>avoid NAV </a:t>
            </a:r>
            <a:r>
              <a:rPr lang="en-US" altLang="ko-KR" sz="1800" dirty="0" smtClean="0"/>
              <a:t>issues</a:t>
            </a:r>
            <a:r>
              <a:rPr lang="en-US" altLang="ko-KR" sz="1800" dirty="0"/>
              <a:t>, the Duration field of frames transmitted by the Co-TDMA </a:t>
            </a:r>
            <a:r>
              <a:rPr lang="en-US" altLang="ko-KR" sz="1800" dirty="0" smtClean="0"/>
              <a:t>coordinated </a:t>
            </a:r>
            <a:r>
              <a:rPr lang="en-US" altLang="ko-KR" sz="1800" dirty="0"/>
              <a:t>AP during the allocated time </a:t>
            </a:r>
            <a:r>
              <a:rPr lang="en-US" altLang="ko-KR" sz="1800" dirty="0" smtClean="0"/>
              <a:t>can be set to 0 (i.e., example </a:t>
            </a:r>
            <a:r>
              <a:rPr lang="ko-KR" altLang="en-US" sz="1800" dirty="0" smtClean="0"/>
              <a:t>① </a:t>
            </a:r>
            <a:r>
              <a:rPr lang="en-US" altLang="ko-KR" sz="1800" dirty="0" smtClean="0"/>
              <a:t>in figure below).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Alternatively, the Co-TDMA coordinated AP can set the Duration field of its frame(s) to a value for a single protection setting (e.g., </a:t>
            </a:r>
            <a:r>
              <a:rPr lang="ko-KR" altLang="en-US" sz="1800" dirty="0" smtClean="0"/>
              <a:t>②</a:t>
            </a:r>
            <a:r>
              <a:rPr lang="en-US" altLang="ko-KR" sz="1800" dirty="0" smtClean="0"/>
              <a:t>) or the value until Ack is received for the TXOP return frame (e.g., </a:t>
            </a:r>
            <a:r>
              <a:rPr lang="ko-KR" altLang="en-US" sz="1800" dirty="0" smtClean="0"/>
              <a:t>③</a:t>
            </a:r>
            <a:r>
              <a:rPr lang="en-US" altLang="ko-KR" sz="1800" dirty="0" smtClean="0"/>
              <a:t>).</a:t>
            </a:r>
          </a:p>
          <a:p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8417" y="3468803"/>
            <a:ext cx="6155165" cy="293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1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0975" y="1752600"/>
            <a:ext cx="11379570" cy="4343400"/>
          </a:xfrm>
        </p:spPr>
        <p:txBody>
          <a:bodyPr/>
          <a:lstStyle/>
          <a:p>
            <a:r>
              <a:rPr lang="en-US" altLang="ko-KR" sz="2000" dirty="0" smtClean="0"/>
              <a:t>In this contribution, we discussed additional information for Co-TDMA ICF/ICR as follows:</a:t>
            </a:r>
          </a:p>
          <a:p>
            <a:pPr lvl="1"/>
            <a:r>
              <a:rPr lang="en-US" altLang="ko-KR" sz="1800" u="sng" dirty="0"/>
              <a:t>Maximum TXOP </a:t>
            </a:r>
            <a:r>
              <a:rPr lang="en-US" altLang="ko-KR" sz="1800" u="sng" dirty="0" smtClean="0"/>
              <a:t>Duration</a:t>
            </a:r>
            <a:r>
              <a:rPr lang="en-US" altLang="ko-KR" sz="1800" dirty="0" smtClean="0"/>
              <a:t> in ICF</a:t>
            </a:r>
          </a:p>
          <a:p>
            <a:pPr lvl="1"/>
            <a:r>
              <a:rPr lang="en-US" altLang="ko-KR" sz="1800" u="sng" dirty="0"/>
              <a:t>Required TXOP </a:t>
            </a:r>
            <a:r>
              <a:rPr lang="en-US" altLang="ko-KR" sz="1800" u="sng" dirty="0" smtClean="0"/>
              <a:t>Duration</a:t>
            </a:r>
            <a:r>
              <a:rPr lang="en-US" altLang="ko-KR" sz="1800" i="1" dirty="0" smtClean="0"/>
              <a:t> </a:t>
            </a:r>
            <a:r>
              <a:rPr lang="en-US" altLang="ko-KR" sz="1800" dirty="0" smtClean="0"/>
              <a:t>and </a:t>
            </a:r>
            <a:r>
              <a:rPr lang="en-US" altLang="ko-KR" sz="1800" u="sng" dirty="0" smtClean="0"/>
              <a:t>LLT Requirements</a:t>
            </a:r>
            <a:r>
              <a:rPr lang="en-US" altLang="ko-KR" sz="1800" dirty="0" smtClean="0"/>
              <a:t> in ICR</a:t>
            </a:r>
          </a:p>
          <a:p>
            <a:endParaRPr lang="en-US" altLang="ko-KR" sz="1800" dirty="0" smtClean="0"/>
          </a:p>
          <a:p>
            <a:r>
              <a:rPr lang="en-US" altLang="ko-KR" sz="2000" dirty="0" smtClean="0"/>
              <a:t>Since ICF </a:t>
            </a:r>
            <a:r>
              <a:rPr lang="en-US" altLang="ko-KR" sz="2000" dirty="0"/>
              <a:t>is the first frame transmitted after obtaining TXOP, proper handling of transmission failures </a:t>
            </a:r>
            <a:r>
              <a:rPr lang="en-US" altLang="ko-KR" sz="2000" dirty="0" smtClean="0"/>
              <a:t>seems </a:t>
            </a:r>
            <a:r>
              <a:rPr lang="en-US" altLang="ko-KR" sz="2000" dirty="0"/>
              <a:t>required</a:t>
            </a:r>
            <a:r>
              <a:rPr lang="en-US" altLang="ko-KR" sz="2000" dirty="0" smtClean="0"/>
              <a:t>.</a:t>
            </a:r>
          </a:p>
          <a:p>
            <a:endParaRPr lang="en-US" altLang="ko-KR" sz="1800" dirty="0"/>
          </a:p>
          <a:p>
            <a:r>
              <a:rPr lang="en-US" altLang="ko-KR" sz="2000" dirty="0" smtClean="0"/>
              <a:t>Finally</a:t>
            </a:r>
            <a:r>
              <a:rPr lang="en-US" altLang="ko-KR" sz="2000" dirty="0"/>
              <a:t>, we </a:t>
            </a:r>
            <a:r>
              <a:rPr lang="en-US" altLang="ko-KR" sz="2000" dirty="0" smtClean="0"/>
              <a:t>propose a rule for setting the Duration field during </a:t>
            </a:r>
            <a:r>
              <a:rPr lang="en-US" altLang="ko-KR" sz="2000" dirty="0"/>
              <a:t>the allocated time to avoid NAV issues due to TXOP returns.</a:t>
            </a:r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368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6240" y="685800"/>
            <a:ext cx="1139952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2"/>
            <a:ext cx="10345064" cy="47228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Draft </a:t>
            </a:r>
            <a:r>
              <a:rPr lang="en-US" altLang="ko-KR" sz="1800" dirty="0" smtClean="0">
                <a:ea typeface="굴림" panose="020B0600000101010101" pitchFamily="50" charset="-127"/>
              </a:rPr>
              <a:t>P802.11bn_D0.2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</a:t>
            </a:r>
            <a:r>
              <a:rPr lang="en-US" altLang="ko-KR" sz="1800" dirty="0">
                <a:ea typeface="굴림" panose="020B0600000101010101" pitchFamily="50" charset="-127"/>
              </a:rPr>
              <a:t>24/1016, “C-TDMA Follow-up: Additional Details on Framing Sequence”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</a:t>
            </a:r>
            <a:r>
              <a:rPr lang="en-US" altLang="ko-KR" sz="1800" dirty="0">
                <a:ea typeface="굴림" panose="020B0600000101010101" pitchFamily="50" charset="-127"/>
              </a:rPr>
              <a:t>24/1912, “Coordinated TDMA Procedure”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</a:t>
            </a:r>
            <a:r>
              <a:rPr lang="en-US" altLang="ko-KR" sz="1800" dirty="0">
                <a:ea typeface="굴림" panose="020B0600000101010101" pitchFamily="50" charset="-127"/>
              </a:rPr>
              <a:t>24/1250, “Discussion on TXOP Allocation in C-TDMA”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</a:t>
            </a:r>
            <a:r>
              <a:rPr lang="en-US" altLang="ko-KR" sz="1800" dirty="0">
                <a:ea typeface="굴림" panose="020B0600000101010101" pitchFamily="50" charset="-127"/>
              </a:rPr>
              <a:t>24/0411, “TXOP Return in C-TDMA”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</a:t>
            </a:r>
            <a:r>
              <a:rPr lang="en-US" altLang="ko-KR" sz="1800" dirty="0">
                <a:ea typeface="굴림" panose="020B0600000101010101" pitchFamily="50" charset="-127"/>
              </a:rPr>
              <a:t>24/1017, “Mechanism for TXOP Return in C-TDMA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[7] 25/0755r11, “PDT-MAC-Co-TDMA-CR-CC50-Part-2”</a:t>
            </a: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891927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18375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328730</TotalTime>
  <Words>1285</Words>
  <Application>Microsoft Office PowerPoint</Application>
  <PresentationFormat>와이드스크린</PresentationFormat>
  <Paragraphs>185</Paragraphs>
  <Slides>11</Slides>
  <Notes>11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굴림</vt:lpstr>
      <vt:lpstr>Malgun Gothic</vt:lpstr>
      <vt:lpstr>Malgun Gothic</vt:lpstr>
      <vt:lpstr>Arial</vt:lpstr>
      <vt:lpstr>Times New Roman</vt:lpstr>
      <vt:lpstr>802-11-Submission</vt:lpstr>
      <vt:lpstr>Visio.Drawing.15</vt:lpstr>
      <vt:lpstr>Some details on Polling phase in Co-TDMA</vt:lpstr>
      <vt:lpstr>Introduction</vt:lpstr>
      <vt:lpstr>Recap: ICF/ICR in Co-TDMA</vt:lpstr>
      <vt:lpstr>Additional Info within Co-TDMA ICF/ICR</vt:lpstr>
      <vt:lpstr>Failure handling in the Polling phase</vt:lpstr>
      <vt:lpstr>NAV Issues (1/2)</vt:lpstr>
      <vt:lpstr>NAV Issues (2/2)</vt:lpstr>
      <vt:lpstr>Summary</vt:lpstr>
      <vt:lpstr>References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18664</cp:revision>
  <cp:lastPrinted>2018-10-31T23:27:01Z</cp:lastPrinted>
  <dcterms:created xsi:type="dcterms:W3CDTF">2007-05-21T21:00:37Z</dcterms:created>
  <dcterms:modified xsi:type="dcterms:W3CDTF">2025-06-05T06:31:23Z</dcterms:modified>
</cp:coreProperties>
</file>