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244" r:id="rId2"/>
    <p:sldId id="1476" r:id="rId3"/>
    <p:sldId id="1458" r:id="rId4"/>
    <p:sldId id="1459" r:id="rId5"/>
    <p:sldId id="1462" r:id="rId6"/>
    <p:sldId id="1477" r:id="rId7"/>
    <p:sldId id="1478" r:id="rId8"/>
    <p:sldId id="1479" r:id="rId9"/>
    <p:sldId id="1466" r:id="rId10"/>
    <p:sldId id="1480" r:id="rId11"/>
    <p:sldId id="1481" r:id="rId12"/>
    <p:sldId id="1447" r:id="rId13"/>
  </p:sldIdLst>
  <p:sldSz cx="12192000" cy="6858000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0B86E61C-AC61-4721-BF9A-C07749B86001}">
          <p14:sldIdLst>
            <p14:sldId id="1244"/>
            <p14:sldId id="1476"/>
            <p14:sldId id="1458"/>
            <p14:sldId id="1459"/>
            <p14:sldId id="1462"/>
            <p14:sldId id="1477"/>
            <p14:sldId id="1478"/>
            <p14:sldId id="1479"/>
          </p14:sldIdLst>
        </p14:section>
        <p14:section name="Straw Polls" id="{547A3407-8C1C-4D18-9B16-EE996ED2B939}">
          <p14:sldIdLst>
            <p14:sldId id="1466"/>
            <p14:sldId id="1480"/>
            <p14:sldId id="1481"/>
          </p14:sldIdLst>
        </p14:section>
        <p14:section name="Appendix" id="{8E2036A1-B82D-4188-B676-F0390003BB84}">
          <p14:sldIdLst>
            <p14:sldId id="14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51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  <p:cmAuthor id="3" name="Insun Jang/IoT Connectivity Standard Task(insun.jang@lge.com)" initials="IJCST" lastIdx="13" clrIdx="2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827" autoAdjust="0"/>
  </p:normalViewPr>
  <p:slideViewPr>
    <p:cSldViewPr>
      <p:cViewPr varScale="1">
        <p:scale>
          <a:sx n="237" d="100"/>
          <a:sy n="237" d="100"/>
        </p:scale>
        <p:origin x="738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0" d="100"/>
          <a:sy n="260" d="100"/>
        </p:scale>
        <p:origin x="3348" y="22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8275" y="514350"/>
            <a:ext cx="45227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0047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302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9652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4725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66820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64457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800" dirty="0" smtClean="0">
              <a:solidFill>
                <a:srgbClr val="FF00FF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2984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7864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04909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4350"/>
            <a:ext cx="45227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5816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>
              <a:solidFill>
                <a:srgbClr val="00B05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007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56324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802.11-25/0105r0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67" y="294734"/>
            <a:ext cx="993862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June 2025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Bandwidth configuration for Co-TDMA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400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9812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18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18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1800" b="0" kern="0" dirty="0" smtClean="0">
                <a:ea typeface="굴림" panose="020B0600000101010101" pitchFamily="50" charset="-127"/>
              </a:rPr>
              <a:t>2025-06-07</a:t>
            </a:r>
            <a:endParaRPr kumimoji="0" lang="en-US" altLang="ko-KR" sz="18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2098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1600" dirty="0">
                <a:cs typeface="Arial" panose="020B0604020202020204" pitchFamily="34" charset="0"/>
              </a:rPr>
              <a:t>Authors:</a:t>
            </a:r>
            <a:endParaRPr kumimoji="0" lang="en-US" altLang="ko-KR" sz="1600" b="0" dirty="0">
              <a:cs typeface="Arial" panose="020B0604020202020204" pitchFamily="34" charset="0"/>
            </a:endParaRP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864007"/>
              </p:ext>
            </p:extLst>
          </p:nvPr>
        </p:nvGraphicFramePr>
        <p:xfrm>
          <a:off x="2203335" y="2648891"/>
          <a:ext cx="7785330" cy="3103807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5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66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Electronics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Seoul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137-130, 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/>
                        <a:t>Yelin</a:t>
                      </a:r>
                      <a:r>
                        <a:rPr lang="en-US" altLang="ko-KR" sz="1200" dirty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107653"/>
                  </a:ext>
                </a:extLst>
              </a:tr>
              <a:tr h="273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3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65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An Co-TDMA coordinated AP shall set </a:t>
            </a:r>
            <a:r>
              <a:rPr lang="en-US" altLang="ko-KR" dirty="0" smtClean="0"/>
              <a:t>CH_BANDWIDTH_IN_NON_HT </a:t>
            </a:r>
            <a:r>
              <a:rPr lang="en-US" altLang="ko-KR" dirty="0" smtClean="0"/>
              <a:t>of CTS frame to be less than or equal to </a:t>
            </a:r>
            <a:r>
              <a:rPr lang="en-US" altLang="ko-KR" dirty="0"/>
              <a:t>CH_BANDWIDTH_IN_NON_HT </a:t>
            </a:r>
            <a:r>
              <a:rPr lang="en-US" altLang="ko-KR" dirty="0" smtClean="0"/>
              <a:t>of MU-RTS Trigger frame.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73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An Co-TDMA sharing AP shall not transmit PPDUs occupying </a:t>
            </a:r>
            <a:r>
              <a:rPr lang="en-US" altLang="ko-KR" dirty="0" err="1" smtClean="0"/>
              <a:t>subchannels</a:t>
            </a:r>
            <a:r>
              <a:rPr lang="en-US" altLang="ko-KR" dirty="0" smtClean="0"/>
              <a:t> that are not used when sending the MU-RTS TXS Trigger frame to allocate time to the preceding Co-TDMA coordinated AP during the remaining TXOP duration (or) after reclaiming a TXOP.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63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Appendix: CTS frame sent in response to an RTS frame </a:t>
            </a:r>
            <a:endParaRPr lang="ko-KR" alt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406215" y="1752599"/>
            <a:ext cx="11379570" cy="4722813"/>
          </a:xfrm>
        </p:spPr>
        <p:txBody>
          <a:bodyPr/>
          <a:lstStyle/>
          <a:p>
            <a:r>
              <a:rPr lang="en-US" altLang="ko-KR" sz="1600" b="0" dirty="0" smtClean="0"/>
              <a:t>An EHT STA that is addressed by an RTS frame that has the </a:t>
            </a:r>
            <a:r>
              <a:rPr lang="en-US" altLang="ko-KR" sz="1600" b="0" i="1" dirty="0" smtClean="0"/>
              <a:t>DYN_BANDWIDTH_IN_NOT_HT</a:t>
            </a:r>
            <a:r>
              <a:rPr lang="en-US" altLang="ko-KR" sz="1600" b="0" dirty="0" smtClean="0"/>
              <a:t> equal to </a:t>
            </a:r>
            <a:r>
              <a:rPr lang="en-US" altLang="ko-KR" sz="1600" u="sng" dirty="0" smtClean="0"/>
              <a:t>Static</a:t>
            </a:r>
            <a:r>
              <a:rPr lang="en-US" altLang="ko-KR" sz="1600" b="0" dirty="0" smtClean="0"/>
              <a:t> behaves as follows:</a:t>
            </a:r>
          </a:p>
          <a:p>
            <a:pPr lvl="1"/>
            <a:r>
              <a:rPr lang="en-US" altLang="ko-KR" sz="1400" dirty="0" smtClean="0"/>
              <a:t>If the NAV indicates idle and CCA has been idle for all </a:t>
            </a:r>
            <a:r>
              <a:rPr lang="en-US" altLang="ko-KR" sz="1400" dirty="0" err="1" smtClean="0"/>
              <a:t>nonpunctured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nonprimary</a:t>
            </a:r>
            <a:r>
              <a:rPr lang="en-US" altLang="ko-KR" sz="1400" dirty="0" smtClean="0"/>
              <a:t> 20 MHz </a:t>
            </a:r>
            <a:r>
              <a:rPr lang="en-US" altLang="ko-KR" sz="1400" dirty="0" err="1" smtClean="0"/>
              <a:t>subchannels</a:t>
            </a:r>
            <a:r>
              <a:rPr lang="en-US" altLang="ko-KR" sz="1400" dirty="0" smtClean="0"/>
              <a:t> in the channel width indicated by the RTS frame’s CH_BANDWIDTH_IN_NON_HT for a PIFS prior to the start of the RTS frame, then the STA shall respond with a CTS frame after a SIFS. The </a:t>
            </a:r>
            <a:r>
              <a:rPr lang="en-US" altLang="ko-KR" sz="1400" u="sng" dirty="0" smtClean="0"/>
              <a:t>CTS frame’s CH_BANDWIDTH </a:t>
            </a:r>
            <a:r>
              <a:rPr lang="en-US" altLang="ko-KR" sz="1400" b="1" u="sng" dirty="0" smtClean="0"/>
              <a:t>shall be set to the same value</a:t>
            </a:r>
            <a:r>
              <a:rPr lang="en-US" altLang="ko-KR" sz="1400" u="sng" dirty="0" smtClean="0"/>
              <a:t> as the RTS frame’s CH_BANDWIDTH_IN_NON_HT</a:t>
            </a:r>
            <a:r>
              <a:rPr lang="en-US" altLang="ko-KR" sz="1400" dirty="0" smtClean="0"/>
              <a:t>.</a:t>
            </a:r>
          </a:p>
          <a:p>
            <a:pPr lvl="1"/>
            <a:endParaRPr lang="en-US" altLang="ko-KR" sz="1400" b="0" dirty="0"/>
          </a:p>
          <a:p>
            <a:r>
              <a:rPr lang="en-US" altLang="ko-KR" sz="1600" b="0" dirty="0"/>
              <a:t>An EHT STA that is addressed by an RTS frame that has the </a:t>
            </a:r>
            <a:r>
              <a:rPr lang="en-US" altLang="ko-KR" sz="1600" b="0" i="1" dirty="0"/>
              <a:t>DYN_BANDWIDTH_IN_NOT_HT</a:t>
            </a:r>
            <a:r>
              <a:rPr lang="en-US" altLang="ko-KR" sz="1600" b="0" dirty="0"/>
              <a:t> equal to </a:t>
            </a:r>
            <a:r>
              <a:rPr lang="en-US" altLang="ko-KR" sz="1600" u="sng" dirty="0" smtClean="0"/>
              <a:t>Dynamic</a:t>
            </a:r>
            <a:r>
              <a:rPr lang="en-US" altLang="ko-KR" sz="1600" b="0" dirty="0" smtClean="0"/>
              <a:t> behaves:</a:t>
            </a:r>
            <a:endParaRPr lang="en-US" altLang="ko-KR" sz="1600" b="0" dirty="0"/>
          </a:p>
          <a:p>
            <a:pPr lvl="1"/>
            <a:r>
              <a:rPr lang="en-US" altLang="ko-KR" sz="1400" dirty="0"/>
              <a:t>If the NAV indicates </a:t>
            </a:r>
            <a:r>
              <a:rPr lang="en-US" altLang="ko-KR" sz="1400" dirty="0" smtClean="0"/>
              <a:t>idle, then the STA shall respond with a CTS frame after a SIFS. The </a:t>
            </a:r>
            <a:r>
              <a:rPr lang="en-US" altLang="ko-KR" sz="1400" u="sng" dirty="0" smtClean="0"/>
              <a:t>CTS frame’s CH_BANDWIDTH </a:t>
            </a:r>
            <a:r>
              <a:rPr lang="en-US" altLang="ko-KR" sz="1400" b="1" u="sng" dirty="0" smtClean="0"/>
              <a:t>shall be set to any channel width</a:t>
            </a:r>
            <a:r>
              <a:rPr lang="en-US" altLang="ko-KR" sz="1400" u="sng" dirty="0" smtClean="0"/>
              <a:t> for which CCA on all </a:t>
            </a:r>
            <a:r>
              <a:rPr lang="en-US" altLang="ko-KR" sz="1400" u="sng" dirty="0" err="1" smtClean="0"/>
              <a:t>nonpunctured</a:t>
            </a:r>
            <a:r>
              <a:rPr lang="en-US" altLang="ko-KR" sz="1400" u="sng" dirty="0" smtClean="0"/>
              <a:t> </a:t>
            </a:r>
            <a:r>
              <a:rPr lang="en-US" altLang="ko-KR" sz="1400" u="sng" dirty="0" err="1" smtClean="0"/>
              <a:t>nonprimary</a:t>
            </a:r>
            <a:r>
              <a:rPr lang="en-US" altLang="ko-KR" sz="1400" u="sng" dirty="0" smtClean="0"/>
              <a:t> 20 MHz </a:t>
            </a:r>
            <a:r>
              <a:rPr lang="en-US" altLang="ko-KR" sz="1400" u="sng" dirty="0" err="1" smtClean="0"/>
              <a:t>subchannels</a:t>
            </a:r>
            <a:r>
              <a:rPr lang="en-US" altLang="ko-KR" sz="1400" u="sng" dirty="0" smtClean="0"/>
              <a:t> has been idle</a:t>
            </a:r>
            <a:r>
              <a:rPr lang="en-US" altLang="ko-KR" sz="1400" dirty="0" smtClean="0"/>
              <a:t> for a PIFS prior to the start of the RTS frame </a:t>
            </a:r>
            <a:r>
              <a:rPr lang="en-US" altLang="ko-KR" sz="1400" u="sng" dirty="0" smtClean="0"/>
              <a:t>and </a:t>
            </a:r>
            <a:r>
              <a:rPr lang="en-US" altLang="ko-KR" sz="1400" b="1" u="sng" dirty="0" smtClean="0"/>
              <a:t>that is less than or equal to the channel width</a:t>
            </a:r>
            <a:r>
              <a:rPr lang="en-US" altLang="ko-KR" sz="1400" u="sng" dirty="0" smtClean="0"/>
              <a:t> indicated in the RTS frame’s CH_BANDWIDTH_IN_NON_HT</a:t>
            </a:r>
            <a:r>
              <a:rPr lang="en-US" altLang="ko-KR" sz="1400" dirty="0" smtClean="0"/>
              <a:t>.</a:t>
            </a:r>
          </a:p>
          <a:p>
            <a:pPr lvl="1"/>
            <a:endParaRPr lang="en-US" altLang="ko-KR" sz="1400" b="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923468" y="6198413"/>
            <a:ext cx="4030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Reference: 11be/D7.0</a:t>
            </a:r>
            <a:r>
              <a:rPr lang="en-US" altLang="ko-KR" dirty="0"/>
              <a:t>; 10.3.2.9 CTS and DMG CTS procedure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4191000"/>
            <a:ext cx="3277890" cy="181532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5710" y="4191000"/>
            <a:ext cx="3277890" cy="219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46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Primary channel in MAPC</a:t>
            </a:r>
            <a:endParaRPr lang="ko-KR" alt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4" y="1752599"/>
            <a:ext cx="11328586" cy="4722813"/>
          </a:xfrm>
        </p:spPr>
        <p:txBody>
          <a:bodyPr/>
          <a:lstStyle/>
          <a:p>
            <a:r>
              <a:rPr lang="en-US" altLang="ko-KR" sz="1800" dirty="0" smtClean="0"/>
              <a:t>Basically, AP may set a larger BSS operating channel width to achieve a higher throughput [1] </a:t>
            </a:r>
            <a:r>
              <a:rPr lang="en-US" altLang="ko-KR" sz="1800" dirty="0"/>
              <a:t>and AP may select a primary channel (PCH) of the new BSS that is identical to the PCH of any one of the existing BSSs </a:t>
            </a:r>
            <a:r>
              <a:rPr lang="en-US" altLang="ko-KR" sz="1800" dirty="0" smtClean="0"/>
              <a:t>[2].</a:t>
            </a:r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At the March F2F meeting, the following motion was passed [3]:</a:t>
            </a:r>
          </a:p>
          <a:p>
            <a:pPr lvl="1"/>
            <a:r>
              <a:rPr lang="en-US" altLang="ko-KR" sz="1600" b="1" dirty="0" smtClean="0"/>
              <a:t>M#363:</a:t>
            </a:r>
            <a:r>
              <a:rPr lang="en-US" altLang="ko-KR" sz="1600" dirty="0" smtClean="0"/>
              <a:t> The </a:t>
            </a:r>
            <a:r>
              <a:rPr lang="en-US" altLang="ko-KR" sz="1600" dirty="0"/>
              <a:t>Co-TDMA sharing AP and the Co-TDMA coordinated AP shall have the same primary 20 MHz channel.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If </a:t>
            </a:r>
            <a:r>
              <a:rPr lang="en-US" altLang="ko-KR" sz="1800" dirty="0"/>
              <a:t>the PCH is different, the interpretation of the </a:t>
            </a:r>
            <a:r>
              <a:rPr lang="en-US" altLang="ko-KR" sz="1800" i="1" dirty="0"/>
              <a:t>RU Allocation field</a:t>
            </a:r>
            <a:r>
              <a:rPr lang="en-US" altLang="ko-KR" sz="1800" dirty="0"/>
              <a:t> of the MU-RTS TXS TF transmitted to allocate a time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not match, causing the CTS transmission to fail.</a:t>
            </a:r>
          </a:p>
          <a:p>
            <a:pPr marL="0" indent="0">
              <a:buNone/>
            </a:pPr>
            <a:endParaRPr lang="en-US" altLang="ko-KR" sz="1800" dirty="0" smtClean="0"/>
          </a:p>
          <a:p>
            <a:r>
              <a:rPr lang="en-US" altLang="ko-KR" sz="1800" dirty="0" smtClean="0"/>
              <a:t>As a next step of M#363 that sets the same PCH, this contribution introduces the bandwidth setting of each AP in Co-TDMA.</a:t>
            </a:r>
          </a:p>
          <a:p>
            <a:pPr lvl="1"/>
            <a:r>
              <a:rPr lang="en-US" altLang="ko-KR" sz="1600" dirty="0" smtClean="0"/>
              <a:t>Method for improving Co-TDMA efficiency</a:t>
            </a:r>
          </a:p>
          <a:p>
            <a:pPr lvl="1"/>
            <a:r>
              <a:rPr lang="en-US" altLang="ko-KR" sz="1600" dirty="0" smtClean="0"/>
              <a:t>How to set the bandwidth of Co-TDMA sharing AP after TXOP return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9988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CTS frame transmission in Co-TDMA</a:t>
            </a:r>
            <a:endParaRPr lang="ko-KR" alt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4" y="1752599"/>
            <a:ext cx="11328586" cy="4722813"/>
          </a:xfrm>
        </p:spPr>
        <p:txBody>
          <a:bodyPr/>
          <a:lstStyle/>
          <a:p>
            <a:r>
              <a:rPr lang="en-US" altLang="ko-KR" sz="1800" dirty="0" smtClean="0"/>
              <a:t>According to baseline [4, 5], the CTS frame is to be sent on the P20, P40, P80, P160, P320 indicated in the </a:t>
            </a:r>
            <a:r>
              <a:rPr lang="en-US" altLang="ko-KR" sz="1800" i="1" dirty="0" smtClean="0"/>
              <a:t>RU Allocation field</a:t>
            </a:r>
            <a:r>
              <a:rPr lang="en-US" altLang="ko-KR" sz="1800" dirty="0" smtClean="0"/>
              <a:t> of the MU-RTS TXS TF addressed to the Co-TDMA coordinated AP.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support a larger bandwidth as possible for the Co-TDMA coordinated AP</a:t>
            </a:r>
            <a:r>
              <a:rPr lang="en-US" altLang="ko-KR" sz="1600" dirty="0" smtClean="0"/>
              <a:t>, </a:t>
            </a:r>
            <a:r>
              <a:rPr lang="en-US" altLang="ko-KR" sz="1600" u="sng" dirty="0"/>
              <a:t>the </a:t>
            </a:r>
            <a:r>
              <a:rPr lang="en-US" altLang="ko-KR" sz="1600" u="sng" dirty="0" smtClean="0"/>
              <a:t>Co-TDMA sharing </a:t>
            </a:r>
            <a:r>
              <a:rPr lang="en-US" altLang="ko-KR" sz="1600" u="sng" dirty="0"/>
              <a:t>AP </a:t>
            </a:r>
            <a:r>
              <a:rPr lang="en-US" altLang="ko-KR" sz="1600" u="sng" dirty="0" smtClean="0"/>
              <a:t>can set </a:t>
            </a:r>
            <a:r>
              <a:rPr lang="en-US" altLang="ko-KR" sz="1600" u="sng" dirty="0"/>
              <a:t>the value of the </a:t>
            </a:r>
            <a:r>
              <a:rPr lang="en-US" altLang="ko-KR" sz="1600" i="1" u="sng" dirty="0" smtClean="0"/>
              <a:t>RU Allocation field</a:t>
            </a:r>
            <a:r>
              <a:rPr lang="en-US" altLang="ko-KR" sz="1600" u="sng" dirty="0" smtClean="0"/>
              <a:t> </a:t>
            </a:r>
            <a:r>
              <a:rPr lang="en-US" altLang="ko-KR" sz="1600" u="sng" dirty="0"/>
              <a:t>to the maximum available bandwidth among the </a:t>
            </a:r>
            <a:r>
              <a:rPr lang="en-US" altLang="ko-KR" sz="1600" b="1" u="sng" dirty="0"/>
              <a:t>common overlapping bandwidths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400" dirty="0"/>
              <a:t>e.g., </a:t>
            </a:r>
            <a:r>
              <a:rPr lang="en-US" altLang="ko-KR" sz="1400" dirty="0" smtClean="0"/>
              <a:t>in </a:t>
            </a:r>
            <a:r>
              <a:rPr lang="en-US" altLang="ko-KR" sz="1400" b="1" i="1" dirty="0"/>
              <a:t>S</a:t>
            </a:r>
            <a:r>
              <a:rPr lang="en-US" altLang="ko-KR" sz="1400" b="1" i="1" dirty="0" smtClean="0"/>
              <a:t>cenario 1)</a:t>
            </a:r>
            <a:r>
              <a:rPr lang="en-US" altLang="ko-KR" sz="1400" dirty="0" smtClean="0"/>
              <a:t>, a sharing </a:t>
            </a:r>
            <a:r>
              <a:rPr lang="en-US" altLang="ko-KR" sz="1400" dirty="0"/>
              <a:t>AP </a:t>
            </a:r>
            <a:r>
              <a:rPr lang="en-US" altLang="ko-KR" sz="1400" dirty="0" smtClean="0"/>
              <a:t>can set the </a:t>
            </a:r>
            <a:r>
              <a:rPr lang="en-US" altLang="ko-KR" sz="1400" i="1" dirty="0" smtClean="0"/>
              <a:t>RU Allocation field</a:t>
            </a:r>
            <a:r>
              <a:rPr lang="en-US" altLang="ko-KR" sz="1400" dirty="0" smtClean="0"/>
              <a:t> to </a:t>
            </a:r>
            <a:r>
              <a:rPr lang="en-US" altLang="ko-KR" sz="1400" dirty="0"/>
              <a:t>160 </a:t>
            </a:r>
            <a:r>
              <a:rPr lang="en-US" altLang="ko-KR" sz="1400" dirty="0" smtClean="0"/>
              <a:t>MHz, and in </a:t>
            </a:r>
            <a:r>
              <a:rPr lang="en-US" altLang="ko-KR" sz="1400" b="1" i="1" dirty="0" smtClean="0"/>
              <a:t>Scenario 2)</a:t>
            </a:r>
            <a:r>
              <a:rPr lang="en-US" altLang="ko-KR" sz="1400" dirty="0" smtClean="0"/>
              <a:t>, it can set it to </a:t>
            </a:r>
            <a:r>
              <a:rPr lang="en-US" altLang="ko-KR" sz="1400" dirty="0"/>
              <a:t>320 </a:t>
            </a:r>
            <a:r>
              <a:rPr lang="en-US" altLang="ko-KR" sz="1400" dirty="0" err="1" smtClean="0"/>
              <a:t>MHz.</a:t>
            </a:r>
            <a:endParaRPr lang="en-US" altLang="ko-KR" sz="1400" dirty="0"/>
          </a:p>
          <a:p>
            <a:pPr lvl="2"/>
            <a:endParaRPr lang="en-US" altLang="ko-KR" sz="16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However, if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coordinated </a:t>
            </a:r>
            <a:r>
              <a:rPr lang="en-US" altLang="ko-KR" sz="1800" dirty="0"/>
              <a:t>AP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detects that the </a:t>
            </a:r>
            <a:r>
              <a:rPr lang="en-US" altLang="ko-KR" sz="1800" dirty="0" smtClean="0"/>
              <a:t>20 MHz </a:t>
            </a:r>
            <a:r>
              <a:rPr lang="en-US" altLang="ko-KR" sz="1800" dirty="0"/>
              <a:t>channels containing the allocated </a:t>
            </a:r>
            <a:r>
              <a:rPr lang="en-US" altLang="ko-KR" sz="1800" dirty="0" smtClean="0"/>
              <a:t>RUs (i.e., indicated in the </a:t>
            </a:r>
            <a:r>
              <a:rPr lang="en-US" altLang="ko-KR" sz="1800" i="1" dirty="0" smtClean="0"/>
              <a:t>RU Allocation</a:t>
            </a:r>
            <a:r>
              <a:rPr lang="en-US" altLang="ko-KR" sz="1800" dirty="0" smtClean="0"/>
              <a:t>) </a:t>
            </a:r>
            <a:r>
              <a:rPr lang="en-US" altLang="ko-KR" sz="1800" dirty="0"/>
              <a:t>are not all idle, then the coordinated AP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shall not </a:t>
            </a:r>
            <a:r>
              <a:rPr lang="en-US" altLang="ko-KR" sz="1800" dirty="0" smtClean="0"/>
              <a:t>transmit a solicited PPDU [6]*.</a:t>
            </a:r>
          </a:p>
          <a:p>
            <a:pPr lvl="1"/>
            <a:r>
              <a:rPr lang="en-US" altLang="ko-KR" sz="1600" dirty="0" smtClean="0"/>
              <a:t>Especially, in a Co-TDMA environment, there may be situations where some of the indicated </a:t>
            </a:r>
            <a:r>
              <a:rPr lang="en-US" altLang="ko-KR" sz="1600" dirty="0" err="1" smtClean="0"/>
              <a:t>subchannels</a:t>
            </a:r>
            <a:r>
              <a:rPr lang="en-US" altLang="ko-KR" sz="1600" dirty="0" smtClean="0"/>
              <a:t> are occupied by OBSS STAs (e.g., hidden from the sharing AP), making it impossible for the coordinated AP to respond with a CTS frame.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7467600" y="6229191"/>
            <a:ext cx="4094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i="1" u="sng" dirty="0" smtClean="0"/>
              <a:t>*Draft </a:t>
            </a:r>
            <a:r>
              <a:rPr lang="en-US" altLang="ko-KR" sz="1000" b="1" i="1" u="sng" dirty="0"/>
              <a:t>P802.11REVme_D7.0, </a:t>
            </a:r>
            <a:r>
              <a:rPr lang="pl-PL" altLang="ko-KR" sz="1000" b="1" i="1" u="sng" dirty="0"/>
              <a:t>26.5.2.5 UL MU CS mechanism</a:t>
            </a:r>
            <a:r>
              <a:rPr lang="en-US" altLang="ko-KR" sz="1000" b="1" i="1" u="sng" dirty="0"/>
              <a:t>, pp. 4102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442" y="3197732"/>
            <a:ext cx="3568558" cy="19237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8207" y="3197731"/>
            <a:ext cx="3564393" cy="192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8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Bandwidth signaling TA (1/2)</a:t>
            </a:r>
            <a:endParaRPr lang="ko-KR" alt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214" y="1752599"/>
            <a:ext cx="11328586" cy="4722813"/>
          </a:xfrm>
        </p:spPr>
        <p:txBody>
          <a:bodyPr/>
          <a:lstStyle/>
          <a:p>
            <a:r>
              <a:rPr lang="en-US" altLang="ko-KR" sz="1800" dirty="0" smtClean="0"/>
              <a:t>To allow the Co-TDMA coordinated AP to send a CTS frame with a channel width less than the channel width indicated in the </a:t>
            </a:r>
            <a:r>
              <a:rPr lang="en-US" altLang="ko-KR" sz="1800" i="1" dirty="0" smtClean="0"/>
              <a:t>RU Allocation field</a:t>
            </a:r>
            <a:r>
              <a:rPr lang="en-US" altLang="ko-KR" sz="1800" dirty="0" smtClean="0"/>
              <a:t>, the MU-RTS TF and CTS frame may have a </a:t>
            </a:r>
            <a:r>
              <a:rPr lang="en-US" altLang="ko-KR" sz="1800" u="sng" dirty="0" smtClean="0">
                <a:solidFill>
                  <a:srgbClr val="0070C0"/>
                </a:solidFill>
              </a:rPr>
              <a:t>bandwidth signaling TA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/>
          </a:p>
          <a:p>
            <a:r>
              <a:rPr lang="en-US" altLang="ko-KR" sz="1800" dirty="0" smtClean="0"/>
              <a:t>Basically, </a:t>
            </a:r>
            <a:r>
              <a:rPr lang="en-US" altLang="ko-KR" sz="1800" dirty="0"/>
              <a:t>AP transmits the MU-RTS TF to request simultaneous CTS frame from one or more STAs.</a:t>
            </a:r>
          </a:p>
          <a:p>
            <a:pPr lvl="1"/>
            <a:r>
              <a:rPr lang="en-US" altLang="ko-KR" sz="1600" dirty="0"/>
              <a:t>On the other hand, to simplify the protocol, </a:t>
            </a:r>
            <a:r>
              <a:rPr lang="en-US" altLang="ko-KR" sz="1600" dirty="0" smtClean="0"/>
              <a:t>Co-TDMA sharing AP solicits </a:t>
            </a:r>
            <a:r>
              <a:rPr lang="en-US" altLang="ko-KR" sz="1600" dirty="0"/>
              <a:t>CTS </a:t>
            </a:r>
            <a:r>
              <a:rPr lang="en-US" altLang="ko-KR" sz="1600" dirty="0" smtClean="0"/>
              <a:t>frame </a:t>
            </a:r>
            <a:r>
              <a:rPr lang="en-US" altLang="ko-KR" sz="1600" dirty="0"/>
              <a:t>from only </a:t>
            </a:r>
            <a:r>
              <a:rPr lang="en-US" altLang="ko-KR" sz="1600" dirty="0" smtClean="0"/>
              <a:t>one coordinated </a:t>
            </a:r>
            <a:r>
              <a:rPr lang="en-US" altLang="ko-KR" sz="1600" dirty="0"/>
              <a:t>AP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u="sng" dirty="0"/>
              <a:t>If MU-RTS TF is transmitted to only </a:t>
            </a:r>
            <a:r>
              <a:rPr lang="en-US" altLang="ko-KR" sz="1600" u="sng" dirty="0" smtClean="0"/>
              <a:t>one coordinated AP </a:t>
            </a:r>
            <a:r>
              <a:rPr lang="en-US" altLang="ko-KR" sz="1600" u="sng" dirty="0"/>
              <a:t>in Co-TDMA</a:t>
            </a:r>
            <a:r>
              <a:rPr lang="en-US" altLang="ko-KR" sz="1600" dirty="0"/>
              <a:t>, it </a:t>
            </a:r>
            <a:r>
              <a:rPr lang="en-US" altLang="ko-KR" sz="1600" dirty="0" smtClean="0"/>
              <a:t>can </a:t>
            </a:r>
            <a:r>
              <a:rPr lang="en-US" altLang="ko-KR" sz="1600" dirty="0"/>
              <a:t>have a </a:t>
            </a:r>
            <a:r>
              <a:rPr lang="en-US" altLang="ko-KR" sz="1600" u="sng" dirty="0"/>
              <a:t>bandwidth signaling TA</a:t>
            </a:r>
            <a:r>
              <a:rPr lang="en-US" altLang="ko-KR" sz="1600" dirty="0"/>
              <a:t>.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Then, both TXVECTOR parameters CH_BANDWIDTH_IN_NON_HT and DYN_BANDWIDTH_IN_NON_HT can be present in a PPDU containing a MU-RTS TXS TF.</a:t>
            </a:r>
            <a:endParaRPr lang="en-US" altLang="ko-KR" sz="16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When the MU-RTS TF that has the DYN_BANDWIDTH_IN_NON_HT equal to </a:t>
            </a:r>
            <a:r>
              <a:rPr lang="en-US" altLang="ko-KR" sz="1800" u="sng" dirty="0" smtClean="0">
                <a:solidFill>
                  <a:srgbClr val="0070C0"/>
                </a:solidFill>
              </a:rPr>
              <a:t>dynamic</a:t>
            </a:r>
            <a:r>
              <a:rPr lang="en-US" altLang="ko-KR" sz="1800" dirty="0" smtClean="0"/>
              <a:t>, the Co-TDMA coordinated AP can set CTS frame’s CH_BANDWIDTH </a:t>
            </a:r>
            <a:r>
              <a:rPr lang="en-US" altLang="ko-KR" sz="1800" u="sng" dirty="0" smtClean="0">
                <a:solidFill>
                  <a:srgbClr val="0070C0"/>
                </a:solidFill>
              </a:rPr>
              <a:t>to less than or equal to the channel width</a:t>
            </a:r>
            <a:r>
              <a:rPr lang="en-US" altLang="ko-KR" sz="1800" dirty="0" smtClean="0"/>
              <a:t> indicated in the </a:t>
            </a:r>
            <a:r>
              <a:rPr lang="en-US" altLang="ko-KR" sz="1800" i="1" dirty="0" smtClean="0"/>
              <a:t>RU Allocation field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31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Bandwidth signaling TA</a:t>
            </a:r>
            <a:r>
              <a:rPr lang="en-US" altLang="ko-KR" dirty="0" smtClean="0">
                <a:solidFill>
                  <a:schemeClr val="tx1"/>
                </a:solidFill>
              </a:rPr>
              <a:t> (2/2)</a:t>
            </a:r>
            <a:endParaRPr lang="ko-KR" alt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406215" y="1752599"/>
            <a:ext cx="11379570" cy="4722813"/>
          </a:xfrm>
        </p:spPr>
        <p:txBody>
          <a:bodyPr/>
          <a:lstStyle/>
          <a:p>
            <a:r>
              <a:rPr lang="en-US" altLang="ko-KR" sz="1800" dirty="0" smtClean="0"/>
              <a:t>Example of bandwidth configuration using </a:t>
            </a:r>
            <a:r>
              <a:rPr lang="en-US" altLang="ko-KR" sz="1800" u="sng" dirty="0" smtClean="0">
                <a:solidFill>
                  <a:srgbClr val="0070C0"/>
                </a:solidFill>
              </a:rPr>
              <a:t>bandwidth signaling TA</a:t>
            </a:r>
          </a:p>
        </p:txBody>
      </p:sp>
      <p:grpSp>
        <p:nvGrpSpPr>
          <p:cNvPr id="25" name="그룹 24"/>
          <p:cNvGrpSpPr/>
          <p:nvPr/>
        </p:nvGrpSpPr>
        <p:grpSpPr>
          <a:xfrm>
            <a:off x="740431" y="2209800"/>
            <a:ext cx="10169109" cy="2237074"/>
            <a:chOff x="740431" y="2209800"/>
            <a:chExt cx="10169109" cy="2237074"/>
          </a:xfrm>
        </p:grpSpPr>
        <p:sp>
          <p:nvSpPr>
            <p:cNvPr id="9" name="오른쪽 화살표 8"/>
            <p:cNvSpPr/>
            <p:nvPr/>
          </p:nvSpPr>
          <p:spPr bwMode="auto">
            <a:xfrm>
              <a:off x="6401333" y="2979869"/>
              <a:ext cx="304267" cy="533400"/>
            </a:xfrm>
            <a:prstGeom prst="rightArrow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34200" y="2209800"/>
              <a:ext cx="3975340" cy="2237074"/>
            </a:xfrm>
            <a:prstGeom prst="rect">
              <a:avLst/>
            </a:prstGeom>
          </p:spPr>
        </p:pic>
        <p:pic>
          <p:nvPicPr>
            <p:cNvPr id="23" name="그림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0431" y="2209800"/>
              <a:ext cx="5471760" cy="2237074"/>
            </a:xfrm>
            <a:prstGeom prst="rect">
              <a:avLst/>
            </a:prstGeom>
          </p:spPr>
        </p:pic>
      </p:grpSp>
      <p:grpSp>
        <p:nvGrpSpPr>
          <p:cNvPr id="26" name="그룹 25"/>
          <p:cNvGrpSpPr/>
          <p:nvPr/>
        </p:nvGrpSpPr>
        <p:grpSpPr>
          <a:xfrm>
            <a:off x="740431" y="4586334"/>
            <a:ext cx="9907109" cy="1738266"/>
            <a:chOff x="740431" y="4549715"/>
            <a:chExt cx="9907109" cy="1738266"/>
          </a:xfrm>
        </p:grpSpPr>
        <p:sp>
          <p:nvSpPr>
            <p:cNvPr id="20" name="오른쪽 화살표 19"/>
            <p:cNvSpPr/>
            <p:nvPr/>
          </p:nvSpPr>
          <p:spPr bwMode="auto">
            <a:xfrm>
              <a:off x="6401333" y="5147641"/>
              <a:ext cx="304267" cy="533400"/>
            </a:xfrm>
            <a:prstGeom prst="rightArrow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34200" y="4549715"/>
              <a:ext cx="3713340" cy="1718113"/>
            </a:xfrm>
            <a:prstGeom prst="rect">
              <a:avLst/>
            </a:prstGeom>
          </p:spPr>
        </p:pic>
        <p:pic>
          <p:nvPicPr>
            <p:cNvPr id="24" name="그림 2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40431" y="4549715"/>
              <a:ext cx="5481837" cy="17382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711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Bandwidth </a:t>
            </a:r>
            <a:r>
              <a:rPr lang="en-US" altLang="ko-KR" dirty="0" smtClean="0">
                <a:solidFill>
                  <a:schemeClr val="tx1"/>
                </a:solidFill>
              </a:rPr>
              <a:t>after TXOP return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381000" y="1779090"/>
            <a:ext cx="11379570" cy="4722813"/>
          </a:xfrm>
        </p:spPr>
        <p:txBody>
          <a:bodyPr/>
          <a:lstStyle/>
          <a:p>
            <a:r>
              <a:rPr lang="en-US" altLang="ko-KR" sz="1800" dirty="0" smtClean="0"/>
              <a:t>As shown in the slide 5, when </a:t>
            </a:r>
            <a:r>
              <a:rPr lang="en-US" altLang="ko-KR" sz="1800" dirty="0"/>
              <a:t>performing TXS, the PPDU bandwidth of the </a:t>
            </a:r>
            <a:r>
              <a:rPr lang="en-US" altLang="ko-KR" sz="1800" dirty="0" smtClean="0"/>
              <a:t>coordinated </a:t>
            </a:r>
            <a:r>
              <a:rPr lang="en-US" altLang="ko-KR" sz="1800" dirty="0"/>
              <a:t>AP </a:t>
            </a:r>
            <a:r>
              <a:rPr lang="en-US" altLang="ko-KR" sz="1800" dirty="0" smtClean="0"/>
              <a:t>may be smaller.</a:t>
            </a:r>
          </a:p>
          <a:p>
            <a:pPr lvl="1"/>
            <a:r>
              <a:rPr lang="en-US" altLang="ko-KR" sz="1600" dirty="0"/>
              <a:t>There is no guarantee that the entire BW of the Co-TDMA sharing AP will remain available after the allocated time.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available bandwidth of the Co-TDMA </a:t>
            </a:r>
            <a:r>
              <a:rPr lang="en-US" altLang="ko-KR" sz="1600" dirty="0" smtClean="0"/>
              <a:t>sharing </a:t>
            </a:r>
            <a:r>
              <a:rPr lang="en-US" altLang="ko-KR" sz="1600" dirty="0"/>
              <a:t>AP must be determined </a:t>
            </a:r>
            <a:r>
              <a:rPr lang="en-US" altLang="ko-KR" sz="1600" dirty="0" smtClean="0"/>
              <a:t>after </a:t>
            </a:r>
            <a:r>
              <a:rPr lang="en-US" altLang="ko-KR" sz="1600" dirty="0"/>
              <a:t>the TXOP is returned.</a:t>
            </a:r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Performs CCA based on CH_BANDWIDTH of one of the frames before allocating time;</a:t>
            </a:r>
          </a:p>
          <a:p>
            <a:pPr lvl="1"/>
            <a:r>
              <a:rPr lang="en-US" altLang="ko-KR" sz="1600" dirty="0" smtClean="0"/>
              <a:t>The frame may be ICF (BSRP TF) or MU-RTS TXS TF.</a:t>
            </a:r>
          </a:p>
          <a:p>
            <a:pPr lvl="2"/>
            <a:r>
              <a:rPr lang="en-US" altLang="ko-KR" sz="1400" b="1" u="sng" dirty="0"/>
              <a:t>If AP performs CCA based on CH_BW of ICF</a:t>
            </a:r>
            <a:r>
              <a:rPr lang="en-US" altLang="ko-KR" sz="1400" dirty="0"/>
              <a:t>, there is a chance to get larger BW, </a:t>
            </a:r>
            <a:r>
              <a:rPr lang="en-US" altLang="ko-KR" sz="1400" b="1" u="sng" dirty="0">
                <a:solidFill>
                  <a:srgbClr val="C00000"/>
                </a:solidFill>
              </a:rPr>
              <a:t>but it may harm nearby OBSS </a:t>
            </a:r>
            <a:r>
              <a:rPr lang="en-US" altLang="ko-KR" sz="1400" b="1" u="sng" dirty="0" smtClean="0">
                <a:solidFill>
                  <a:srgbClr val="C00000"/>
                </a:solidFill>
              </a:rPr>
              <a:t>STAs</a:t>
            </a:r>
            <a:r>
              <a:rPr lang="en-US" altLang="ko-KR" sz="1400" dirty="0" smtClean="0"/>
              <a:t> (which obtained TXOP during the time allocated to coordinated AP).</a:t>
            </a:r>
            <a:endParaRPr lang="en-US" altLang="ko-KR" sz="1400" dirty="0"/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We propose that after TXOP return, sharing AP shall perform CCA based on CH_BW of </a:t>
            </a:r>
            <a:r>
              <a:rPr lang="en-US" altLang="ko-KR" sz="1800" dirty="0" smtClean="0">
                <a:solidFill>
                  <a:srgbClr val="0070C0"/>
                </a:solidFill>
              </a:rPr>
              <a:t>MU-RTS TXS TF</a:t>
            </a:r>
            <a:r>
              <a:rPr lang="en-US" altLang="ko-KR" sz="1800" dirty="0" smtClean="0"/>
              <a:t>.</a:t>
            </a:r>
            <a:r>
              <a:rPr lang="en-US" altLang="ko-KR" sz="2000" dirty="0" smtClean="0"/>
              <a:t> 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971" y="4467753"/>
            <a:ext cx="7182059" cy="208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23468" y="685800"/>
            <a:ext cx="10345064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0975" y="1752600"/>
            <a:ext cx="11379570" cy="4343400"/>
          </a:xfrm>
        </p:spPr>
        <p:txBody>
          <a:bodyPr/>
          <a:lstStyle/>
          <a:p>
            <a:r>
              <a:rPr lang="en-US" altLang="ko-KR" sz="2000" dirty="0" smtClean="0"/>
              <a:t>In this contribution, we propose bandwidth configurations for Co-TDMA as follows: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An Co-TDMA sharing AP shall set the value of the </a:t>
            </a:r>
            <a:r>
              <a:rPr lang="en-US" altLang="ko-KR" sz="2000" i="1" dirty="0" smtClean="0"/>
              <a:t>RU Allocation field</a:t>
            </a:r>
            <a:r>
              <a:rPr lang="en-US" altLang="ko-KR" sz="2000" dirty="0" smtClean="0"/>
              <a:t> to the maximum available bandwidth among the common overlapping bandwidths.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An MU-RTS Trigger frame and CTS frame can have bandwidth signaling TA in Co-TDMA.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dirty="0" smtClean="0"/>
              <a:t>An Co-TDMA sharing </a:t>
            </a:r>
            <a:r>
              <a:rPr lang="en-US" altLang="ko-KR" sz="2000" dirty="0"/>
              <a:t>AP shall perform </a:t>
            </a:r>
            <a:r>
              <a:rPr lang="en-US" altLang="ko-KR" sz="2000" dirty="0" smtClean="0"/>
              <a:t>CCA </a:t>
            </a:r>
            <a:r>
              <a:rPr lang="en-US" altLang="ko-KR" sz="2000" dirty="0"/>
              <a:t>based on CH_BW of MU-RTS TXS </a:t>
            </a:r>
            <a:r>
              <a:rPr lang="en-US" altLang="ko-KR" sz="2000" dirty="0" smtClean="0"/>
              <a:t>TF.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930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59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6240" y="685800"/>
            <a:ext cx="1139952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2"/>
            <a:ext cx="10345064" cy="47228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24/1075, “MAP coordination follow up”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</a:t>
            </a:r>
            <a:r>
              <a:rPr lang="en-US" altLang="ko-KR" sz="1800" dirty="0">
                <a:ea typeface="굴림" panose="020B0600000101010101" pitchFamily="50" charset="-127"/>
              </a:rPr>
              <a:t>Draft </a:t>
            </a:r>
            <a:r>
              <a:rPr lang="en-US" altLang="ko-KR" sz="1800" dirty="0" smtClean="0">
                <a:ea typeface="굴림" panose="020B0600000101010101" pitchFamily="50" charset="-127"/>
              </a:rPr>
              <a:t>P802.11REVme_D7.0, pp. 2923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25/0014r2, “TGbn Motions List – Part 2”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</a:t>
            </a:r>
            <a:r>
              <a:rPr lang="en-US" altLang="ko-KR" sz="1800" dirty="0">
                <a:ea typeface="굴림" panose="020B0600000101010101" pitchFamily="50" charset="-127"/>
              </a:rPr>
              <a:t>] Draft P802.11REVme_D7.0, pp. </a:t>
            </a:r>
            <a:r>
              <a:rPr lang="en-US" altLang="ko-KR" sz="1800" dirty="0" smtClean="0">
                <a:ea typeface="굴림" panose="020B0600000101010101" pitchFamily="50" charset="-127"/>
              </a:rPr>
              <a:t>4062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Draft P802.11be_D7.0, pp. 180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</a:t>
            </a:r>
            <a:r>
              <a:rPr lang="en-US" altLang="ko-KR" sz="1800" dirty="0">
                <a:ea typeface="굴림" panose="020B0600000101010101" pitchFamily="50" charset="-127"/>
              </a:rPr>
              <a:t>Draft P802.11REVme_D7.0</a:t>
            </a:r>
            <a:r>
              <a:rPr lang="en-US" altLang="ko-KR" sz="1800" dirty="0" smtClean="0">
                <a:ea typeface="굴림" panose="020B0600000101010101" pitchFamily="50" charset="-127"/>
              </a:rPr>
              <a:t>, </a:t>
            </a:r>
            <a:r>
              <a:rPr lang="pl-PL" altLang="ko-KR" sz="1800" dirty="0" smtClean="0">
                <a:ea typeface="굴림" panose="020B0600000101010101" pitchFamily="50" charset="-127"/>
              </a:rPr>
              <a:t>26.5.2.5 </a:t>
            </a:r>
            <a:r>
              <a:rPr lang="pl-PL" altLang="ko-KR" sz="1800" dirty="0">
                <a:ea typeface="굴림" panose="020B0600000101010101" pitchFamily="50" charset="-127"/>
              </a:rPr>
              <a:t>UL MU CS </a:t>
            </a:r>
            <a:r>
              <a:rPr lang="pl-PL" altLang="ko-KR" sz="1800" dirty="0" smtClean="0">
                <a:ea typeface="굴림" panose="020B0600000101010101" pitchFamily="50" charset="-127"/>
              </a:rPr>
              <a:t>mechanism</a:t>
            </a:r>
            <a:r>
              <a:rPr lang="en-US" altLang="ko-KR" sz="1800" dirty="0" smtClean="0">
                <a:ea typeface="굴림" panose="020B0600000101010101" pitchFamily="50" charset="-127"/>
              </a:rPr>
              <a:t>, </a:t>
            </a:r>
            <a:r>
              <a:rPr lang="en-US" altLang="ko-KR" sz="1800" dirty="0">
                <a:ea typeface="굴림" panose="020B0600000101010101" pitchFamily="50" charset="-127"/>
              </a:rPr>
              <a:t>pp. 4102</a:t>
            </a: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5891927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828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1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23468" y="1752600"/>
            <a:ext cx="10345064" cy="4343400"/>
          </a:xfrm>
        </p:spPr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  <a:endParaRPr lang="en-US" altLang="ko-KR" dirty="0"/>
          </a:p>
          <a:p>
            <a:pPr lvl="1"/>
            <a:r>
              <a:rPr lang="en-US" altLang="ko-KR" dirty="0" smtClean="0"/>
              <a:t>An </a:t>
            </a:r>
            <a:r>
              <a:rPr lang="en-US" altLang="ko-KR" dirty="0"/>
              <a:t>Co-TDMA sharing AP shall set the </a:t>
            </a:r>
            <a:r>
              <a:rPr lang="en-US" altLang="ko-KR" dirty="0" smtClean="0"/>
              <a:t>RU Allocation field value </a:t>
            </a:r>
            <a:r>
              <a:rPr lang="en-US" altLang="ko-KR" dirty="0"/>
              <a:t>of the </a:t>
            </a:r>
            <a:r>
              <a:rPr lang="en-US" altLang="ko-KR" dirty="0" smtClean="0"/>
              <a:t>MU-RTS TXS Trigger frame </a:t>
            </a:r>
            <a:r>
              <a:rPr lang="en-US" altLang="ko-KR" dirty="0"/>
              <a:t>to the </a:t>
            </a:r>
            <a:r>
              <a:rPr lang="en-US" altLang="ko-KR" dirty="0" smtClean="0"/>
              <a:t>maximum </a:t>
            </a:r>
            <a:r>
              <a:rPr lang="en-US" altLang="ko-KR" dirty="0"/>
              <a:t>available bandwidth among the common overlapping bandwidths</a:t>
            </a:r>
            <a:r>
              <a:rPr lang="en-US" altLang="ko-KR" dirty="0" smtClean="0"/>
              <a:t>.</a:t>
            </a:r>
            <a:endParaRPr lang="en-US" altLang="ko-KR" dirty="0">
              <a:solidFill>
                <a:srgbClr val="FF00FF"/>
              </a:solidFill>
            </a:endParaRPr>
          </a:p>
          <a:p>
            <a:pPr lvl="2"/>
            <a:r>
              <a:rPr lang="en-US" altLang="ko-KR" dirty="0" smtClean="0"/>
              <a:t>Maximum available bandwidth includes the primary channel and some of </a:t>
            </a:r>
            <a:r>
              <a:rPr lang="en-US" altLang="ko-KR" dirty="0" err="1" smtClean="0"/>
              <a:t>nonpunctured</a:t>
            </a:r>
            <a:r>
              <a:rPr lang="en-US" altLang="ko-KR" dirty="0"/>
              <a:t> </a:t>
            </a:r>
            <a:r>
              <a:rPr lang="en-US" altLang="ko-KR" dirty="0" err="1"/>
              <a:t>nonprimary</a:t>
            </a:r>
            <a:r>
              <a:rPr lang="en-US" altLang="ko-KR" dirty="0"/>
              <a:t> 20 MHz </a:t>
            </a:r>
            <a:r>
              <a:rPr lang="en-US" altLang="ko-KR" dirty="0" err="1" smtClean="0"/>
              <a:t>subchannels</a:t>
            </a:r>
            <a:r>
              <a:rPr lang="en-US" altLang="ko-KR" dirty="0" smtClean="0"/>
              <a:t> that has been used by the Co-TDMA sharing AP.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600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326652</TotalTime>
  <Words>1557</Words>
  <Application>Microsoft Office PowerPoint</Application>
  <PresentationFormat>와이드스크린</PresentationFormat>
  <Paragraphs>190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굴림</vt:lpstr>
      <vt:lpstr>Malgun Gothic</vt:lpstr>
      <vt:lpstr>Malgun Gothic</vt:lpstr>
      <vt:lpstr>Arial</vt:lpstr>
      <vt:lpstr>Times New Roman</vt:lpstr>
      <vt:lpstr>802-11-Submission</vt:lpstr>
      <vt:lpstr>Bandwidth configuration for Co-TDMA</vt:lpstr>
      <vt:lpstr>Primary channel in MAPC</vt:lpstr>
      <vt:lpstr>CTS frame transmission in Co-TDMA</vt:lpstr>
      <vt:lpstr>Bandwidth signaling TA (1/2)</vt:lpstr>
      <vt:lpstr>Bandwidth signaling TA (2/2)</vt:lpstr>
      <vt:lpstr>Bandwidth after TXOP return</vt:lpstr>
      <vt:lpstr>Conclusion</vt:lpstr>
      <vt:lpstr>References</vt:lpstr>
      <vt:lpstr>Straw Poll 1</vt:lpstr>
      <vt:lpstr>Straw Poll 2</vt:lpstr>
      <vt:lpstr>Straw Poll 3</vt:lpstr>
      <vt:lpstr>Appendix: CTS frame sent in response to an RTS frame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18583</cp:revision>
  <cp:lastPrinted>2018-10-31T23:27:01Z</cp:lastPrinted>
  <dcterms:created xsi:type="dcterms:W3CDTF">2007-05-21T21:00:37Z</dcterms:created>
  <dcterms:modified xsi:type="dcterms:W3CDTF">2025-06-05T05:32:44Z</dcterms:modified>
</cp:coreProperties>
</file>