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70" r:id="rId2"/>
    <p:sldId id="1236" r:id="rId3"/>
    <p:sldId id="5975" r:id="rId4"/>
    <p:sldId id="5976" r:id="rId5"/>
    <p:sldId id="5979" r:id="rId6"/>
    <p:sldId id="5978" r:id="rId7"/>
    <p:sldId id="5977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FFFDF"/>
    <a:srgbClr val="FF9900"/>
    <a:srgbClr val="D6D6F5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69" autoAdjust="0"/>
    <p:restoredTop sz="92105" autoAdjust="0"/>
  </p:normalViewPr>
  <p:slideViewPr>
    <p:cSldViewPr>
      <p:cViewPr varScale="1">
        <p:scale>
          <a:sx n="86" d="100"/>
          <a:sy n="86" d="100"/>
        </p:scale>
        <p:origin x="1358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3178" y="77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7282FEBE-F045-4E6F-BAFE-CCAD18F7EB8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71517" y="6475413"/>
            <a:ext cx="10724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Liwen Chu, NXP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715D3E1-569C-D84B-286A-D7450253E6C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515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01/10/2025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3BE2D10-872A-479D-BDC2-D41B2602AFF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71517" y="6475413"/>
            <a:ext cx="10724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Liwen Chu, NXP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84C9CB8-3141-CDD9-0529-1621B756E0E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515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01/10/2025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515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01/10/2025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71517" y="6475413"/>
            <a:ext cx="10724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Liwen Chu, NXP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802.11-25/0094r0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77083"/>
            <a:ext cx="8915400" cy="819506"/>
          </a:xfrm>
        </p:spPr>
        <p:txBody>
          <a:bodyPr/>
          <a:lstStyle/>
          <a:p>
            <a:r>
              <a:rPr lang="en-US" sz="2800" dirty="0"/>
              <a:t>AMP Device Management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771525" y="1995425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2025-01-10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02005" y="2333909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7CCBD4D1-F213-4D7D-8598-D55538C567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471517" y="6475413"/>
            <a:ext cx="10724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Liwen Chu, NXP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E142312-9B63-918B-A760-2E41F5690A1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515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01/10/2025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EB3B261A-37AE-0340-64C0-7A89C644680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9704011"/>
              </p:ext>
            </p:extLst>
          </p:nvPr>
        </p:nvGraphicFramePr>
        <p:xfrm>
          <a:off x="866775" y="3114675"/>
          <a:ext cx="7077075" cy="314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416937" imgH="3730033" progId="Word.Document.8">
                  <p:embed/>
                </p:oleObj>
              </mc:Choice>
              <mc:Fallback>
                <p:oleObj name="Document" r:id="rId2" imgW="8416937" imgH="3730033" progId="Word.Document.8">
                  <p:embed/>
                  <p:pic>
                    <p:nvPicPr>
                      <p:cNvPr id="12" name="Object 3">
                        <a:extLst>
                          <a:ext uri="{FF2B5EF4-FFF2-40B4-BE49-F238E27FC236}">
                            <a16:creationId xmlns:a16="http://schemas.microsoft.com/office/drawing/2014/main" id="{A0BF2BB6-050F-41A6-8CE1-16F15AE6557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6775" y="3114675"/>
                        <a:ext cx="7077075" cy="31432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2A07B-256D-0D02-F094-378E33656A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71100"/>
            <a:ext cx="7772400" cy="609600"/>
          </a:xfrm>
        </p:spPr>
        <p:txBody>
          <a:bodyPr/>
          <a:lstStyle/>
          <a:p>
            <a:r>
              <a:rPr lang="en-US" sz="2800" dirty="0"/>
              <a:t>Recap: AMP Use Cases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2EAE84-DE31-D322-9E67-1D90A39360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80700"/>
            <a:ext cx="9144000" cy="2119700"/>
          </a:xfrm>
        </p:spPr>
        <p:txBody>
          <a:bodyPr/>
          <a:lstStyle/>
          <a:p>
            <a:r>
              <a:rPr lang="en-US" sz="1800" dirty="0"/>
              <a:t>Mono-static backscatter (close-range backscatter)</a:t>
            </a:r>
          </a:p>
          <a:p>
            <a:r>
              <a:rPr lang="en-US" sz="1600" dirty="0"/>
              <a:t>Bistatic backscatter (long-range backscatter)</a:t>
            </a:r>
            <a:endParaRPr lang="en-US" sz="1800" dirty="0"/>
          </a:p>
          <a:p>
            <a:r>
              <a:rPr lang="en-US" sz="1800" dirty="0"/>
              <a:t>Active UL AMP communication </a:t>
            </a:r>
          </a:p>
          <a:p>
            <a:pPr lvl="1"/>
            <a:r>
              <a:rPr lang="en-US" sz="1600" dirty="0"/>
              <a:t>The AMP device can transmit UL AMP frame solicited by DL frame.</a:t>
            </a:r>
          </a:p>
          <a:p>
            <a:r>
              <a:rPr lang="en-US" sz="1800" dirty="0"/>
              <a:t>Wake up AMP radio</a:t>
            </a:r>
          </a:p>
          <a:p>
            <a:pPr lvl="1"/>
            <a:r>
              <a:rPr lang="en-US" sz="1600" dirty="0"/>
              <a:t>The device includes </a:t>
            </a:r>
            <a:r>
              <a:rPr lang="en-US" sz="1600" dirty="0" err="1"/>
              <a:t>wWiFi</a:t>
            </a:r>
            <a:r>
              <a:rPr lang="en-US" sz="1600" dirty="0"/>
              <a:t> radio from DL and UL 802.11 frame exchanges.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7889AD-2B38-BFA0-874B-F9FC2FEC3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E82714-AC09-26B8-2558-C80002AC9D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471517" y="6475413"/>
            <a:ext cx="10724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Liwen Chu, NXP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3059A348-3598-B9AF-DBA2-3A3BDBB621B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515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01/10/2025</a:t>
            </a:r>
          </a:p>
        </p:txBody>
      </p:sp>
    </p:spTree>
    <p:extLst>
      <p:ext uri="{BB962C8B-B14F-4D97-AF65-F5344CB8AC3E}">
        <p14:creationId xmlns:p14="http://schemas.microsoft.com/office/powerpoint/2010/main" val="3142863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6F9FC7-E5CC-ADA5-57B6-ACA4BD1121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4495800"/>
          </a:xfrm>
        </p:spPr>
        <p:txBody>
          <a:bodyPr/>
          <a:lstStyle/>
          <a:p>
            <a:r>
              <a:rPr lang="en-US" sz="1600" dirty="0"/>
              <a:t>BSS	</a:t>
            </a:r>
          </a:p>
          <a:p>
            <a:pPr lvl="1"/>
            <a:r>
              <a:rPr lang="en-US" sz="1400" dirty="0"/>
              <a:t>AP establishes BSS, transmits Beacons.</a:t>
            </a:r>
          </a:p>
          <a:p>
            <a:pPr lvl="1"/>
            <a:r>
              <a:rPr lang="en-US" sz="1400" dirty="0"/>
              <a:t>non-AP STAs associated with the AP.</a:t>
            </a:r>
          </a:p>
          <a:p>
            <a:pPr lvl="1"/>
            <a:r>
              <a:rPr lang="en-US" sz="1400" dirty="0"/>
              <a:t>MAC address is used to identify an AP or a non-AP STA.</a:t>
            </a:r>
          </a:p>
          <a:p>
            <a:r>
              <a:rPr lang="en-US" sz="1600" dirty="0"/>
              <a:t>IBSS</a:t>
            </a:r>
          </a:p>
          <a:p>
            <a:pPr lvl="1"/>
            <a:r>
              <a:rPr lang="en-US" sz="1400" dirty="0">
                <a:ea typeface="+mn-ea"/>
                <a:cs typeface="+mn-cs"/>
              </a:rPr>
              <a:t>Each STA in IBSS transmits its Beacon.</a:t>
            </a:r>
          </a:p>
          <a:p>
            <a:pPr lvl="1"/>
            <a:r>
              <a:rPr lang="en-US" sz="1400" dirty="0">
                <a:ea typeface="+mn-ea"/>
                <a:cs typeface="+mn-cs"/>
              </a:rPr>
              <a:t>Frame exchange without association.</a:t>
            </a:r>
          </a:p>
          <a:p>
            <a:pPr lvl="1"/>
            <a:r>
              <a:rPr lang="en-US" sz="1400" dirty="0">
                <a:ea typeface="+mn-ea"/>
                <a:cs typeface="+mn-cs"/>
              </a:rPr>
              <a:t>MAC address is used to identify the peer STA.</a:t>
            </a:r>
          </a:p>
          <a:p>
            <a:r>
              <a:rPr lang="en-US" sz="1600" dirty="0"/>
              <a:t>MBSS</a:t>
            </a:r>
          </a:p>
          <a:p>
            <a:pPr lvl="1"/>
            <a:r>
              <a:rPr lang="en-US" sz="1400" dirty="0"/>
              <a:t>Mesh peer establishment.</a:t>
            </a:r>
          </a:p>
          <a:p>
            <a:pPr lvl="1"/>
            <a:r>
              <a:rPr lang="en-US" sz="1400" dirty="0"/>
              <a:t>Each mesh STA transmits its Beacon.</a:t>
            </a:r>
          </a:p>
          <a:p>
            <a:pPr lvl="1"/>
            <a:r>
              <a:rPr lang="en-US" sz="1400" dirty="0"/>
              <a:t>MAC address is used to identify an AP or a non-AP STA.</a:t>
            </a:r>
          </a:p>
          <a:p>
            <a:r>
              <a:rPr lang="en-US" sz="1600" dirty="0">
                <a:ea typeface="+mn-ea"/>
                <a:cs typeface="+mn-cs"/>
              </a:rPr>
              <a:t>OCB</a:t>
            </a:r>
          </a:p>
          <a:p>
            <a:pPr lvl="1"/>
            <a:r>
              <a:rPr lang="en-US" sz="1400" dirty="0">
                <a:ea typeface="+mn-ea"/>
                <a:cs typeface="+mn-cs"/>
              </a:rPr>
              <a:t>No Beacon.</a:t>
            </a:r>
          </a:p>
          <a:p>
            <a:pPr lvl="1"/>
            <a:r>
              <a:rPr lang="en-US" sz="1400" dirty="0">
                <a:ea typeface="+mn-ea"/>
                <a:cs typeface="+mn-cs"/>
              </a:rPr>
              <a:t>Each STA does frame exchanges with its neighbor STAs where the peer device identification may be done by the up layer.</a:t>
            </a:r>
          </a:p>
          <a:p>
            <a:pPr lvl="1"/>
            <a:r>
              <a:rPr lang="en-US" sz="1400" dirty="0">
                <a:ea typeface="+mn-ea"/>
                <a:cs typeface="+mn-cs"/>
              </a:rPr>
              <a:t>MAC address is used to identify the peer STA.</a:t>
            </a:r>
          </a:p>
          <a:p>
            <a:pPr marL="0" indent="0">
              <a:buNone/>
            </a:pP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674A1C-3B04-31F5-F9F4-9CC70B7D6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3B560E-3246-E9C1-F0DC-E22FFEA6BD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471517" y="6475413"/>
            <a:ext cx="10724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Liwen Chu, NXP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FBEB7B9-A62E-BA12-DF71-5DE6144857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01/10/2025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C7DC2908-61A7-8178-2866-99D0389C6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Recap: 802.11 baseline Device Management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369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56A51-15E3-C531-4442-95DDD906A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534987"/>
          </a:xfrm>
        </p:spPr>
        <p:txBody>
          <a:bodyPr/>
          <a:lstStyle/>
          <a:p>
            <a:r>
              <a:rPr lang="en-US" sz="2800" dirty="0"/>
              <a:t>Association vs no Association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1F26-ABD0-B357-C5FD-C5B0DA4AF3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4800600"/>
          </a:xfrm>
        </p:spPr>
        <p:txBody>
          <a:bodyPr/>
          <a:lstStyle/>
          <a:p>
            <a:r>
              <a:rPr lang="en-US" sz="1600" dirty="0"/>
              <a:t>For mono-static backscatter (close-range backscatter) use case and bistatic backscatter (long-range backscatter) use case, the association is not needed. </a:t>
            </a:r>
          </a:p>
          <a:p>
            <a:pPr lvl="1"/>
            <a:r>
              <a:rPr lang="en-US" sz="1600" dirty="0"/>
              <a:t>No beacon is transmitted in AMP link.</a:t>
            </a:r>
          </a:p>
          <a:p>
            <a:pPr lvl="1"/>
            <a:r>
              <a:rPr lang="en-US" sz="1600" dirty="0"/>
              <a:t>An AMP Tag has no MAC layer identifier to identify itself.</a:t>
            </a:r>
          </a:p>
          <a:p>
            <a:r>
              <a:rPr lang="en-US" sz="1600" dirty="0"/>
              <a:t>active UL AMP communication use case Option 1:</a:t>
            </a:r>
          </a:p>
          <a:p>
            <a:pPr lvl="1"/>
            <a:r>
              <a:rPr lang="en-US" sz="1600" dirty="0"/>
              <a:t>the association is needed. </a:t>
            </a:r>
          </a:p>
          <a:p>
            <a:pPr lvl="2"/>
            <a:r>
              <a:rPr lang="en-US" dirty="0"/>
              <a:t>Light Beacon is transmitted in AMP link.</a:t>
            </a:r>
          </a:p>
          <a:p>
            <a:pPr lvl="2"/>
            <a:r>
              <a:rPr lang="en-US" dirty="0"/>
              <a:t>For active UL AMP communication use case, the AMP client device is managed by AMP AP (associated with the AMP AP) through the AMP link.</a:t>
            </a:r>
          </a:p>
          <a:p>
            <a:pPr lvl="3"/>
            <a:r>
              <a:rPr lang="en-US" dirty="0"/>
              <a:t>An AP allocates the AMP client device’s identifier during the association procedure.</a:t>
            </a:r>
          </a:p>
          <a:p>
            <a:pPr lvl="2"/>
            <a:r>
              <a:rPr lang="en-US" dirty="0"/>
              <a:t>The other management frames are needed.</a:t>
            </a:r>
          </a:p>
          <a:p>
            <a:pPr lvl="2"/>
            <a:r>
              <a:rPr lang="en-US" dirty="0"/>
              <a:t>The power save can be provided.</a:t>
            </a:r>
          </a:p>
          <a:p>
            <a:r>
              <a:rPr lang="en-US" sz="1600" dirty="0"/>
              <a:t>active UL AMP communication use case Option 2:</a:t>
            </a:r>
          </a:p>
          <a:p>
            <a:pPr lvl="1"/>
            <a:r>
              <a:rPr lang="en-US" sz="1600" dirty="0"/>
              <a:t>An AMP client has an identifier defined by the up layer.</a:t>
            </a:r>
          </a:p>
          <a:p>
            <a:r>
              <a:rPr lang="en-US" sz="1600" dirty="0"/>
              <a:t>For wakeup use case, the association is needed. </a:t>
            </a:r>
          </a:p>
          <a:p>
            <a:pPr lvl="1"/>
            <a:r>
              <a:rPr lang="en-US" sz="1600" dirty="0"/>
              <a:t>For wakeup use case, the AMP link for wakeup of AMP device is managed through the </a:t>
            </a:r>
            <a:r>
              <a:rPr lang="en-US" sz="1600" dirty="0" err="1"/>
              <a:t>WiFi</a:t>
            </a:r>
            <a:r>
              <a:rPr lang="en-US" sz="1600" dirty="0"/>
              <a:t> link.</a:t>
            </a:r>
          </a:p>
          <a:p>
            <a:pPr lvl="1"/>
            <a:r>
              <a:rPr lang="en-US" sz="1600" dirty="0"/>
              <a:t>No beacon is transmitted in AMP link.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E415C0-F34F-725B-F80A-0D3F2BB44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9A0003-4424-770B-5418-3113F482A0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471517" y="6475413"/>
            <a:ext cx="10724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Liwen Chu, NXP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5B1C138-71FC-7DDA-44D8-3631A2C17B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01/10/2025</a:t>
            </a:r>
          </a:p>
        </p:txBody>
      </p:sp>
    </p:spTree>
    <p:extLst>
      <p:ext uri="{BB962C8B-B14F-4D97-AF65-F5344CB8AC3E}">
        <p14:creationId xmlns:p14="http://schemas.microsoft.com/office/powerpoint/2010/main" val="3648637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56A51-15E3-C531-4442-95DDD906A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534987"/>
          </a:xfrm>
        </p:spPr>
        <p:txBody>
          <a:bodyPr/>
          <a:lstStyle/>
          <a:p>
            <a:r>
              <a:rPr lang="en-US" sz="2800" dirty="0"/>
              <a:t>MAC Security vs no MAC Security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1F26-ABD0-B357-C5FD-C5B0DA4AF3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95400"/>
            <a:ext cx="9067800" cy="4800600"/>
          </a:xfrm>
        </p:spPr>
        <p:txBody>
          <a:bodyPr/>
          <a:lstStyle/>
          <a:p>
            <a:r>
              <a:rPr lang="en-US" dirty="0"/>
              <a:t>For mono-static backscatter (close-range backscatter) use case and bistatic backscatter (long-range backscatter) use case, the MAC layer security is not needed. </a:t>
            </a:r>
          </a:p>
          <a:p>
            <a:pPr lvl="1"/>
            <a:r>
              <a:rPr lang="en-US" sz="2000" dirty="0"/>
              <a:t>The RFID layer security is used.</a:t>
            </a:r>
          </a:p>
          <a:p>
            <a:r>
              <a:rPr lang="en-US" dirty="0"/>
              <a:t>active UL AMP communication use case Option 1:</a:t>
            </a:r>
          </a:p>
          <a:p>
            <a:pPr lvl="1"/>
            <a:r>
              <a:rPr lang="en-US" sz="2000" dirty="0"/>
              <a:t>the MAC layer security is needed.</a:t>
            </a:r>
          </a:p>
          <a:p>
            <a:r>
              <a:rPr lang="en-US" dirty="0"/>
              <a:t>For wakeup use case, the MAC layer security is needed.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E415C0-F34F-725B-F80A-0D3F2BB44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9A0003-4424-770B-5418-3113F482A0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471517" y="6475413"/>
            <a:ext cx="10724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Liwen Chu, NXP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5B1C138-71FC-7DDA-44D8-3631A2C17B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01/10/2025</a:t>
            </a:r>
          </a:p>
        </p:txBody>
      </p:sp>
    </p:spTree>
    <p:extLst>
      <p:ext uri="{BB962C8B-B14F-4D97-AF65-F5344CB8AC3E}">
        <p14:creationId xmlns:p14="http://schemas.microsoft.com/office/powerpoint/2010/main" val="38433504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56A51-15E3-C531-4442-95DDD906A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458787"/>
          </a:xfrm>
        </p:spPr>
        <p:txBody>
          <a:bodyPr/>
          <a:lstStyle/>
          <a:p>
            <a:r>
              <a:rPr lang="en-US" sz="2800" dirty="0"/>
              <a:t>Light Beacon Design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1F26-ABD0-B357-C5FD-C5B0DA4AF3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953000"/>
          </a:xfrm>
        </p:spPr>
        <p:txBody>
          <a:bodyPr/>
          <a:lstStyle/>
          <a:p>
            <a:r>
              <a:rPr lang="en-US" sz="1600" dirty="0"/>
              <a:t>A Light Beacon is defined where the Beacon carries the following information in its Frame body:</a:t>
            </a:r>
          </a:p>
          <a:p>
            <a:pPr lvl="1"/>
            <a:r>
              <a:rPr lang="en-US" sz="1600" dirty="0"/>
              <a:t>TSF time,</a:t>
            </a:r>
          </a:p>
          <a:p>
            <a:pPr lvl="1"/>
            <a:r>
              <a:rPr lang="en-US" sz="1600" dirty="0"/>
              <a:t>Beacon Interval,</a:t>
            </a:r>
          </a:p>
          <a:p>
            <a:pPr lvl="1"/>
            <a:r>
              <a:rPr lang="en-US" sz="1600" dirty="0"/>
              <a:t>AP’s capabilities (PHY Capabilities, Security Capabilities, MAC Capabilities),</a:t>
            </a:r>
          </a:p>
          <a:p>
            <a:pPr lvl="1"/>
            <a:r>
              <a:rPr lang="en-US" sz="1600" dirty="0"/>
              <a:t>Other fields TBD, e.g. broadcast SPs when the frame will be exchanged with AMP client devices.</a:t>
            </a:r>
          </a:p>
          <a:p>
            <a:r>
              <a:rPr lang="en-US" sz="1600" dirty="0"/>
              <a:t>The light Beacon has frame header that carries:</a:t>
            </a:r>
          </a:p>
          <a:p>
            <a:pPr lvl="1"/>
            <a:r>
              <a:rPr lang="en-US" sz="1600" dirty="0"/>
              <a:t>FC </a:t>
            </a:r>
          </a:p>
          <a:p>
            <a:pPr lvl="2"/>
            <a:r>
              <a:rPr lang="en-US" dirty="0"/>
              <a:t>Frame Type to indicate Complete Type,</a:t>
            </a:r>
          </a:p>
          <a:p>
            <a:pPr lvl="2"/>
            <a:r>
              <a:rPr lang="en-US" dirty="0"/>
              <a:t>Sub Frame Type to indicate Beacon subtype,</a:t>
            </a:r>
          </a:p>
          <a:p>
            <a:pPr lvl="1"/>
            <a:r>
              <a:rPr lang="en-US" sz="1600" dirty="0"/>
              <a:t>Tx ID to identify the AP (Beacon’s ID extended BSS color, e.g. 12-bit field,).</a:t>
            </a:r>
          </a:p>
          <a:p>
            <a:r>
              <a:rPr lang="en-US" sz="1800" dirty="0"/>
              <a:t>The light Beacon has FCS at the end of the frame.</a:t>
            </a:r>
          </a:p>
          <a:p>
            <a:endParaRPr lang="en-US" alt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E415C0-F34F-725B-F80A-0D3F2BB44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9A0003-4424-770B-5418-3113F482A0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471517" y="6475413"/>
            <a:ext cx="10724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Liwen Chu, NXP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5B1C138-71FC-7DDA-44D8-3631A2C17B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01/10/2025</a:t>
            </a:r>
          </a:p>
        </p:txBody>
      </p:sp>
    </p:spTree>
    <p:extLst>
      <p:ext uri="{BB962C8B-B14F-4D97-AF65-F5344CB8AC3E}">
        <p14:creationId xmlns:p14="http://schemas.microsoft.com/office/powerpoint/2010/main" val="32887014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B4BAA-2DBD-3B57-AABF-52F5B49421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609600"/>
          </a:xfrm>
        </p:spPr>
        <p:txBody>
          <a:bodyPr/>
          <a:lstStyle/>
          <a:p>
            <a:r>
              <a:rPr lang="en-US" sz="2800" dirty="0"/>
              <a:t>STA Association and STA’s AID Allocation: Association Procedure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7F58D3-56DF-A831-2A5D-8122327A9C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1447800"/>
            <a:ext cx="8991600" cy="4648200"/>
          </a:xfrm>
        </p:spPr>
        <p:txBody>
          <a:bodyPr/>
          <a:lstStyle/>
          <a:p>
            <a:r>
              <a:rPr lang="en-US" sz="1600" dirty="0"/>
              <a:t>The AP announces random slots for unassociated STAs without unassociated AID to contend.</a:t>
            </a:r>
          </a:p>
          <a:p>
            <a:r>
              <a:rPr lang="en-US" sz="1600" dirty="0"/>
              <a:t>An unassociated STA selects one unassociated AID (e.g. 2046 to 4095) and randomly selects a slot to transmit its Light Association Request with the following information:</a:t>
            </a:r>
          </a:p>
          <a:p>
            <a:pPr lvl="1"/>
            <a:r>
              <a:rPr lang="en-US" sz="1600" dirty="0"/>
              <a:t>Unassociated AID,</a:t>
            </a:r>
          </a:p>
          <a:p>
            <a:r>
              <a:rPr lang="en-US" sz="1600" dirty="0"/>
              <a:t>The AP allocates the slot to each unassociated STA to transmit Light Association Request if the following are true</a:t>
            </a:r>
          </a:p>
          <a:p>
            <a:pPr lvl="1"/>
            <a:r>
              <a:rPr lang="en-US" sz="1600" dirty="0"/>
              <a:t>There is no another unassociated STA selects the same slot to transmit Unassociated AID.</a:t>
            </a:r>
          </a:p>
          <a:p>
            <a:pPr lvl="1"/>
            <a:r>
              <a:rPr lang="en-US" sz="1600" dirty="0"/>
              <a:t>the STA’s selected unassociated AID is not used by another unassociated STA that are doing the association. </a:t>
            </a:r>
          </a:p>
          <a:p>
            <a:r>
              <a:rPr lang="en-US" sz="1600" dirty="0"/>
              <a:t>After receiving the Light association Request correctly, the AP transmit Light Association Response to indicate whether the request is accepted.</a:t>
            </a:r>
          </a:p>
          <a:p>
            <a:pPr lvl="1"/>
            <a:r>
              <a:rPr lang="en-US" sz="1600" dirty="0"/>
              <a:t>If the request is accepted, the new AID (e.g. 1 to 2007) is allocated to the STA.</a:t>
            </a:r>
          </a:p>
          <a:p>
            <a:pPr lvl="1"/>
            <a:r>
              <a:rPr lang="en-US" sz="1600" dirty="0"/>
              <a:t>The STA releases its unassociated AID.</a:t>
            </a:r>
          </a:p>
          <a:p>
            <a:pPr marL="0" indent="0">
              <a:buNone/>
            </a:pPr>
            <a:r>
              <a:rPr lang="en-US" sz="2000" dirty="0"/>
              <a:t>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1D27FE-6A8A-662A-2BBA-FDA99F429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D5FAF3-4F3D-EDE2-15FC-2E7D5D573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471517" y="6475413"/>
            <a:ext cx="10724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Liwen Chu, NXP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52E0699-5020-6A2B-D543-DBA69015E4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01/10/2025</a:t>
            </a:r>
          </a:p>
        </p:txBody>
      </p:sp>
    </p:spTree>
    <p:extLst>
      <p:ext uri="{BB962C8B-B14F-4D97-AF65-F5344CB8AC3E}">
        <p14:creationId xmlns:p14="http://schemas.microsoft.com/office/powerpoint/2010/main" val="124325150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763</Words>
  <Application>Microsoft Office PowerPoint</Application>
  <PresentationFormat>On-screen Show (4:3)</PresentationFormat>
  <Paragraphs>94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Times New Roman</vt:lpstr>
      <vt:lpstr>802-11-Submission</vt:lpstr>
      <vt:lpstr>Document</vt:lpstr>
      <vt:lpstr>AMP Device Management</vt:lpstr>
      <vt:lpstr>Recap: AMP Use Cases </vt:lpstr>
      <vt:lpstr>Recap: 802.11 baseline Device Management</vt:lpstr>
      <vt:lpstr>Association vs no Association</vt:lpstr>
      <vt:lpstr>MAC Security vs no MAC Security</vt:lpstr>
      <vt:lpstr>Light Beacon Design</vt:lpstr>
      <vt:lpstr>STA Association and STA’s AID Allocation: Association Procedure</vt:lpstr>
    </vt:vector>
  </TitlesOfParts>
  <Company>Mediatek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Tone Plans and Tone Mapper</dc:title>
  <dc:creator>Jianhan Liu</dc:creator>
  <cp:lastModifiedBy>Liwen Chu</cp:lastModifiedBy>
  <cp:revision>715</cp:revision>
  <cp:lastPrinted>1998-02-10T13:28:06Z</cp:lastPrinted>
  <dcterms:created xsi:type="dcterms:W3CDTF">2007-05-21T21:00:37Z</dcterms:created>
  <dcterms:modified xsi:type="dcterms:W3CDTF">2025-01-15T22:01:50Z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MSIP_Label_83bcef13-7cac-433f-ba1d-47a323951816_Enabled">
    <vt:lpwstr>true</vt:lpwstr>
  </property>
  <property fmtid="{D5CDD505-2E9C-101B-9397-08002B2CF9AE}" pid="4" name="MSIP_Label_83bcef13-7cac-433f-ba1d-47a323951816_SetDate">
    <vt:lpwstr>2022-12-02T22:20:35Z</vt:lpwstr>
  </property>
  <property fmtid="{D5CDD505-2E9C-101B-9397-08002B2CF9AE}" pid="5" name="MSIP_Label_83bcef13-7cac-433f-ba1d-47a323951816_Method">
    <vt:lpwstr>Privileged</vt:lpwstr>
  </property>
  <property fmtid="{D5CDD505-2E9C-101B-9397-08002B2CF9AE}" pid="6" name="MSIP_Label_83bcef13-7cac-433f-ba1d-47a323951816_Name">
    <vt:lpwstr>MTK_Unclassified</vt:lpwstr>
  </property>
  <property fmtid="{D5CDD505-2E9C-101B-9397-08002B2CF9AE}" pid="7" name="MSIP_Label_83bcef13-7cac-433f-ba1d-47a323951816_SiteId">
    <vt:lpwstr>a7687ede-7a6b-4ef6-bace-642f677fbe31</vt:lpwstr>
  </property>
  <property fmtid="{D5CDD505-2E9C-101B-9397-08002B2CF9AE}" pid="8" name="MSIP_Label_83bcef13-7cac-433f-ba1d-47a323951816_ActionId">
    <vt:lpwstr>66719768-fd85-486d-b90e-2ba04a10239f</vt:lpwstr>
  </property>
  <property fmtid="{D5CDD505-2E9C-101B-9397-08002B2CF9AE}" pid="9" name="MSIP_Label_83bcef13-7cac-433f-ba1d-47a323951816_ContentBits">
    <vt:lpwstr>0</vt:lpwstr>
  </property>
</Properties>
</file>