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0" r:id="rId2"/>
    <p:sldId id="271" r:id="rId3"/>
    <p:sldId id="296" r:id="rId4"/>
    <p:sldId id="295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2105" autoAdjust="0"/>
  </p:normalViewPr>
  <p:slideViewPr>
    <p:cSldViewPr>
      <p:cViewPr varScale="1">
        <p:scale>
          <a:sx n="77" d="100"/>
          <a:sy n="77" d="100"/>
        </p:scale>
        <p:origin x="9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Jan. 2025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Jan.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4817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802.11-25/0093r0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55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456" y="883597"/>
            <a:ext cx="8643144" cy="81950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On the Maximum number of spatial streams support in Coordinated spatial reuse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Jan.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4883" y="1905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270B7DF-7A98-46E2-ACEF-4B60612A2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261614"/>
              </p:ext>
            </p:extLst>
          </p:nvPr>
        </p:nvGraphicFramePr>
        <p:xfrm>
          <a:off x="914400" y="2895600"/>
          <a:ext cx="7629525" cy="19706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1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37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31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1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9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5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5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597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47248B-5F3F-86AF-01A4-8F8C744B5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EE9601-ED16-3D6F-1EA0-610A37FDA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5936E67-B75B-0DF3-B498-D200E892E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864054"/>
            <a:ext cx="7772400" cy="609600"/>
          </a:xfrm>
        </p:spPr>
        <p:txBody>
          <a:bodyPr/>
          <a:lstStyle/>
          <a:p>
            <a:r>
              <a:rPr lang="en-US" dirty="0"/>
              <a:t>On the Number of SS Support for Co-BF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C9D6AD5-DDFE-650B-35AF-3267071CF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4654"/>
            <a:ext cx="8382000" cy="4393746"/>
          </a:xfrm>
        </p:spPr>
        <p:txBody>
          <a:bodyPr/>
          <a:lstStyle/>
          <a:p>
            <a:r>
              <a:rPr lang="en-US" altLang="zh-CN" dirty="0"/>
              <a:t>Passed Motions on the maximum number of spatial streams support for Co-BF</a:t>
            </a:r>
          </a:p>
          <a:p>
            <a:pPr lvl="1"/>
            <a:r>
              <a:rPr lang="en-US" dirty="0"/>
              <a:t>The Coordinated beamforming (Co-BF) transmission phase in 802.11bn shall be limited to 2 APs. [Motion #99, [1] and 179]</a:t>
            </a:r>
          </a:p>
          <a:p>
            <a:pPr lvl="1"/>
            <a:r>
              <a:rPr lang="en-US" dirty="0"/>
              <a:t>In a Co-BF transmission, the maximum number of spatial streams given to one user will be 2. [Motion #114, [1] and 184]</a:t>
            </a:r>
          </a:p>
          <a:p>
            <a:r>
              <a:rPr lang="en-US" dirty="0"/>
              <a:t>Based on the above passed motions, the total maximum number spatial streams support for Co-BF is 4.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BE50E97-5EEB-92F9-BBB3-29A9356CD8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Jan. 2025</a:t>
            </a:r>
          </a:p>
        </p:txBody>
      </p:sp>
    </p:spTree>
    <p:extLst>
      <p:ext uri="{BB962C8B-B14F-4D97-AF65-F5344CB8AC3E}">
        <p14:creationId xmlns:p14="http://schemas.microsoft.com/office/powerpoint/2010/main" val="3839499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457B5-409A-B193-C0A3-CA5A6EECE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Number of SS Support for Co-SR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18647-8599-62F8-740E-B8F0C4F2C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reduce the complexity on signaling, implementation and testing, it is desirable to also restrict the number of APs to 2 in a Co-SR transmission.</a:t>
            </a:r>
          </a:p>
          <a:p>
            <a:pPr lvl="1"/>
            <a:r>
              <a:rPr lang="en-US" dirty="0"/>
              <a:t>By making Co-SR and Co-BF the same restriction on number of APs , a lot of protocols can be used for both Co-SR and Co-BF.</a:t>
            </a:r>
          </a:p>
          <a:p>
            <a:r>
              <a:rPr lang="en-US" dirty="0"/>
              <a:t>Since each AP is not required to suppress the interferences in Co-SR, we propose that each AP can transmit the maximal 4 spatial streams in a Co-SR transmission.</a:t>
            </a:r>
          </a:p>
          <a:p>
            <a:pPr lvl="1"/>
            <a:r>
              <a:rPr lang="en-US" dirty="0"/>
              <a:t>Most APs are equipped with 4 transmit antennas. Most non-AP STAs are equipped with no great than 4 antennas. </a:t>
            </a:r>
          </a:p>
          <a:p>
            <a:pPr lvl="1"/>
            <a:r>
              <a:rPr lang="en-US" dirty="0"/>
              <a:t>Restricting the maximum number of spatial streams transmitted by each AP in Co-SR to 4 seems a good tradeoff between potential throughput enhancement and necessarily complexity.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928FC2-F73C-9544-6356-3732CAA08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562F0E-FB6D-56F1-431E-9C16FEC47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0F32B6B-E952-0CA8-AB6C-FBDE4B1069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Jan. 2025</a:t>
            </a:r>
          </a:p>
        </p:txBody>
      </p:sp>
    </p:spTree>
    <p:extLst>
      <p:ext uri="{BB962C8B-B14F-4D97-AF65-F5344CB8AC3E}">
        <p14:creationId xmlns:p14="http://schemas.microsoft.com/office/powerpoint/2010/main" val="3470031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B7B6A-09C1-8C05-426D-1F228BF3D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9F0AA-AAA9-A4B6-4125-1FBD2AD9D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1) </a:t>
            </a:r>
            <a:r>
              <a:rPr lang="en-US" dirty="0"/>
              <a:t>	11-24-0171r20: 11-24-0171-20-00bn-tgbn-motions-list-part-1, Alfred Asterjadhi (Qualcomm Inc.)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179) </a:t>
            </a:r>
            <a:r>
              <a:rPr lang="en-US" dirty="0"/>
              <a:t>11-24/1542r5: 11-24-1542-05-00bn-sounding-schemes-for-coordinated-beamforming, Sameer Vermani (Qualcomm)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184)</a:t>
            </a:r>
            <a:r>
              <a:rPr lang="en-US" dirty="0"/>
              <a:t>	 11-24/1822r3: 11-24-1822-03-00bn-cobf-design-for-uhr, Sameer Vermani (Qualcomm)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FF165B-82CF-4835-72CA-DFAA2DB0B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31A28D-F50B-D284-E27A-A7B28E7B7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410AFD4-C826-7F88-A2BD-E9AC342D54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Jan. 2025</a:t>
            </a:r>
          </a:p>
        </p:txBody>
      </p:sp>
    </p:spTree>
    <p:extLst>
      <p:ext uri="{BB962C8B-B14F-4D97-AF65-F5344CB8AC3E}">
        <p14:creationId xmlns:p14="http://schemas.microsoft.com/office/powerpoint/2010/main" val="345612490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103748</TotalTime>
  <Words>357</Words>
  <Application>Microsoft Office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Times New Roman</vt:lpstr>
      <vt:lpstr>802-11-Submission</vt:lpstr>
      <vt:lpstr>On the Maximum number of spatial streams support in Coordinated spatial reuse</vt:lpstr>
      <vt:lpstr>On the Number of SS Support for Co-BF</vt:lpstr>
      <vt:lpstr>On the Number of SS Support for Co-SR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660</cp:revision>
  <cp:lastPrinted>1998-02-10T13:28:06Z</cp:lastPrinted>
  <dcterms:created xsi:type="dcterms:W3CDTF">2007-05-21T21:00:37Z</dcterms:created>
  <dcterms:modified xsi:type="dcterms:W3CDTF">2025-01-14T06:17:37Z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2023-06-23T20:06:35Z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74cafe01-acda-42d7-ad53-f35d4f9956fd</vt:lpwstr>
  </property>
  <property fmtid="{D5CDD505-2E9C-101B-9397-08002B2CF9AE}" pid="9" name="MSIP_Label_83bcef13-7cac-433f-ba1d-47a323951816_ContentBits">
    <vt:lpwstr>0</vt:lpwstr>
  </property>
</Properties>
</file>