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4"/>
  </p:notesMasterIdLst>
  <p:handoutMasterIdLst>
    <p:handoutMasterId r:id="rId25"/>
  </p:handoutMasterIdLst>
  <p:sldIdLst>
    <p:sldId id="256" r:id="rId7"/>
    <p:sldId id="2147475016" r:id="rId8"/>
    <p:sldId id="2147475005" r:id="rId9"/>
    <p:sldId id="2147474990" r:id="rId10"/>
    <p:sldId id="2147474991" r:id="rId11"/>
    <p:sldId id="2147475010" r:id="rId12"/>
    <p:sldId id="2147475011" r:id="rId13"/>
    <p:sldId id="2147474994" r:id="rId14"/>
    <p:sldId id="2147474996" r:id="rId15"/>
    <p:sldId id="2147475009" r:id="rId16"/>
    <p:sldId id="2147475013" r:id="rId17"/>
    <p:sldId id="2147475015" r:id="rId18"/>
    <p:sldId id="2147475012" r:id="rId19"/>
    <p:sldId id="2147475014" r:id="rId20"/>
    <p:sldId id="2147474995" r:id="rId21"/>
    <p:sldId id="2147475008" r:id="rId22"/>
    <p:sldId id="2147475004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6B6309-87B7-E9CD-3624-ECADCEAEAB7C}" name="Okan Mutgan (Nokia)" initials="O(" userId="S::okan.mutgan@nokia.com::8d67b143-2c4a-447c-81a0-221568980289" providerId="AD"/>
  <p188:author id="{3F1FA94A-B39C-C58D-C2E7-7C1071EB4DC3}" name="Salvatore Talarico (Nokia)" initials="ST" userId="S::salvatore.talarico@nokia.com::4c555d6f-9878-479f-8b49-9dc99b856ab6" providerId="AD"/>
  <p188:author id="{445D2C6B-733B-344E-AABC-6B29234F5211}" name="Xia, Qing" initials="XQ" userId="S::Qing.Xia@sony.com::4646ff74-0457-4fca-a942-2f80c010d96a" providerId="AD"/>
  <p188:author id="{871F0C73-0069-2D33-8D60-72A98C28827A}" name="Kerstin Johnsson (Nokia)" initials="K(" userId="S::kerstin.johnsson@nokia.com::60ab8c39-2ce2-43f1-8a5e-403e61065549" providerId="AD"/>
  <p188:author id="{B799037E-71C1-66C0-6239-AF007DE4F1EC}" name="Mikhail Liubogoshchev (Nokia)" initials="M(" userId="S::mikhail.liubogoshchev@nokia.com::a745aa21-ad0c-428e-8825-cbaac15f34cd" providerId="AD"/>
  <p188:author id="{3BF5B2DE-9FA6-B94C-663D-03C27DC425FD}" name="Kaikai Huang (NSB)" initials="K(" userId="S::kaikai.huang@nokia-sbell.com::fb7cffcb-66d2-4944-972a-dbd47c19f7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9"/>
    <a:srgbClr val="99BF7F"/>
    <a:srgbClr val="F2FFEB"/>
    <a:srgbClr val="C9BEB7"/>
    <a:srgbClr val="FFB380"/>
    <a:srgbClr val="E23A3B"/>
    <a:srgbClr val="D29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6CE83-B960-5E41-9D74-D0D6AF19FB26}" v="26" dt="2025-07-03T14:15:00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4"/>
    <p:restoredTop sz="96266"/>
  </p:normalViewPr>
  <p:slideViewPr>
    <p:cSldViewPr snapToGrid="0">
      <p:cViewPr varScale="1">
        <p:scale>
          <a:sx n="107" d="100"/>
          <a:sy n="107" d="100"/>
        </p:scale>
        <p:origin x="432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hail Liubogoshchev (Nokia)" userId="a745aa21-ad0c-428e-8825-cbaac15f34cd" providerId="ADAL" clId="{52AF087A-A202-4541-9C44-4D414B4F8880}"/>
    <pc:docChg chg="undo custSel addSld delSld modSld delMainMaster">
      <pc:chgData name="Mikhail Liubogoshchev (Nokia)" userId="a745aa21-ad0c-428e-8825-cbaac15f34cd" providerId="ADAL" clId="{52AF087A-A202-4541-9C44-4D414B4F8880}" dt="2025-06-11T14:25:45.320" v="190" actId="20577"/>
      <pc:docMkLst>
        <pc:docMk/>
      </pc:docMkLst>
      <pc:sldChg chg="add del">
        <pc:chgData name="Mikhail Liubogoshchev (Nokia)" userId="a745aa21-ad0c-428e-8825-cbaac15f34cd" providerId="ADAL" clId="{52AF087A-A202-4541-9C44-4D414B4F8880}" dt="2025-06-11T13:35:12.846" v="7" actId="2696"/>
        <pc:sldMkLst>
          <pc:docMk/>
          <pc:sldMk cId="755891067" sldId="554"/>
        </pc:sldMkLst>
      </pc:sldChg>
      <pc:sldChg chg="add del">
        <pc:chgData name="Mikhail Liubogoshchev (Nokia)" userId="a745aa21-ad0c-428e-8825-cbaac15f34cd" providerId="ADAL" clId="{52AF087A-A202-4541-9C44-4D414B4F8880}" dt="2025-06-11T13:35:12.833" v="6" actId="2696"/>
        <pc:sldMkLst>
          <pc:docMk/>
          <pc:sldMk cId="3372075676" sldId="563"/>
        </pc:sldMkLst>
      </pc:sldChg>
      <pc:sldChg chg="add del">
        <pc:chgData name="Mikhail Liubogoshchev (Nokia)" userId="a745aa21-ad0c-428e-8825-cbaac15f34cd" providerId="ADAL" clId="{52AF087A-A202-4541-9C44-4D414B4F8880}" dt="2025-06-11T13:35:12.854" v="8" actId="2696"/>
        <pc:sldMkLst>
          <pc:docMk/>
          <pc:sldMk cId="1662635422" sldId="566"/>
        </pc:sldMkLst>
      </pc:sldChg>
      <pc:sldChg chg="del">
        <pc:chgData name="Mikhail Liubogoshchev (Nokia)" userId="a745aa21-ad0c-428e-8825-cbaac15f34cd" providerId="ADAL" clId="{52AF087A-A202-4541-9C44-4D414B4F8880}" dt="2025-06-11T13:55:13.903" v="45" actId="2696"/>
        <pc:sldMkLst>
          <pc:docMk/>
          <pc:sldMk cId="1816302236" sldId="2147474952"/>
        </pc:sldMkLst>
      </pc:sldChg>
      <pc:sldChg chg="modSp mod">
        <pc:chgData name="Mikhail Liubogoshchev (Nokia)" userId="a745aa21-ad0c-428e-8825-cbaac15f34cd" providerId="ADAL" clId="{52AF087A-A202-4541-9C44-4D414B4F8880}" dt="2025-06-11T13:58:43.944" v="128" actId="20577"/>
        <pc:sldMkLst>
          <pc:docMk/>
          <pc:sldMk cId="1127584508" sldId="2147474990"/>
        </pc:sldMkLst>
        <pc:spChg chg="mod">
          <ac:chgData name="Mikhail Liubogoshchev (Nokia)" userId="a745aa21-ad0c-428e-8825-cbaac15f34cd" providerId="ADAL" clId="{52AF087A-A202-4541-9C44-4D414B4F8880}" dt="2025-06-11T13:58:43.944" v="128" actId="20577"/>
          <ac:spMkLst>
            <pc:docMk/>
            <pc:sldMk cId="1127584508" sldId="2147474990"/>
            <ac:spMk id="3" creationId="{5422CDC6-482A-856A-6B7A-9F165BE708F6}"/>
          </ac:spMkLst>
        </pc:spChg>
      </pc:sldChg>
      <pc:sldChg chg="modSp mod">
        <pc:chgData name="Mikhail Liubogoshchev (Nokia)" userId="a745aa21-ad0c-428e-8825-cbaac15f34cd" providerId="ADAL" clId="{52AF087A-A202-4541-9C44-4D414B4F8880}" dt="2025-06-11T13:39:58.317" v="13" actId="20577"/>
        <pc:sldMkLst>
          <pc:docMk/>
          <pc:sldMk cId="3042654290" sldId="2147474991"/>
        </pc:sldMkLst>
        <pc:spChg chg="mod">
          <ac:chgData name="Mikhail Liubogoshchev (Nokia)" userId="a745aa21-ad0c-428e-8825-cbaac15f34cd" providerId="ADAL" clId="{52AF087A-A202-4541-9C44-4D414B4F8880}" dt="2025-06-11T13:39:58.317" v="13" actId="20577"/>
          <ac:spMkLst>
            <pc:docMk/>
            <pc:sldMk cId="3042654290" sldId="2147474991"/>
            <ac:spMk id="3" creationId="{2DD3725F-E9F0-D1BC-00B8-DFB7C26E3755}"/>
          </ac:spMkLst>
        </pc:spChg>
      </pc:sldChg>
      <pc:sldChg chg="modSp mod">
        <pc:chgData name="Mikhail Liubogoshchev (Nokia)" userId="a745aa21-ad0c-428e-8825-cbaac15f34cd" providerId="ADAL" clId="{52AF087A-A202-4541-9C44-4D414B4F8880}" dt="2025-06-11T13:42:22.438" v="35" actId="1076"/>
        <pc:sldMkLst>
          <pc:docMk/>
          <pc:sldMk cId="2566605568" sldId="2147475010"/>
        </pc:sldMkLst>
        <pc:spChg chg="mod">
          <ac:chgData name="Mikhail Liubogoshchev (Nokia)" userId="a745aa21-ad0c-428e-8825-cbaac15f34cd" providerId="ADAL" clId="{52AF087A-A202-4541-9C44-4D414B4F8880}" dt="2025-06-11T13:42:17.022" v="33" actId="20577"/>
          <ac:spMkLst>
            <pc:docMk/>
            <pc:sldMk cId="2566605568" sldId="2147475010"/>
            <ac:spMk id="3" creationId="{DFCD1C02-8062-F757-CF36-CA3E048038DE}"/>
          </ac:spMkLst>
        </pc:spChg>
        <pc:picChg chg="mod">
          <ac:chgData name="Mikhail Liubogoshchev (Nokia)" userId="a745aa21-ad0c-428e-8825-cbaac15f34cd" providerId="ADAL" clId="{52AF087A-A202-4541-9C44-4D414B4F8880}" dt="2025-06-11T13:42:22.438" v="35" actId="1076"/>
          <ac:picMkLst>
            <pc:docMk/>
            <pc:sldMk cId="2566605568" sldId="2147475010"/>
            <ac:picMk id="9" creationId="{E71DD8C5-D9C1-C324-182D-ECEB30CFBB63}"/>
          </ac:picMkLst>
        </pc:picChg>
      </pc:sldChg>
      <pc:sldChg chg="modSp">
        <pc:chgData name="Mikhail Liubogoshchev (Nokia)" userId="a745aa21-ad0c-428e-8825-cbaac15f34cd" providerId="ADAL" clId="{52AF087A-A202-4541-9C44-4D414B4F8880}" dt="2025-06-11T13:44:13.835" v="40" actId="20577"/>
        <pc:sldMkLst>
          <pc:docMk/>
          <pc:sldMk cId="2429634799" sldId="2147475011"/>
        </pc:sldMkLst>
        <pc:spChg chg="mod">
          <ac:chgData name="Mikhail Liubogoshchev (Nokia)" userId="a745aa21-ad0c-428e-8825-cbaac15f34cd" providerId="ADAL" clId="{52AF087A-A202-4541-9C44-4D414B4F8880}" dt="2025-06-11T13:44:13.835" v="40" actId="20577"/>
          <ac:spMkLst>
            <pc:docMk/>
            <pc:sldMk cId="2429634799" sldId="2147475011"/>
            <ac:spMk id="3" creationId="{F18A754D-68E0-725E-D49D-A8CF9E2EC763}"/>
          </ac:spMkLst>
        </pc:spChg>
      </pc:sldChg>
      <pc:sldChg chg="modSp mod">
        <pc:chgData name="Mikhail Liubogoshchev (Nokia)" userId="a745aa21-ad0c-428e-8825-cbaac15f34cd" providerId="ADAL" clId="{52AF087A-A202-4541-9C44-4D414B4F8880}" dt="2025-06-11T14:25:27.384" v="151" actId="20577"/>
        <pc:sldMkLst>
          <pc:docMk/>
          <pc:sldMk cId="2130828074" sldId="2147475012"/>
        </pc:sldMkLst>
        <pc:spChg chg="mod">
          <ac:chgData name="Mikhail Liubogoshchev (Nokia)" userId="a745aa21-ad0c-428e-8825-cbaac15f34cd" providerId="ADAL" clId="{52AF087A-A202-4541-9C44-4D414B4F8880}" dt="2025-06-11T14:25:27.384" v="151" actId="20577"/>
          <ac:spMkLst>
            <pc:docMk/>
            <pc:sldMk cId="2130828074" sldId="2147475012"/>
            <ac:spMk id="2" creationId="{15A06217-2500-FC0A-B68F-80833684B2BD}"/>
          </ac:spMkLst>
        </pc:spChg>
      </pc:sldChg>
      <pc:sldChg chg="modSp mod">
        <pc:chgData name="Mikhail Liubogoshchev (Nokia)" userId="a745aa21-ad0c-428e-8825-cbaac15f34cd" providerId="ADAL" clId="{52AF087A-A202-4541-9C44-4D414B4F8880}" dt="2025-06-11T13:46:53.544" v="43" actId="20577"/>
        <pc:sldMkLst>
          <pc:docMk/>
          <pc:sldMk cId="29094227" sldId="2147475013"/>
        </pc:sldMkLst>
        <pc:spChg chg="mod">
          <ac:chgData name="Mikhail Liubogoshchev (Nokia)" userId="a745aa21-ad0c-428e-8825-cbaac15f34cd" providerId="ADAL" clId="{52AF087A-A202-4541-9C44-4D414B4F8880}" dt="2025-06-11T13:46:53.544" v="43" actId="20577"/>
          <ac:spMkLst>
            <pc:docMk/>
            <pc:sldMk cId="29094227" sldId="2147475013"/>
            <ac:spMk id="8" creationId="{B3EE790F-8BD4-5EAA-F26C-788EDCFE69B4}"/>
          </ac:spMkLst>
        </pc:spChg>
      </pc:sldChg>
      <pc:sldChg chg="modSp mod">
        <pc:chgData name="Mikhail Liubogoshchev (Nokia)" userId="a745aa21-ad0c-428e-8825-cbaac15f34cd" providerId="ADAL" clId="{52AF087A-A202-4541-9C44-4D414B4F8880}" dt="2025-06-11T14:25:45.320" v="190" actId="20577"/>
        <pc:sldMkLst>
          <pc:docMk/>
          <pc:sldMk cId="3870634933" sldId="2147475014"/>
        </pc:sldMkLst>
        <pc:spChg chg="mod">
          <ac:chgData name="Mikhail Liubogoshchev (Nokia)" userId="a745aa21-ad0c-428e-8825-cbaac15f34cd" providerId="ADAL" clId="{52AF087A-A202-4541-9C44-4D414B4F8880}" dt="2025-06-11T14:25:45.320" v="190" actId="20577"/>
          <ac:spMkLst>
            <pc:docMk/>
            <pc:sldMk cId="3870634933" sldId="2147475014"/>
            <ac:spMk id="2" creationId="{86573EC4-A395-009A-CCB8-FB38615B9572}"/>
          </ac:spMkLst>
        </pc:spChg>
      </pc:sldChg>
      <pc:sldChg chg="addSp delSp modSp new mod modClrScheme chgLayout">
        <pc:chgData name="Mikhail Liubogoshchev (Nokia)" userId="a745aa21-ad0c-428e-8825-cbaac15f34cd" providerId="ADAL" clId="{52AF087A-A202-4541-9C44-4D414B4F8880}" dt="2025-06-11T13:55:30.095" v="74" actId="20577"/>
        <pc:sldMkLst>
          <pc:docMk/>
          <pc:sldMk cId="382760106" sldId="2147475016"/>
        </pc:sldMkLst>
        <pc:spChg chg="mod ord">
          <ac:chgData name="Mikhail Liubogoshchev (Nokia)" userId="a745aa21-ad0c-428e-8825-cbaac15f34cd" providerId="ADAL" clId="{52AF087A-A202-4541-9C44-4D414B4F8880}" dt="2025-06-11T13:55:18.340" v="46" actId="700"/>
          <ac:spMkLst>
            <pc:docMk/>
            <pc:sldMk cId="382760106" sldId="2147475016"/>
            <ac:spMk id="4" creationId="{DF5592C4-DADC-3F94-BCA0-D29906E8AC3A}"/>
          </ac:spMkLst>
        </pc:spChg>
        <pc:spChg chg="mod ord">
          <ac:chgData name="Mikhail Liubogoshchev (Nokia)" userId="a745aa21-ad0c-428e-8825-cbaac15f34cd" providerId="ADAL" clId="{52AF087A-A202-4541-9C44-4D414B4F8880}" dt="2025-06-11T13:55:18.340" v="46" actId="700"/>
          <ac:spMkLst>
            <pc:docMk/>
            <pc:sldMk cId="382760106" sldId="2147475016"/>
            <ac:spMk id="5" creationId="{E531C8A8-0788-C5B4-6563-C33CEBE15A31}"/>
          </ac:spMkLst>
        </pc:spChg>
        <pc:spChg chg="mod ord">
          <ac:chgData name="Mikhail Liubogoshchev (Nokia)" userId="a745aa21-ad0c-428e-8825-cbaac15f34cd" providerId="ADAL" clId="{52AF087A-A202-4541-9C44-4D414B4F8880}" dt="2025-06-11T13:55:18.340" v="46" actId="700"/>
          <ac:spMkLst>
            <pc:docMk/>
            <pc:sldMk cId="382760106" sldId="2147475016"/>
            <ac:spMk id="6" creationId="{A6F48796-4B7C-0FE2-6B8E-D4141AAF8FB9}"/>
          </ac:spMkLst>
        </pc:spChg>
        <pc:spChg chg="add mod ord">
          <ac:chgData name="Mikhail Liubogoshchev (Nokia)" userId="a745aa21-ad0c-428e-8825-cbaac15f34cd" providerId="ADAL" clId="{52AF087A-A202-4541-9C44-4D414B4F8880}" dt="2025-06-11T13:55:30.095" v="74" actId="20577"/>
          <ac:spMkLst>
            <pc:docMk/>
            <pc:sldMk cId="382760106" sldId="2147475016"/>
            <ac:spMk id="7" creationId="{45172D33-AF92-E8ED-A08F-71FB67BB247C}"/>
          </ac:spMkLst>
        </pc:spChg>
        <pc:spChg chg="add mod ord">
          <ac:chgData name="Mikhail Liubogoshchev (Nokia)" userId="a745aa21-ad0c-428e-8825-cbaac15f34cd" providerId="ADAL" clId="{52AF087A-A202-4541-9C44-4D414B4F8880}" dt="2025-06-11T13:55:18.340" v="46" actId="700"/>
          <ac:spMkLst>
            <pc:docMk/>
            <pc:sldMk cId="382760106" sldId="2147475016"/>
            <ac:spMk id="8" creationId="{9D69D81A-62AC-7BD8-545E-8A8D556EAFC8}"/>
          </ac:spMkLst>
        </pc:spChg>
      </pc:sldChg>
      <pc:sldMasterChg chg="del">
        <pc:chgData name="Mikhail Liubogoshchev (Nokia)" userId="a745aa21-ad0c-428e-8825-cbaac15f34cd" providerId="ADAL" clId="{52AF087A-A202-4541-9C44-4D414B4F8880}" dt="2025-06-11T13:35:12.859" v="9" actId="2696"/>
        <pc:sldMasterMkLst>
          <pc:docMk/>
          <pc:sldMasterMk cId="1382799260" sldId="2147483667"/>
        </pc:sldMasterMkLst>
      </pc:sldMasterChg>
    </pc:docChg>
  </pc:docChgLst>
  <pc:docChgLst>
    <pc:chgData name="Mikhail Liubogoshchev (Nokia)" userId="a745aa21-ad0c-428e-8825-cbaac15f34cd" providerId="ADAL" clId="{B9D6CE83-B960-5E41-9D74-D0D6AF19FB26}"/>
    <pc:docChg chg="custSel modSld modMainMaster">
      <pc:chgData name="Mikhail Liubogoshchev (Nokia)" userId="a745aa21-ad0c-428e-8825-cbaac15f34cd" providerId="ADAL" clId="{B9D6CE83-B960-5E41-9D74-D0D6AF19FB26}" dt="2025-07-03T14:19:10.454" v="52" actId="20577"/>
      <pc:docMkLst>
        <pc:docMk/>
      </pc:docMkLst>
      <pc:sldChg chg="modSp mod">
        <pc:chgData name="Mikhail Liubogoshchev (Nokia)" userId="a745aa21-ad0c-428e-8825-cbaac15f34cd" providerId="ADAL" clId="{B9D6CE83-B960-5E41-9D74-D0D6AF19FB26}" dt="2025-07-03T14:15:07.470" v="49" actId="20577"/>
        <pc:sldMkLst>
          <pc:docMk/>
          <pc:sldMk cId="0" sldId="256"/>
        </pc:sldMkLst>
        <pc:spChg chg="mod">
          <ac:chgData name="Mikhail Liubogoshchev (Nokia)" userId="a745aa21-ad0c-428e-8825-cbaac15f34cd" providerId="ADAL" clId="{B9D6CE83-B960-5E41-9D74-D0D6AF19FB26}" dt="2025-07-03T14:15:00.730" v="45"/>
          <ac:spMkLst>
            <pc:docMk/>
            <pc:sldMk cId="0" sldId="256"/>
            <ac:spMk id="4" creationId="{0F88BBFA-7354-6131-639E-A6B94149F8E5}"/>
          </ac:spMkLst>
        </pc:spChg>
        <pc:spChg chg="mod">
          <ac:chgData name="Mikhail Liubogoshchev (Nokia)" userId="a745aa21-ad0c-428e-8825-cbaac15f34cd" providerId="ADAL" clId="{B9D6CE83-B960-5E41-9D74-D0D6AF19FB26}" dt="2025-07-03T14:13:24.077" v="28"/>
          <ac:spMkLst>
            <pc:docMk/>
            <pc:sldMk cId="0" sldId="256"/>
            <ac:spMk id="5" creationId="{A506EC37-AF25-D226-8530-859C03595855}"/>
          </ac:spMkLst>
        </pc:spChg>
        <pc:spChg chg="mod">
          <ac:chgData name="Mikhail Liubogoshchev (Nokia)" userId="a745aa21-ad0c-428e-8825-cbaac15f34cd" providerId="ADAL" clId="{B9D6CE83-B960-5E41-9D74-D0D6AF19FB26}" dt="2025-07-03T14:15:07.470" v="49" actId="20577"/>
          <ac:spMkLst>
            <pc:docMk/>
            <pc:sldMk cId="0" sldId="256"/>
            <ac:spMk id="10" creationId="{72E41343-793A-1823-7A6F-FFEDE9903669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31.324" v="31"/>
        <pc:sldMkLst>
          <pc:docMk/>
          <pc:sldMk cId="1127584508" sldId="2147474990"/>
        </pc:sldMkLst>
        <pc:spChg chg="mod">
          <ac:chgData name="Mikhail Liubogoshchev (Nokia)" userId="a745aa21-ad0c-428e-8825-cbaac15f34cd" providerId="ADAL" clId="{B9D6CE83-B960-5E41-9D74-D0D6AF19FB26}" dt="2025-07-03T14:13:31.324" v="31"/>
          <ac:spMkLst>
            <pc:docMk/>
            <pc:sldMk cId="1127584508" sldId="2147474990"/>
            <ac:spMk id="6" creationId="{9B53828E-5D27-A742-7056-BC5A8E82E6FC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33.046" v="32"/>
        <pc:sldMkLst>
          <pc:docMk/>
          <pc:sldMk cId="3042654290" sldId="2147474991"/>
        </pc:sldMkLst>
        <pc:spChg chg="mod">
          <ac:chgData name="Mikhail Liubogoshchev (Nokia)" userId="a745aa21-ad0c-428e-8825-cbaac15f34cd" providerId="ADAL" clId="{B9D6CE83-B960-5E41-9D74-D0D6AF19FB26}" dt="2025-07-03T14:13:33.046" v="32"/>
          <ac:spMkLst>
            <pc:docMk/>
            <pc:sldMk cId="3042654290" sldId="2147474991"/>
            <ac:spMk id="6" creationId="{7F4FCF60-BF58-B7C6-948B-1443549A8811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38.787" v="35"/>
        <pc:sldMkLst>
          <pc:docMk/>
          <pc:sldMk cId="417405204" sldId="2147474994"/>
        </pc:sldMkLst>
        <pc:spChg chg="mod">
          <ac:chgData name="Mikhail Liubogoshchev (Nokia)" userId="a745aa21-ad0c-428e-8825-cbaac15f34cd" providerId="ADAL" clId="{B9D6CE83-B960-5E41-9D74-D0D6AF19FB26}" dt="2025-07-03T14:13:38.787" v="35"/>
          <ac:spMkLst>
            <pc:docMk/>
            <pc:sldMk cId="417405204" sldId="2147474994"/>
            <ac:spMk id="6" creationId="{52400125-E8C7-A705-3E96-B17AB18FECB4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56.109" v="42"/>
        <pc:sldMkLst>
          <pc:docMk/>
          <pc:sldMk cId="4263359353" sldId="2147474995"/>
        </pc:sldMkLst>
        <pc:spChg chg="mod">
          <ac:chgData name="Mikhail Liubogoshchev (Nokia)" userId="a745aa21-ad0c-428e-8825-cbaac15f34cd" providerId="ADAL" clId="{B9D6CE83-B960-5E41-9D74-D0D6AF19FB26}" dt="2025-07-03T14:13:56.109" v="42"/>
          <ac:spMkLst>
            <pc:docMk/>
            <pc:sldMk cId="4263359353" sldId="2147474995"/>
            <ac:spMk id="6" creationId="{BEFC7A38-B6AA-C27B-2699-09CC337B6B58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41.802" v="36"/>
        <pc:sldMkLst>
          <pc:docMk/>
          <pc:sldMk cId="4213242265" sldId="2147474996"/>
        </pc:sldMkLst>
        <pc:spChg chg="mod">
          <ac:chgData name="Mikhail Liubogoshchev (Nokia)" userId="a745aa21-ad0c-428e-8825-cbaac15f34cd" providerId="ADAL" clId="{B9D6CE83-B960-5E41-9D74-D0D6AF19FB26}" dt="2025-07-03T14:13:41.802" v="36"/>
          <ac:spMkLst>
            <pc:docMk/>
            <pc:sldMk cId="4213242265" sldId="2147474996"/>
            <ac:spMk id="6" creationId="{6E4B3DA0-B688-A5CE-6DEB-F94B03272F90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4:01.513" v="44"/>
        <pc:sldMkLst>
          <pc:docMk/>
          <pc:sldMk cId="920678927" sldId="2147475004"/>
        </pc:sldMkLst>
        <pc:spChg chg="mod">
          <ac:chgData name="Mikhail Liubogoshchev (Nokia)" userId="a745aa21-ad0c-428e-8825-cbaac15f34cd" providerId="ADAL" clId="{B9D6CE83-B960-5E41-9D74-D0D6AF19FB26}" dt="2025-07-03T14:14:01.513" v="44"/>
          <ac:spMkLst>
            <pc:docMk/>
            <pc:sldMk cId="920678927" sldId="2147475004"/>
            <ac:spMk id="4" creationId="{729F74FE-336D-3082-9458-1CF6C5AADA07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28.314" v="30"/>
        <pc:sldMkLst>
          <pc:docMk/>
          <pc:sldMk cId="2124093736" sldId="2147475005"/>
        </pc:sldMkLst>
        <pc:spChg chg="mod">
          <ac:chgData name="Mikhail Liubogoshchev (Nokia)" userId="a745aa21-ad0c-428e-8825-cbaac15f34cd" providerId="ADAL" clId="{B9D6CE83-B960-5E41-9D74-D0D6AF19FB26}" dt="2025-07-03T14:13:28.314" v="30"/>
          <ac:spMkLst>
            <pc:docMk/>
            <pc:sldMk cId="2124093736" sldId="2147475005"/>
            <ac:spMk id="6" creationId="{4EDBAF05-6ED1-A55D-F804-294728362FE1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58.633" v="43"/>
        <pc:sldMkLst>
          <pc:docMk/>
          <pc:sldMk cId="1357703993" sldId="2147475008"/>
        </pc:sldMkLst>
        <pc:spChg chg="mod">
          <ac:chgData name="Mikhail Liubogoshchev (Nokia)" userId="a745aa21-ad0c-428e-8825-cbaac15f34cd" providerId="ADAL" clId="{B9D6CE83-B960-5E41-9D74-D0D6AF19FB26}" dt="2025-07-03T14:13:58.633" v="43"/>
          <ac:spMkLst>
            <pc:docMk/>
            <pc:sldMk cId="1357703993" sldId="2147475008"/>
            <ac:spMk id="6" creationId="{64ABCC1D-A231-0847-7FAA-6EA67C6F7CEE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44.648" v="37"/>
        <pc:sldMkLst>
          <pc:docMk/>
          <pc:sldMk cId="1400417550" sldId="2147475009"/>
        </pc:sldMkLst>
        <pc:spChg chg="mod">
          <ac:chgData name="Mikhail Liubogoshchev (Nokia)" userId="a745aa21-ad0c-428e-8825-cbaac15f34cd" providerId="ADAL" clId="{B9D6CE83-B960-5E41-9D74-D0D6AF19FB26}" dt="2025-07-03T14:13:44.648" v="37"/>
          <ac:spMkLst>
            <pc:docMk/>
            <pc:sldMk cId="1400417550" sldId="2147475009"/>
            <ac:spMk id="4" creationId="{26A02538-8A7B-12A2-14C7-1FED09C9193A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34.607" v="33"/>
        <pc:sldMkLst>
          <pc:docMk/>
          <pc:sldMk cId="2566605568" sldId="2147475010"/>
        </pc:sldMkLst>
        <pc:spChg chg="mod">
          <ac:chgData name="Mikhail Liubogoshchev (Nokia)" userId="a745aa21-ad0c-428e-8825-cbaac15f34cd" providerId="ADAL" clId="{B9D6CE83-B960-5E41-9D74-D0D6AF19FB26}" dt="2025-07-03T14:13:34.607" v="33"/>
          <ac:spMkLst>
            <pc:docMk/>
            <pc:sldMk cId="2566605568" sldId="2147475010"/>
            <ac:spMk id="6" creationId="{0DFB4437-5DE6-A93F-6E60-C6F279B13448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36.678" v="34"/>
        <pc:sldMkLst>
          <pc:docMk/>
          <pc:sldMk cId="2429634799" sldId="2147475011"/>
        </pc:sldMkLst>
        <pc:spChg chg="mod">
          <ac:chgData name="Mikhail Liubogoshchev (Nokia)" userId="a745aa21-ad0c-428e-8825-cbaac15f34cd" providerId="ADAL" clId="{B9D6CE83-B960-5E41-9D74-D0D6AF19FB26}" dt="2025-07-03T14:13:36.678" v="34"/>
          <ac:spMkLst>
            <pc:docMk/>
            <pc:sldMk cId="2429634799" sldId="2147475011"/>
            <ac:spMk id="6" creationId="{3751CE44-289E-3D9A-79F3-70A752613F54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51.718" v="40"/>
        <pc:sldMkLst>
          <pc:docMk/>
          <pc:sldMk cId="2130828074" sldId="2147475012"/>
        </pc:sldMkLst>
        <pc:spChg chg="mod">
          <ac:chgData name="Mikhail Liubogoshchev (Nokia)" userId="a745aa21-ad0c-428e-8825-cbaac15f34cd" providerId="ADAL" clId="{B9D6CE83-B960-5E41-9D74-D0D6AF19FB26}" dt="2025-07-03T14:13:51.718" v="40"/>
          <ac:spMkLst>
            <pc:docMk/>
            <pc:sldMk cId="2130828074" sldId="2147475012"/>
            <ac:spMk id="6" creationId="{5E7320A0-9825-C949-2317-C66DD17FE7CA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47.572" v="38"/>
        <pc:sldMkLst>
          <pc:docMk/>
          <pc:sldMk cId="29094227" sldId="2147475013"/>
        </pc:sldMkLst>
        <pc:spChg chg="mod">
          <ac:chgData name="Mikhail Liubogoshchev (Nokia)" userId="a745aa21-ad0c-428e-8825-cbaac15f34cd" providerId="ADAL" clId="{B9D6CE83-B960-5E41-9D74-D0D6AF19FB26}" dt="2025-07-03T14:13:47.572" v="38"/>
          <ac:spMkLst>
            <pc:docMk/>
            <pc:sldMk cId="29094227" sldId="2147475013"/>
            <ac:spMk id="4" creationId="{71CB4880-40D4-B88F-6EAF-9B6585037109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54.269" v="41"/>
        <pc:sldMkLst>
          <pc:docMk/>
          <pc:sldMk cId="3870634933" sldId="2147475014"/>
        </pc:sldMkLst>
        <pc:spChg chg="mod">
          <ac:chgData name="Mikhail Liubogoshchev (Nokia)" userId="a745aa21-ad0c-428e-8825-cbaac15f34cd" providerId="ADAL" clId="{B9D6CE83-B960-5E41-9D74-D0D6AF19FB26}" dt="2025-07-03T14:13:54.269" v="41"/>
          <ac:spMkLst>
            <pc:docMk/>
            <pc:sldMk cId="3870634933" sldId="2147475014"/>
            <ac:spMk id="6" creationId="{442FA148-47E7-A99C-C700-72803C4956D7}"/>
          </ac:spMkLst>
        </pc:spChg>
      </pc:sldChg>
      <pc:sldChg chg="modSp">
        <pc:chgData name="Mikhail Liubogoshchev (Nokia)" userId="a745aa21-ad0c-428e-8825-cbaac15f34cd" providerId="ADAL" clId="{B9D6CE83-B960-5E41-9D74-D0D6AF19FB26}" dt="2025-07-03T14:13:49.653" v="39"/>
        <pc:sldMkLst>
          <pc:docMk/>
          <pc:sldMk cId="3405777966" sldId="2147475015"/>
        </pc:sldMkLst>
        <pc:spChg chg="mod">
          <ac:chgData name="Mikhail Liubogoshchev (Nokia)" userId="a745aa21-ad0c-428e-8825-cbaac15f34cd" providerId="ADAL" clId="{B9D6CE83-B960-5E41-9D74-D0D6AF19FB26}" dt="2025-07-03T14:13:49.653" v="39"/>
          <ac:spMkLst>
            <pc:docMk/>
            <pc:sldMk cId="3405777966" sldId="2147475015"/>
            <ac:spMk id="6" creationId="{45F2B067-FA17-CBCF-92D7-8CB9FEE0D3CD}"/>
          </ac:spMkLst>
        </pc:spChg>
      </pc:sldChg>
      <pc:sldChg chg="modSp mod">
        <pc:chgData name="Mikhail Liubogoshchev (Nokia)" userId="a745aa21-ad0c-428e-8825-cbaac15f34cd" providerId="ADAL" clId="{B9D6CE83-B960-5E41-9D74-D0D6AF19FB26}" dt="2025-07-03T14:19:10.454" v="52" actId="20577"/>
        <pc:sldMkLst>
          <pc:docMk/>
          <pc:sldMk cId="382760106" sldId="2147475016"/>
        </pc:sldMkLst>
        <pc:spChg chg="mod">
          <ac:chgData name="Mikhail Liubogoshchev (Nokia)" userId="a745aa21-ad0c-428e-8825-cbaac15f34cd" providerId="ADAL" clId="{B9D6CE83-B960-5E41-9D74-D0D6AF19FB26}" dt="2025-07-03T14:13:26.582" v="29"/>
          <ac:spMkLst>
            <pc:docMk/>
            <pc:sldMk cId="382760106" sldId="2147475016"/>
            <ac:spMk id="6" creationId="{A6F48796-4B7C-0FE2-6B8E-D4141AAF8FB9}"/>
          </ac:spMkLst>
        </pc:spChg>
        <pc:spChg chg="mod">
          <ac:chgData name="Mikhail Liubogoshchev (Nokia)" userId="a745aa21-ad0c-428e-8825-cbaac15f34cd" providerId="ADAL" clId="{B9D6CE83-B960-5E41-9D74-D0D6AF19FB26}" dt="2025-07-03T14:19:10.454" v="52" actId="20577"/>
          <ac:spMkLst>
            <pc:docMk/>
            <pc:sldMk cId="382760106" sldId="2147475016"/>
            <ac:spMk id="7" creationId="{45172D33-AF92-E8ED-A08F-71FB67BB247C}"/>
          </ac:spMkLst>
        </pc:spChg>
      </pc:sldChg>
      <pc:sldMasterChg chg="modSp mod modSldLayout">
        <pc:chgData name="Mikhail Liubogoshchev (Nokia)" userId="a745aa21-ad0c-428e-8825-cbaac15f34cd" providerId="ADAL" clId="{B9D6CE83-B960-5E41-9D74-D0D6AF19FB26}" dt="2025-07-03T14:18:46.635" v="51" actId="20577"/>
        <pc:sldMasterMkLst>
          <pc:docMk/>
          <pc:sldMasterMk cId="0" sldId="2147483648"/>
        </pc:sldMasterMkLst>
        <pc:spChg chg="mod">
          <ac:chgData name="Mikhail Liubogoshchev (Nokia)" userId="a745aa21-ad0c-428e-8825-cbaac15f34cd" providerId="ADAL" clId="{B9D6CE83-B960-5E41-9D74-D0D6AF19FB26}" dt="2025-07-03T14:18:46.635" v="51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Mikhail Liubogoshchev (Nokia)" userId="a745aa21-ad0c-428e-8825-cbaac15f34cd" providerId="ADAL" clId="{B9D6CE83-B960-5E41-9D74-D0D6AF19FB26}" dt="2025-07-03T14:12:46.821" v="10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addSp delSp modSp mod">
          <pc:chgData name="Mikhail Liubogoshchev (Nokia)" userId="a745aa21-ad0c-428e-8825-cbaac15f34cd" providerId="ADAL" clId="{B9D6CE83-B960-5E41-9D74-D0D6AF19FB26}" dt="2025-07-03T14:12:50.865" v="16" actId="20577"/>
          <pc:sldLayoutMkLst>
            <pc:docMk/>
            <pc:sldMasterMk cId="0" sldId="2147483648"/>
            <pc:sldLayoutMk cId="0" sldId="2147483649"/>
          </pc:sldLayoutMkLst>
          <pc:spChg chg="mod">
            <ac:chgData name="Mikhail Liubogoshchev (Nokia)" userId="a745aa21-ad0c-428e-8825-cbaac15f34cd" providerId="ADAL" clId="{B9D6CE83-B960-5E41-9D74-D0D6AF19FB26}" dt="2025-07-03T14:12:50.865" v="16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add del mod">
            <ac:chgData name="Mikhail Liubogoshchev (Nokia)" userId="a745aa21-ad0c-428e-8825-cbaac15f34cd" providerId="ADAL" clId="{B9D6CE83-B960-5E41-9D74-D0D6AF19FB26}" dt="2025-07-03T14:12:48.364" v="12"/>
            <ac:spMkLst>
              <pc:docMk/>
              <pc:sldMasterMk cId="0" sldId="2147483648"/>
              <pc:sldLayoutMk cId="0" sldId="2147483649"/>
              <ac:spMk id="7" creationId="{3DBB0C7B-5629-6508-15A8-FAB6B715D12B}"/>
            </ac:spMkLst>
          </pc:spChg>
        </pc:sldLayoutChg>
        <pc:sldLayoutChg chg="modSp mod">
          <pc:chgData name="Mikhail Liubogoshchev (Nokia)" userId="a745aa21-ad0c-428e-8825-cbaac15f34cd" providerId="ADAL" clId="{B9D6CE83-B960-5E41-9D74-D0D6AF19FB26}" dt="2025-07-03T14:12:55.494" v="20" actId="20577"/>
          <pc:sldLayoutMkLst>
            <pc:docMk/>
            <pc:sldMasterMk cId="0" sldId="2147483648"/>
            <pc:sldLayoutMk cId="0" sldId="2147483650"/>
          </pc:sldLayoutMkLst>
          <pc:spChg chg="mod">
            <ac:chgData name="Mikhail Liubogoshchev (Nokia)" userId="a745aa21-ad0c-428e-8825-cbaac15f34cd" providerId="ADAL" clId="{B9D6CE83-B960-5E41-9D74-D0D6AF19FB26}" dt="2025-07-03T14:12:55.494" v="20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02.040" v="21"/>
          <pc:sldLayoutMkLst>
            <pc:docMk/>
            <pc:sldMasterMk cId="0" sldId="2147483648"/>
            <pc:sldLayoutMk cId="0" sldId="2147483651"/>
          </pc:sldLayoutMkLst>
          <pc:spChg chg="mod">
            <ac:chgData name="Mikhail Liubogoshchev (Nokia)" userId="a745aa21-ad0c-428e-8825-cbaac15f34cd" providerId="ADAL" clId="{B9D6CE83-B960-5E41-9D74-D0D6AF19FB26}" dt="2025-07-03T14:13:02.040" v="21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03.910" v="22"/>
          <pc:sldLayoutMkLst>
            <pc:docMk/>
            <pc:sldMasterMk cId="0" sldId="2147483648"/>
            <pc:sldLayoutMk cId="0" sldId="2147483652"/>
          </pc:sldLayoutMkLst>
          <pc:spChg chg="mod">
            <ac:chgData name="Mikhail Liubogoshchev (Nokia)" userId="a745aa21-ad0c-428e-8825-cbaac15f34cd" providerId="ADAL" clId="{B9D6CE83-B960-5E41-9D74-D0D6AF19FB26}" dt="2025-07-03T14:13:03.910" v="22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05.715" v="23"/>
          <pc:sldLayoutMkLst>
            <pc:docMk/>
            <pc:sldMasterMk cId="0" sldId="2147483648"/>
            <pc:sldLayoutMk cId="0" sldId="2147483653"/>
          </pc:sldLayoutMkLst>
          <pc:spChg chg="mod">
            <ac:chgData name="Mikhail Liubogoshchev (Nokia)" userId="a745aa21-ad0c-428e-8825-cbaac15f34cd" providerId="ADAL" clId="{B9D6CE83-B960-5E41-9D74-D0D6AF19FB26}" dt="2025-07-03T14:13:05.715" v="23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07.641" v="24"/>
          <pc:sldLayoutMkLst>
            <pc:docMk/>
            <pc:sldMasterMk cId="0" sldId="2147483648"/>
            <pc:sldLayoutMk cId="0" sldId="2147483654"/>
          </pc:sldLayoutMkLst>
          <pc:spChg chg="mod">
            <ac:chgData name="Mikhail Liubogoshchev (Nokia)" userId="a745aa21-ad0c-428e-8825-cbaac15f34cd" providerId="ADAL" clId="{B9D6CE83-B960-5E41-9D74-D0D6AF19FB26}" dt="2025-07-03T14:13:07.641" v="24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09.705" v="25"/>
          <pc:sldLayoutMkLst>
            <pc:docMk/>
            <pc:sldMasterMk cId="0" sldId="2147483648"/>
            <pc:sldLayoutMk cId="0" sldId="2147483655"/>
          </pc:sldLayoutMkLst>
          <pc:spChg chg="mod">
            <ac:chgData name="Mikhail Liubogoshchev (Nokia)" userId="a745aa21-ad0c-428e-8825-cbaac15f34cd" providerId="ADAL" clId="{B9D6CE83-B960-5E41-9D74-D0D6AF19FB26}" dt="2025-07-03T14:13:09.705" v="25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11.888" v="26"/>
          <pc:sldLayoutMkLst>
            <pc:docMk/>
            <pc:sldMasterMk cId="0" sldId="2147483648"/>
            <pc:sldLayoutMk cId="0" sldId="2147483658"/>
          </pc:sldLayoutMkLst>
          <pc:spChg chg="mod">
            <ac:chgData name="Mikhail Liubogoshchev (Nokia)" userId="a745aa21-ad0c-428e-8825-cbaac15f34cd" providerId="ADAL" clId="{B9D6CE83-B960-5E41-9D74-D0D6AF19FB26}" dt="2025-07-03T14:13:11.888" v="26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Mikhail Liubogoshchev (Nokia)" userId="a745aa21-ad0c-428e-8825-cbaac15f34cd" providerId="ADAL" clId="{B9D6CE83-B960-5E41-9D74-D0D6AF19FB26}" dt="2025-07-03T14:13:13.873" v="27"/>
          <pc:sldLayoutMkLst>
            <pc:docMk/>
            <pc:sldMasterMk cId="0" sldId="2147483648"/>
            <pc:sldLayoutMk cId="0" sldId="2147483659"/>
          </pc:sldLayoutMkLst>
          <pc:spChg chg="mod">
            <ac:chgData name="Mikhail Liubogoshchev (Nokia)" userId="a745aa21-ad0c-428e-8825-cbaac15f34cd" providerId="ADAL" clId="{B9D6CE83-B960-5E41-9D74-D0D6AF19FB26}" dt="2025-07-03T14:13:13.873" v="27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</pc:sldMasterChg>
    </pc:docChg>
  </pc:docChgLst>
  <pc:docChgLst>
    <pc:chgData name="Mikhail Liubogoshchev (Nokia)" userId="a745aa21-ad0c-428e-8825-cbaac15f34cd" providerId="ADAL" clId="{C76852EC-81C8-4545-BD4D-C34D952D7622}"/>
    <pc:docChg chg="modSld">
      <pc:chgData name="Mikhail Liubogoshchev (Nokia)" userId="a745aa21-ad0c-428e-8825-cbaac15f34cd" providerId="ADAL" clId="{C76852EC-81C8-4545-BD4D-C34D952D7622}" dt="2025-06-11T13:20:44.647" v="10" actId="20577"/>
      <pc:docMkLst>
        <pc:docMk/>
      </pc:docMkLst>
      <pc:sldChg chg="modSp mod">
        <pc:chgData name="Mikhail Liubogoshchev (Nokia)" userId="a745aa21-ad0c-428e-8825-cbaac15f34cd" providerId="ADAL" clId="{C76852EC-81C8-4545-BD4D-C34D952D7622}" dt="2025-06-11T13:20:44.647" v="10" actId="20577"/>
        <pc:sldMkLst>
          <pc:docMk/>
          <pc:sldMk cId="0" sldId="256"/>
        </pc:sldMkLst>
        <pc:spChg chg="mod">
          <ac:chgData name="Mikhail Liubogoshchev (Nokia)" userId="a745aa21-ad0c-428e-8825-cbaac15f34cd" providerId="ADAL" clId="{C76852EC-81C8-4545-BD4D-C34D952D7622}" dt="2025-06-11T13:20:44.647" v="10" actId="20577"/>
          <ac:spMkLst>
            <pc:docMk/>
            <pc:sldMk cId="0" sldId="256"/>
            <ac:spMk id="4" creationId="{0F88BBFA-7354-6131-639E-A6B94149F8E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048D520-8858-4E4E-8511-3306272E3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800" y="527928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aseline="0">
                <a:solidFill>
                  <a:schemeClr val="accent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headline</a:t>
            </a:r>
          </a:p>
        </p:txBody>
      </p:sp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73EC6F19-4B79-4103-93C9-A7D00929D4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800" y="1019360"/>
            <a:ext cx="11078400" cy="454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noProof="0" dirty="0"/>
              <a:t>Click to edit </a:t>
            </a:r>
            <a:r>
              <a:rPr lang="en-US" noProof="0" dirty="0" err="1"/>
              <a:t>subheadline</a:t>
            </a:r>
            <a:endParaRPr lang="en-US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A88A15-3ABC-3274-AAF4-8A412DDB8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7DE4C9-FBB8-8A4B-2DB4-4E815C009D58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 dirty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2024 Nokia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B509751-E824-3979-F221-A742B654E0C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EAF58-9B69-8065-447C-1BD11A04A742}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EDDFD53A-DF6B-C791-DBA9-4B63437D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6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98BFE0-FEAC-1333-6BF5-7907903B2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86B9DA-CAB9-E469-12B0-C0346B9DC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800" y="1440000"/>
            <a:ext cx="11078400" cy="2347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Divider pages </a:t>
            </a:r>
            <a:br>
              <a:rPr lang="en-US"/>
            </a:br>
            <a:r>
              <a:rPr lang="en-US"/>
              <a:t>or large quotes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C91DB6-E398-955E-AA6E-6AE046DE8258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8C83F-D17C-0CF7-307E-6CDC00953C24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2025 Nokia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2EF8D6-D7CD-1DE1-547B-A7FE3CF1F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A8D2C2D-8FBB-781E-417F-B5D858DD4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  <p:pic>
        <p:nvPicPr>
          <p:cNvPr id="2" name="Graphic 1" descr="Nokia logo">
            <a:extLst>
              <a:ext uri="{FF2B5EF4-FFF2-40B4-BE49-F238E27FC236}">
                <a16:creationId xmlns:a16="http://schemas.microsoft.com/office/drawing/2014/main" id="{EF5C81FB-4A41-2E38-2638-F82CC70C7B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66B08DCF-1DB4-720A-452A-F597CB7BA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528000"/>
            <a:ext cx="11078400" cy="456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2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10571FD-4027-76D7-14A7-8C7029D71E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799" y="1017600"/>
            <a:ext cx="11078400" cy="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25B0BB8-7D8D-1CFB-75CE-E19F62B92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451" y="1680000"/>
            <a:ext cx="11078400" cy="41586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1pPr>
            <a:lvl2pPr marL="239994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2pPr>
            <a:lvl3pPr marL="479988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3pPr>
            <a:lvl4pPr marL="719982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4pPr>
            <a:lvl5pPr marL="959976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F66938-CF4B-D097-1BC6-18EB230030F4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6B219-6557-5951-F467-43B768A9C96C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2025 Nokia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EA5319-09BC-9987-CAC8-EA3BDB34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EE177B5-71D7-398C-03E7-932A70152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  <p:pic>
        <p:nvPicPr>
          <p:cNvPr id="2" name="Graphic 1" descr="Nokia Logo">
            <a:extLst>
              <a:ext uri="{FF2B5EF4-FFF2-40B4-BE49-F238E27FC236}">
                <a16:creationId xmlns:a16="http://schemas.microsoft.com/office/drawing/2014/main" id="{96C23372-1538-FB18-2416-BA5B684987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3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3 Title slide with me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E7BA896-DC3C-C861-6C89-0401950D7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86400" y="0"/>
            <a:ext cx="6705600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50967DD7-EB0D-8CFD-B25F-584621A8CE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528000"/>
            <a:ext cx="4555200" cy="456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200" kern="120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headline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FD81C1F-AA93-00BC-AF25-C11C8DBE2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799" y="1017600"/>
            <a:ext cx="4555200" cy="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Sub headline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C877456-8A32-3828-EB27-AC4CF98B98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6451" y="1680000"/>
            <a:ext cx="4555200" cy="4158640"/>
          </a:xfrm>
          <a:prstGeom prst="rect">
            <a:avLst/>
          </a:prstGeom>
        </p:spPr>
        <p:txBody>
          <a:bodyPr lIns="0" tIns="0" rIns="0" bIns="0"/>
          <a:lstStyle>
            <a:lvl1pPr marL="239994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1pPr>
            <a:lvl2pPr marL="479988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2pPr>
            <a:lvl3pPr marL="719982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3pPr>
            <a:lvl4pPr marL="959976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9970" indent="-239994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70000"/>
              <a:defRPr sz="1600">
                <a:solidFill>
                  <a:schemeClr val="tx1"/>
                </a:solidFill>
              </a:defRPr>
            </a:lvl5pPr>
            <a:lvl6pPr marL="1439964" indent="-239994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•"/>
              <a:defRPr sz="1467">
                <a:solidFill>
                  <a:schemeClr val="tx2"/>
                </a:solidFill>
              </a:defRPr>
            </a:lvl6pPr>
            <a:lvl7pPr marL="1439964">
              <a:defRPr sz="16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A45A5E-8155-944F-17C0-E8C2DF0291BF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>
              <a:solidFill>
                <a:schemeClr val="tx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05DD94-B1D7-AF62-87C9-7EF3B816BC50}"/>
              </a:ext>
            </a:extLst>
          </p:cNvPr>
          <p:cNvSpPr txBox="1"/>
          <p:nvPr userDrawn="1"/>
        </p:nvSpPr>
        <p:spPr>
          <a:xfrm>
            <a:off x="906705" y="6478074"/>
            <a:ext cx="842111" cy="164148"/>
          </a:xfrm>
          <a:prstGeom prst="rect">
            <a:avLst/>
          </a:prstGeom>
          <a:noFill/>
        </p:spPr>
        <p:txBody>
          <a:bodyPr wrap="none" lIns="0" tIns="0" rIns="0" bIns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t>© 2025 Nokia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B7061F-0A55-1A03-A699-500055D8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871480" y="6457200"/>
            <a:ext cx="0" cy="192000"/>
          </a:xfrm>
          <a:prstGeom prst="line">
            <a:avLst/>
          </a:prstGeom>
          <a:ln w="63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FEC4AEB-8265-3816-B1A7-81B4297B5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06400" y="6480000"/>
            <a:ext cx="21120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US"/>
              <a:t>Apply a document ID (if applicable).</a:t>
            </a:r>
          </a:p>
        </p:txBody>
      </p:sp>
      <p:pic>
        <p:nvPicPr>
          <p:cNvPr id="11" name="Graphic 10" descr="Nokia logo">
            <a:extLst>
              <a:ext uri="{FF2B5EF4-FFF2-40B4-BE49-F238E27FC236}">
                <a16:creationId xmlns:a16="http://schemas.microsoft.com/office/drawing/2014/main" id="{DDAE5CAB-3826-E8DA-788D-488B7B7DEE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427" y="6320612"/>
            <a:ext cx="1296000" cy="2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Mikhail Liubogoshchev (Nokia), et al.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802.11-25/0092r02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2" r:id="rId11"/>
    <p:sldLayoutId id="2147483663" r:id="rId12"/>
    <p:sldLayoutId id="2147483666" r:id="rId13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5/11-25-0627-14-00bn-cc50-cr-for-p-edca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F88BBFA-7354-6131-639E-A6B94149F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17" y="557420"/>
            <a:ext cx="103632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High-Priority EDCA Management</a:t>
            </a:r>
            <a:endParaRPr lang="en-GB" kern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06EC37-AF25-D226-8530-859C0359585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4F6E7E4-DBBC-5C6C-DF0A-3867A4F1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217" y="21670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2E41343-793A-1823-7A6F-FFEDE99036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8932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2025-07-03</a:t>
            </a:r>
            <a:endParaRPr lang="en-GB" sz="2000" b="0" dirty="0"/>
          </a:p>
        </p:txBody>
      </p:sp>
      <p:graphicFrame>
        <p:nvGraphicFramePr>
          <p:cNvPr id="6" name="Google Shape;133;p26">
            <a:extLst>
              <a:ext uri="{FF2B5EF4-FFF2-40B4-BE49-F238E27FC236}">
                <a16:creationId xmlns:a16="http://schemas.microsoft.com/office/drawing/2014/main" id="{274666A2-D6DF-6F7C-9024-7F851D6E6F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230619"/>
              </p:ext>
            </p:extLst>
          </p:nvPr>
        </p:nvGraphicFramePr>
        <p:xfrm>
          <a:off x="1328763" y="2551042"/>
          <a:ext cx="9633957" cy="3731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4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0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69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  <a:endParaRPr sz="1800" b="1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  <a:endParaRPr sz="1800" b="1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  <a:endParaRPr sz="1800" b="1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  <a:endParaRPr sz="1800" b="1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Mikhail Liubogoshchev</a:t>
                      </a: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1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  <a:sym typeface="Times New Roman"/>
                        </a:rPr>
                        <a:t>Nokia</a:t>
                      </a: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  <a:sym typeface="Times New Roman"/>
                        </a:rPr>
                        <a:t>Mikhail.Liubogoshchev@nokia.com</a:t>
                      </a: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Davis Robertson</a:t>
                      </a: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78159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Behnam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Dezfouli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 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540343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  <a:sym typeface="Times New Roman"/>
                        </a:rPr>
                        <a:t>Kerstin Johnsson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856589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Okan Mutgan</a:t>
                      </a: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207918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Prabodh Varshney</a:t>
                      </a:r>
                    </a:p>
                  </a:txBody>
                  <a:tcPr marL="68600" marR="68600" marT="34300" marB="343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37916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  <a:sym typeface="Times New Roman"/>
                        </a:rPr>
                        <a:t>Klaus Doppler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sz="1200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511849"/>
                  </a:ext>
                </a:extLst>
              </a:tr>
              <a:tr h="1782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Behnam Dezfouli 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72152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Mika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Kasslin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43769"/>
                  </a:ext>
                </a:extLst>
              </a:tr>
              <a:tr h="2337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Mika Kasslin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968285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Eda Genc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88789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Juhyung Lee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13794"/>
                  </a:ext>
                </a:extLst>
              </a:tr>
              <a:tr h="23371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Juhyung Lee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885201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  <a:sym typeface="Times New Roman"/>
                        </a:rPr>
                        <a:t>Salvatore Talarico</a:t>
                      </a: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804979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Mario Costa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 marL="68600" marR="68600" marT="34300" marB="343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737083"/>
                  </a:ext>
                </a:extLst>
              </a:tr>
              <a:tr h="2337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Enrico Rantala</a:t>
                      </a: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600" marR="68600" marT="34300" marB="343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2956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47502B-DE5D-4068-4091-52D9B5E6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024466-FEFA-D0A6-163B-CE6C64F11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dirty="0"/>
              <a:t>Current PDT:</a:t>
            </a:r>
          </a:p>
          <a:p>
            <a:r>
              <a:rPr lang="en-US" sz="2000" b="0" dirty="0"/>
              <a:t>A P-EDCA STA that participated in a P-EDCA contention </a:t>
            </a:r>
            <a:r>
              <a:rPr lang="en-US" sz="2000" b="0" u="sng" dirty="0"/>
              <a:t>but did not initiate a TXOP </a:t>
            </a:r>
            <a:r>
              <a:rPr lang="en-US" sz="2000" b="0" dirty="0"/>
              <a:t>(see 10.23.2.4) during the P-EDCA contention or that initiated a TXOP but </a:t>
            </a:r>
            <a:r>
              <a:rPr lang="en-US" sz="2000" b="0" u="sng" dirty="0"/>
              <a:t>did not receive the CTS </a:t>
            </a:r>
            <a:r>
              <a:rPr lang="en-US" sz="2000" b="0" dirty="0"/>
              <a:t>frame in response to the RTS frame used to initiate the TXOP </a:t>
            </a:r>
            <a:r>
              <a:rPr lang="en-US" sz="2000" b="0" u="sng" dirty="0"/>
              <a:t>may start another P-EDCA contention </a:t>
            </a:r>
            <a:r>
              <a:rPr lang="en-US" sz="2000" b="0" dirty="0"/>
              <a:t>by sending the DS-CTS frame at DSAIFSN[AC_VO] slot boundary if the STA’s CS mechanism (see 10.2.3.1 (CS mechanism)) determines that the medium is idle, for up to dot11PEDCAConsecutiveAttempt. </a:t>
            </a:r>
          </a:p>
          <a:p>
            <a:r>
              <a:rPr lang="en-US" sz="2000" dirty="0"/>
              <a:t>How shall the STA act if it decides not to start another P-EDCA contention?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BD5D-93B2-3898-A429-CC1386B86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08FCD-78EC-B9A5-17CB-AB558FBBCE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2538-8A7B-12A2-14C7-1FED09C919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41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3B684-E285-DB10-AA34-81AA9D0C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680721-DA11-7D3D-1A09-5E667B24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 failing a P-EDCA contention and not sending a 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EE790F-8BD4-5EAA-F26C-788EDCFE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257899"/>
          </a:xfrm>
        </p:spPr>
        <p:txBody>
          <a:bodyPr/>
          <a:lstStyle/>
          <a:p>
            <a:r>
              <a:rPr lang="en-US" sz="2000" dirty="0"/>
              <a:t>May the STA resume the unfinished backoff?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QSRC[VO] remains positive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=&gt; </a:t>
            </a:r>
            <a:r>
              <a:rPr lang="en-US" sz="1600" dirty="0" err="1"/>
              <a:t>CWmax</a:t>
            </a:r>
            <a:r>
              <a:rPr lang="en-US" sz="1600" dirty="0"/>
              <a:t>[VO] = CW[P-EDCA]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=&gt; the only change would be the backoff counter reset, which would increase the tail delay for LL traffic. </a:t>
            </a:r>
          </a:p>
          <a:p>
            <a:pPr marL="0" indent="0"/>
            <a:r>
              <a:rPr lang="en-US" sz="2000" dirty="0"/>
              <a:t>May the STA select new backoff without resetting the EDCA parameters for EDCAF[VO]?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Default EDCA/P-EDCA parameter can be uses interchangeably</a:t>
            </a:r>
            <a:endParaRPr lang="en-US" sz="1600" dirty="0"/>
          </a:p>
          <a:p>
            <a:pPr marL="0" indent="0"/>
            <a:r>
              <a:rPr lang="en-US" sz="2000" dirty="0"/>
              <a:t>Benefits of both: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Keep the P-EDCA implementation simple and reset EDCAF under any of the following conditions: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When the STA sends the first DS-CTS frame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When PSRC[AC_VO] reaches dot11PEDCARetryThreshold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When QSRC[AC_VO] is set to 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Give the AP power to prioritize P-EDCA eligible STAs without the P-EDCA contention overheads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E.g., via a P-EDCA parameter set: AIFSN=2, CW=1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BAFC7-205F-8313-A590-AB7BF08A9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A468-E2ED-A198-4CFA-CDF5186D05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4880-40D4-B88F-6EAF-9B65850371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4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4563-DF5E-F8B8-83F8-4223FDDD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LL STA keeping the backoff counter from the P-EDCA contention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9216-569F-3618-29CE-8233CA241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7C324-1DEC-0EA8-E5B7-80EF3DC5670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F2B067-FA17-CBCF-92D7-8CB9FEE0D3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pic>
        <p:nvPicPr>
          <p:cNvPr id="10" name="Picture 9" descr="A diagram of different types of data&#10;&#10;AI-generated content may be incorrect.">
            <a:extLst>
              <a:ext uri="{FF2B5EF4-FFF2-40B4-BE49-F238E27FC236}">
                <a16:creationId xmlns:a16="http://schemas.microsoft.com/office/drawing/2014/main" id="{879E329E-9FCD-CAB2-4CF8-72AF3ABB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885166"/>
            <a:ext cx="10558785" cy="433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6217-2500-FC0A-B68F-80833684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Polls </a:t>
            </a:r>
            <a:r>
              <a:rPr lang="ru-RU" dirty="0"/>
              <a:t>(</a:t>
            </a:r>
            <a:r>
              <a:rPr lang="en-US" dirty="0"/>
              <a:t>DS-CTS Duration)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FC291-9024-CB8C-DB0A-4D53D8C36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132" y="1981201"/>
                <a:ext cx="11637819" cy="4113213"/>
              </a:xfrm>
            </p:spPr>
            <p:txBody>
              <a:bodyPr/>
              <a:lstStyle/>
              <a:p>
                <a:r>
                  <a:rPr lang="en-US" dirty="0"/>
                  <a:t>SP1. Do you agree that the issue of an STA being unable to respond to an RTS sent by an LL STA during P-EDCA contention needs to be addressed?</a:t>
                </a:r>
              </a:p>
              <a:p>
                <a:r>
                  <a:rPr lang="en-US" dirty="0"/>
                  <a:t>SP2. Which option do you prefer? </a:t>
                </a:r>
              </a:p>
              <a:p>
                <a:pPr marL="457200" lvl="1" indent="0"/>
                <a:r>
                  <a:rPr lang="en-US" b="1" dirty="0"/>
                  <a:t>Option 1.</a:t>
                </a:r>
                <a:r>
                  <a:rPr lang="en-US" b="0" dirty="0"/>
                  <a:t> Allow UHR</a:t>
                </a:r>
                <a:r>
                  <a:rPr lang="en-US" dirty="0"/>
                  <a:t> STAs to ignore NAV set by DS-CTS when responding to the following RTS?</a:t>
                </a:r>
                <a:endParaRPr lang="en-US" b="0" dirty="0"/>
              </a:p>
              <a:p>
                <a:pPr marL="457200" lvl="1" indent="0"/>
                <a:r>
                  <a:rPr lang="en-US" b="1" dirty="0"/>
                  <a:t>Option 2. </a:t>
                </a:r>
                <a:r>
                  <a:rPr lang="en-US" dirty="0"/>
                  <a:t>Adjust the DS-CTS Duration to ensure that NAV expires before a CTS needs to be transmitted in response to any RTS (i.e., regardless of P-EDCA backoff and MCS selected for RTS transmission).</a:t>
                </a:r>
                <a:r>
                  <a:rPr lang="en-US" sz="2000" b="0" kern="0" dirty="0"/>
                  <a:t> </a:t>
                </a:r>
                <a:endParaRPr lang="en-US" dirty="0"/>
              </a:p>
              <a:p>
                <a:r>
                  <a:rPr lang="en-US" dirty="0"/>
                  <a:t>SP3. Which DS-CTS Duration option do you prefer? </a:t>
                </a:r>
              </a:p>
              <a:p>
                <a:pPr marL="457200" lvl="1" indent="0"/>
                <a:r>
                  <a:rPr lang="en-US" b="1" dirty="0"/>
                  <a:t>Option 1.</a:t>
                </a:r>
                <a:r>
                  <a:rPr lang="en-US" dirty="0"/>
                  <a:t> Fixed to 72us to make sure that the contention is protected for the default P-EDCA parameters</a:t>
                </a:r>
              </a:p>
              <a:p>
                <a:pPr marL="457200" lvl="1" indent="0"/>
                <a:r>
                  <a:rPr lang="en-US" b="1" dirty="0"/>
                  <a:t>Option 2.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adapt to the EDCA and P-EDCA parameters depending on the BSS configuration.</a:t>
                </a:r>
                <a:br>
                  <a:rPr lang="en-US" dirty="0"/>
                </a:br>
                <a:endParaRPr lang="en-US" b="0" kern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3FC291-9024-CB8C-DB0A-4D53D8C36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132" y="1981201"/>
                <a:ext cx="11637819" cy="4113213"/>
              </a:xfrm>
              <a:blipFill>
                <a:blip r:embed="rId2"/>
                <a:stretch>
                  <a:fillRect l="-872" t="-1231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CD44-8E69-55E8-C386-C338BF007C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4667-824D-8B89-27D9-02F81C334C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7320A0-9825-C949-2317-C66DD17FE7CA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82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3EC4-A395-009A-CCB8-FB38615B9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Polls (STA failing a P-EDCA contention)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A024-0972-EA23-6D02-20B67710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SP4. </a:t>
            </a:r>
            <a:r>
              <a:rPr lang="en-US" b="0" dirty="0"/>
              <a:t>Do you agree that a P-EDCA STA that loses a P-EDCA contention but has </a:t>
            </a:r>
            <a:r>
              <a:rPr lang="en-GB" b="0" dirty="0"/>
              <a:t>PSRC[AC_VO] &lt; dot11PEDCAConsecutiveAttempt maintains the backoff counter and keeps EDCAF[VO] parameters according to the P-EDCA Parameter Set?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63962-CD56-476B-3DBE-AF985B4EA5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FCB68-5E18-B1C8-51D4-730A58BE3EE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2FA148-47E7-A99C-C700-72803C4956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634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200C-199A-21C3-9BBE-02BE9DF2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BE44F-EE62-FA40-154B-3FB6E5FA7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</a:t>
            </a:r>
            <a:r>
              <a:rPr lang="en-US" b="0" dirty="0"/>
              <a:t>IEEE 802.11 Working Group, Draft Standard for Information Technology—Telecommunications and Information Exchange Between Systems—Local and Metropolitan Area Networks—Specific Requirements—Part 11: Wireless LAN Medium Access Control (MAC) and Physical Layer (PHY) Specifications, IEEE P802.11-REVme/D7.0, August 2024. </a:t>
            </a:r>
          </a:p>
          <a:p>
            <a:r>
              <a:rPr lang="en-US" dirty="0"/>
              <a:t>[2] </a:t>
            </a:r>
            <a:r>
              <a:rPr lang="en-US" b="0" dirty="0"/>
              <a:t>CC50 CR Prioritized EDCAs </a:t>
            </a:r>
            <a:r>
              <a:rPr lang="en-US" b="0" dirty="0">
                <a:hlinkClick r:id="rId2"/>
              </a:rPr>
              <a:t>https://mentor.ieee.org/802.11/dcn/25/11-25-0627-14-00bn-cc50-cr-for-p-edca.docx</a:t>
            </a:r>
            <a:endParaRPr lang="ru-RU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587AC-02C5-BB03-1288-B1A22A78A2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8237-1483-9480-1D09-28543591BB0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FC7A38-B6AA-C27B-2699-09CC337B6B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35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CE253-FA96-8475-291D-8A524564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9B275C-55CB-3366-AAD9-308246D0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7401BA-700B-4C15-3498-4CF321EC6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ABCC1D-A231-0847-7FAA-6EA67C6F7C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C98C-3928-1F5E-79B7-74D48628F2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08F7-0242-BDF7-05C3-F7D039508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0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242E-D4CB-9F4A-95B9-43488EF3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diagram of different colored squares&#10;&#10;AI-generated content may be incorrect.">
            <a:extLst>
              <a:ext uri="{FF2B5EF4-FFF2-40B4-BE49-F238E27FC236}">
                <a16:creationId xmlns:a16="http://schemas.microsoft.com/office/drawing/2014/main" id="{03A47F94-B121-3886-752E-53B32B223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92" y="1861752"/>
            <a:ext cx="4277664" cy="31344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436C2A3-169C-3ADC-7F3D-A4E39F83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When does the STA evaluate the NAV?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A45FE2-FB59-0D0F-67F8-659E5C8A9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718047"/>
            <a:ext cx="7132321" cy="4696404"/>
          </a:xfrm>
        </p:spPr>
        <p:txBody>
          <a:bodyPr/>
          <a:lstStyle/>
          <a:p>
            <a:r>
              <a:rPr lang="en-US" sz="2000" b="0" dirty="0"/>
              <a:t>What is the latest time the NAV shall expire for the STA to respond to an RTS?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rgbClr val="FF7F29"/>
                </a:solidFill>
              </a:rPr>
              <a:t>At the beginning of an RTS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rgbClr val="C9BEB7"/>
                </a:solidFill>
              </a:rPr>
              <a:t>At the end of an RTS</a:t>
            </a:r>
          </a:p>
          <a:p>
            <a:pPr marL="457200" indent="-457200">
              <a:buAutoNum type="arabicPeriod"/>
            </a:pPr>
            <a:r>
              <a:rPr lang="en-US" sz="2000" b="0" dirty="0">
                <a:solidFill>
                  <a:srgbClr val="99BF7F"/>
                </a:solidFill>
              </a:rPr>
              <a:t>At the end of a SIFS after an RTS</a:t>
            </a:r>
          </a:p>
          <a:p>
            <a:r>
              <a:rPr lang="en-US" sz="2000" b="0" dirty="0"/>
              <a:t>The standard isn’t very precise:</a:t>
            </a:r>
            <a:br>
              <a:rPr lang="en-US" sz="2000" b="0" dirty="0"/>
            </a:br>
            <a:r>
              <a:rPr lang="en-US" sz="2000" dirty="0"/>
              <a:t>Section 10.3.2.9: </a:t>
            </a:r>
            <a:r>
              <a:rPr lang="en-US" sz="2000" b="0" dirty="0"/>
              <a:t>A STA that </a:t>
            </a:r>
            <a:r>
              <a:rPr lang="en-US" sz="2000" b="0" u="sng" dirty="0"/>
              <a:t>receives an RTS frame </a:t>
            </a:r>
            <a:r>
              <a:rPr lang="en-US" sz="2000" b="0" dirty="0"/>
              <a:t>addressed to it </a:t>
            </a:r>
            <a:r>
              <a:rPr lang="en-US" sz="2000" b="0" u="sng" dirty="0"/>
              <a:t>considers the NAV </a:t>
            </a:r>
            <a:r>
              <a:rPr lang="en-US" sz="2000" b="0" dirty="0"/>
              <a:t>in determining </a:t>
            </a:r>
            <a:r>
              <a:rPr lang="en-US" sz="2000" b="0" u="sng" dirty="0"/>
              <a:t>whether to respond with CTS, </a:t>
            </a:r>
            <a:r>
              <a:rPr lang="en-US" sz="2000" b="0" dirty="0"/>
              <a:t>unless the NAV was set by a frame originating from the STA sending the RTS frame &lt;…&gt;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>
                <a:cs typeface="Times New Roman"/>
              </a:rPr>
              <a:t>If the NAV indicates idle, the STA shall respond with a CTS frame after a SIFS.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>
                <a:cs typeface="Times New Roman"/>
              </a:rPr>
              <a:t>Otherwise, the STA shall not respond with a CTS frame.</a:t>
            </a:r>
            <a:endParaRPr lang="en-US" sz="1600" dirty="0">
              <a:cs typeface="Times New Roman"/>
            </a:endParaRPr>
          </a:p>
          <a:p>
            <a:pPr marL="57150" indent="0">
              <a:spcBef>
                <a:spcPts val="1200"/>
              </a:spcBef>
            </a:pPr>
            <a:r>
              <a:rPr lang="en-US" sz="2000" b="0" dirty="0"/>
              <a:t>We assume that both </a:t>
            </a:r>
            <a:r>
              <a:rPr lang="en-US" sz="2000" b="0" u="sng" dirty="0"/>
              <a:t>options 2 and 3 are possible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48DAA-1A70-F1BB-D6D5-9B7447C0BF4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6A79-3D70-6801-920E-CA6EE9DFC5B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74FE-336D-3082-9458-1CF6C5AADA07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7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172D33-AF92-E8ED-A08F-71FB67BB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DS-CTS </a:t>
            </a:r>
            <a:r>
              <a:rPr lang="en-US"/>
              <a:t>Duration value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69D81A-62AC-7BD8-545E-8A8D556EA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F48796-4B7C-0FE2-6B8E-D4141AAF8F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1C8A8-0788-C5B4-6563-C33CEBE15A3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592C4-DADC-3F94-BCA0-D29906E8AC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6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DB50-B569-8A01-B6D8-6A1770EC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84215"/>
          </a:xfrm>
        </p:spPr>
        <p:txBody>
          <a:bodyPr/>
          <a:lstStyle/>
          <a:p>
            <a:r>
              <a:rPr lang="en-US" dirty="0"/>
              <a:t>RTS/CTS behavior per 802.11revME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98E7-1B50-7FBF-BBBE-9D3A97607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751015"/>
            <a:ext cx="10608662" cy="4343400"/>
          </a:xfrm>
        </p:spPr>
        <p:txBody>
          <a:bodyPr/>
          <a:lstStyle/>
          <a:p>
            <a:pPr marL="0" indent="0"/>
            <a:r>
              <a:rPr lang="en-US" sz="2000" dirty="0"/>
              <a:t>Excerpt from Section 10.3.2.9:  </a:t>
            </a:r>
            <a:r>
              <a:rPr lang="en-US" sz="2000" b="0" dirty="0"/>
              <a:t>A STA that receives an RTS frame addressed to it considers the NAV in determining whether to respond with 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If the NAV indicates idle, the STA shall respond with a CTS frame after a SIFS.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cs typeface="Times New Roman"/>
              </a:rPr>
              <a:t>Otherwise, the STA shall not respond with a CTS frame.</a:t>
            </a:r>
            <a:endParaRPr lang="en-US" sz="2000" dirty="0">
              <a:cs typeface="Times New Roman"/>
            </a:endParaRPr>
          </a:p>
          <a:p>
            <a:pPr marL="0" indent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Excerpts from Section 10.23.2.4:</a:t>
            </a:r>
            <a:r>
              <a:rPr lang="en-US" sz="2000" b="0" dirty="0"/>
              <a:t> If a [non-VHT non-HE STA, VHT STA (11ax), or HE STA] receives an RTS frame [whose TA] matches the saved TXOP holder address, then the STA shall send the CTS frame after a SIFS, without regard for, and without resetting, its NAV. </a:t>
            </a:r>
          </a:p>
          <a:p>
            <a:pPr marL="0" indent="0">
              <a:buNone/>
            </a:pPr>
            <a:r>
              <a:rPr lang="en-US" sz="2000" b="0" dirty="0"/>
              <a:t>When a STA receives a frame addressed to it that requires an immediate response, </a:t>
            </a:r>
            <a:r>
              <a:rPr lang="en-US" sz="2000" b="0" u="sng" dirty="0"/>
              <a:t>except for RTS </a:t>
            </a:r>
            <a:r>
              <a:rPr lang="en-US" sz="2000" b="0" dirty="0"/>
              <a:t>and Trigger frames, it shall transmit the response independent of its NAV.</a:t>
            </a:r>
            <a:endParaRPr lang="en-US" sz="2000" b="0" dirty="0">
              <a:cs typeface="Times New Roman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BEED0-3CC5-DA9C-DD8E-011819148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CDB5-5F7D-6B58-ED3B-5E8E6D5A98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EDBAF05-6ED1-A55D-F804-294728362FE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09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data processing system&#10;&#10;AI-generated content may be incorrect.">
            <a:extLst>
              <a:ext uri="{FF2B5EF4-FFF2-40B4-BE49-F238E27FC236}">
                <a16:creationId xmlns:a16="http://schemas.microsoft.com/office/drawing/2014/main" id="{3DEBD198-9E99-C4C1-A7A3-0D1339025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2125"/>
            <a:ext cx="5715917" cy="3840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EF15B0-5BE7-B461-D0D1-FFA9207BF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Does NAV from DS-CTS Allow Responding to the 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2CDC6-482A-856A-6B7A-9F165BE70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876926"/>
            <a:ext cx="5305925" cy="3597442"/>
          </a:xfrm>
        </p:spPr>
        <p:txBody>
          <a:bodyPr wrap="square" anchor="t"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Times New Roman" pitchFamily="16" charset="0"/>
              <a:buAutoNum type="arabicPeriod"/>
            </a:pPr>
            <a:r>
              <a:rPr lang="en-US" sz="2000" b="0" dirty="0"/>
              <a:t>STA3 and AP send DS-CTS frames simultaneously</a:t>
            </a:r>
            <a:endParaRPr lang="en-US" sz="2000" b="0" dirty="0">
              <a:cs typeface="Times New Roman"/>
            </a:endParaRP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b="0" dirty="0"/>
              <a:t>STA2 decodes on of DS-CTSs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b="0" dirty="0">
                <a:cs typeface="Times New Roman"/>
              </a:rPr>
              <a:t>STA2 sets its NAV and identifies an RA from the DS-CTS as TXOP owner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000" b="0" dirty="0"/>
              <a:t>AP wins P-EDCA contention and transmits an RTS frame </a:t>
            </a:r>
            <a:r>
              <a:rPr lang="en-US" sz="2000" b="0" dirty="0">
                <a:solidFill>
                  <a:schemeClr val="tx1"/>
                </a:solidFill>
              </a:rPr>
              <a:t>to STA2</a:t>
            </a:r>
            <a:endParaRPr lang="en-US" sz="2000" b="0" dirty="0">
              <a:solidFill>
                <a:schemeClr val="tx1"/>
              </a:solidFill>
              <a:cs typeface="Times New Roman"/>
            </a:endParaRPr>
          </a:p>
          <a:p>
            <a:pPr marL="457200" indent="-457200">
              <a:lnSpc>
                <a:spcPct val="120000"/>
              </a:lnSpc>
              <a:buFont typeface="Times New Roman" pitchFamily="16" charset="0"/>
              <a:buAutoNum type="arabicPeriod"/>
            </a:pPr>
            <a:r>
              <a:rPr lang="en-US" sz="2000" b="0" u="sng" dirty="0"/>
              <a:t>Since STA2 recognizes an RA from the DS-CTS as TXOP owner, it shall not to respond to AP’s RTS.</a:t>
            </a:r>
            <a:endParaRPr lang="en-US" sz="2000" b="0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53828E-5D27-A742-7056-BC5A8E82E6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EB980-FE07-3769-C076-4D198857FC5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42052-B686-754B-DFEA-6DE45D5FF1F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CDD03-C4F4-C470-BD62-282C99484A05}"/>
              </a:ext>
            </a:extLst>
          </p:cNvPr>
          <p:cNvSpPr txBox="1"/>
          <p:nvPr/>
        </p:nvSpPr>
        <p:spPr>
          <a:xfrm>
            <a:off x="914401" y="5452501"/>
            <a:ext cx="10931857" cy="72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sz="1800" b="0" dirty="0">
                <a:solidFill>
                  <a:srgbClr val="FF0000"/>
                </a:solidFill>
                <a:cs typeface="Times New Roman"/>
              </a:rPr>
              <a:t>An LL-STA will not be able to establish a TXOP if it (1) sends an RTS to an STA that did not decode the LL-STA’s DS-CTS, and (2) the DS-related NAV has not expired when </a:t>
            </a:r>
            <a:r>
              <a:rPr lang="en-US" sz="1800" dirty="0">
                <a:solidFill>
                  <a:srgbClr val="FF0000"/>
                </a:solidFill>
                <a:cs typeface="Times New Roman"/>
              </a:rPr>
              <a:t>it is time to transmit the CTS.</a:t>
            </a:r>
            <a:endParaRPr lang="en-US" sz="1800" b="0" dirty="0">
              <a:solidFill>
                <a:srgbClr val="FF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75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3A6F-58C8-3D87-13CE-022BEA8B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79623"/>
          </a:xfrm>
        </p:spPr>
        <p:txBody>
          <a:bodyPr/>
          <a:lstStyle/>
          <a:p>
            <a:r>
              <a:rPr lang="en-US" dirty="0"/>
              <a:t>Solution from the 802.11bn D0.3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725F-E9F0-D1BC-00B8-DFB7C26E3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480780"/>
            <a:ext cx="10676708" cy="5081108"/>
          </a:xfrm>
        </p:spPr>
        <p:txBody>
          <a:bodyPr/>
          <a:lstStyle/>
          <a:p>
            <a:pPr marL="0" indent="0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Current draft suggests: </a:t>
            </a:r>
          </a:p>
          <a:p>
            <a:pPr marL="0" indent="0">
              <a:spcBef>
                <a:spcPts val="1200"/>
              </a:spcBef>
            </a:pP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“The (#339)DS-CTS frame shall be transmitted in a non-HT PPDU or non-HT PPDU duplicate format, using 6 Mb/s data rate, and SCRAMBLER_INITIAL_VALUE is fixed. The RA field shall be set to the unicast MAC address with OUI 00:0F:AC and the remaining bits set by &lt;ANA&gt;, and the Duration field shall be set to the value of the P-EDCA contention duration in Table 37-1.” </a:t>
            </a:r>
          </a:p>
          <a:p>
            <a:pPr marL="0" indent="0">
              <a:spcBef>
                <a:spcPts val="1200"/>
              </a:spcBef>
            </a:pPr>
            <a:r>
              <a:rPr lang="en-US" sz="1800" b="0" dirty="0"/>
              <a:t>A pre-defined common format of a DS-CTS enables UHR STAs to distinguish it from a legacy CTS =&gt; STAs can be explicitly allowed to respond to an RTS after a DS-CTS.</a:t>
            </a:r>
          </a:p>
          <a:p>
            <a:pPr marL="0" indent="0">
              <a:spcBef>
                <a:spcPts val="1200"/>
              </a:spcBef>
            </a:pPr>
            <a:r>
              <a:rPr lang="en-US" sz="2000" dirty="0"/>
              <a:t>Disadvantages of this solution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1800" b="0" dirty="0"/>
              <a:t>Changes EDCA state-machine: 11bn STAs must distinguish between CTS and DS-CTS frames and, during DS-CTS NAV, alter NAV behavior (STA can respond to any frame regardless of the TXOP owner)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1800" b="0" dirty="0"/>
              <a:t>Legacy STAs can only respond to RTSs with TA equal to the RA of the DS-CTS.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EFBF9-BE5F-2D0B-BD27-C284D9A9EA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D0F77-283A-A041-FAAD-3C87D2D8B2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4FCF60-BF58-B7C6-948B-1443549A88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28999-02AE-AFAF-BF81-A82129E99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data storage&#10;&#10;AI-generated content may be incorrect.">
            <a:extLst>
              <a:ext uri="{FF2B5EF4-FFF2-40B4-BE49-F238E27FC236}">
                <a16:creationId xmlns:a16="http://schemas.microsoft.com/office/drawing/2014/main" id="{E71DD8C5-D9C1-C324-182D-ECEB30CFB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55" y="995596"/>
            <a:ext cx="4833617" cy="3469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4962FC-3E0C-CBDB-6F87-D779C963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Suggested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D1C02-8062-F757-CF36-CA3E048038D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12175" y="1572884"/>
                <a:ext cx="10867134" cy="4724400"/>
              </a:xfrm>
            </p:spPr>
            <p:txBody>
              <a:bodyPr wrap="square" anchor="t">
                <a:noAutofit/>
              </a:bodyPr>
              <a:lstStyle/>
              <a:p>
                <a:pPr marL="0" indent="0">
                  <a:spcBef>
                    <a:spcPts val="1200"/>
                  </a:spcBef>
                </a:pPr>
                <a:r>
                  <a:rPr lang="en-US" sz="1800" dirty="0"/>
                  <a:t>Modify the Duration field value for the NAV to end before the </a:t>
                </a:r>
                <a:br>
                  <a:rPr lang="en-US" sz="1800" dirty="0"/>
                </a:br>
                <a:r>
                  <a:rPr lang="en-US" sz="1800" dirty="0"/>
                  <a:t>CTS has to be sent. </a:t>
                </a:r>
              </a:p>
              <a:p>
                <a:pPr marL="0" indent="0">
                  <a:spcBef>
                    <a:spcPts val="1200"/>
                  </a:spcBef>
                </a:pPr>
                <a:r>
                  <a:rPr lang="en-US" sz="1800" b="0" dirty="0"/>
                  <a:t>Constraints to the NAV value selection: </a:t>
                </a:r>
              </a:p>
              <a:p>
                <a:pPr>
                  <a:spcBef>
                    <a:spcPts val="1200"/>
                  </a:spcBef>
                  <a:buAutoNum type="arabicPeriod"/>
                </a:pPr>
                <a:r>
                  <a:rPr lang="en-US" sz="1800" b="0" dirty="0"/>
                  <a:t>NAV shall expire before the earliest CTS is to be sent:</a:t>
                </a:r>
              </a:p>
              <a:p>
                <a:pPr marL="0" indent="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𝐷𝑢𝑟𝑎𝑡𝑖𝑜𝑛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𝑐𝑡𝑠</m:t>
                          </m:r>
                        </m:sub>
                      </m:sSub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𝐴𝐼𝐹𝑆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lit/>
                            </m:r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𝐸𝐷𝐶𝐴</m:t>
                          </m:r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𝑚𝑖𝑛𝑅𝑇𝑆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𝑆𝐼𝐹𝑆</m:t>
                      </m:r>
                    </m:oMath>
                  </m:oMathPara>
                </a14:m>
                <a:endParaRPr lang="en-US" sz="1800" b="0" dirty="0"/>
              </a:p>
              <a:p>
                <a:pPr marL="0" indent="0">
                  <a:spcBef>
                    <a:spcPts val="1200"/>
                  </a:spcBef>
                </a:pPr>
                <a:r>
                  <a:rPr lang="en-US" sz="1800" b="0" dirty="0"/>
                  <a:t>2. Non-P-EDCA STAs should not resume backoff before the P-EDCA </a:t>
                </a:r>
                <a:br>
                  <a:rPr lang="en-US" sz="1800" b="0" dirty="0"/>
                </a:br>
                <a:r>
                  <a:rPr lang="en-US" sz="1800" b="0" dirty="0"/>
                  <a:t>contention ends:</a:t>
                </a:r>
              </a:p>
              <a:p>
                <a:pPr marL="0" indent="0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𝐴𝐼𝐹𝑆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 &gt;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𝐴𝐼𝐹𝑆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lit/>
                      </m:rPr>
                      <a:rPr lang="en-US" sz="1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𝐸𝐷𝐶𝐴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𝐶𝑊𝑚𝑎𝑥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lit/>
                      </m:rPr>
                      <a:rPr lang="en-US" sz="1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𝐸𝐷𝐶𝐴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*aSlotTime =&gt;</a:t>
                </a:r>
              </a:p>
              <a:p>
                <a:pPr marL="0" indent="0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𝐷𝑢𝑟𝑎𝑡𝑖𝑜𝑛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𝑝𝑟𝑜𝑡𝑒𝑐𝑡𝑖𝑜𝑛</m:t>
                          </m:r>
                        </m:sub>
                      </m:sSub>
                      <m:r>
                        <a:rPr lang="en-US" sz="1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𝐴𝐼𝐹𝑆</m:t>
                          </m:r>
                          <m:r>
                            <a:rPr lang="en-US" sz="18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m:rPr>
                                  <m:lit/>
                                </m:r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𝐸𝐷𝐶𝐴</m:t>
                              </m:r>
                            </m:e>
                          </m:d>
                          <m:r>
                            <a:rPr lang="en-US" sz="1800" b="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𝐶𝑊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m:rPr>
                                  <m:lit/>
                                </m:r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  <m:t>𝐸𝐷𝐶𝐴</m:t>
                              </m:r>
                            </m:e>
                          </m:d>
                          <m:r>
                            <a:rPr lang="en-US" sz="1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 dirty="0">
                              <a:solidFill>
                                <a:srgbClr val="FF7F29"/>
                              </a:solidFill>
                              <a:latin typeface="Cambria Math" panose="02040503050406030204" pitchFamily="18" charset="0"/>
                            </a:rPr>
                            <m:t>𝑨𝑰𝑭𝑺𝑵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dirty="0">
                                  <a:solidFill>
                                    <a:srgbClr val="FF7F2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FF7F29"/>
                                  </a:solidFill>
                                  <a:latin typeface="Cambria Math" panose="02040503050406030204" pitchFamily="18" charset="0"/>
                                </a:rPr>
                                <m:t>𝑽𝑶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FF7F29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>
                              <a:solidFill>
                                <a:srgbClr val="FF7F29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0" i="1" dirty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800" i="1" dirty="0" err="1">
                          <a:latin typeface="Cambria Math" panose="02040503050406030204" pitchFamily="18" charset="0"/>
                        </a:rPr>
                        <m:t>𝑎𝑆𝑙𝑜𝑡𝑇𝑖𝑚𝑒</m:t>
                      </m:r>
                    </m:oMath>
                  </m:oMathPara>
                </a14:m>
                <a:br>
                  <a:rPr lang="en-US" sz="1800" dirty="0"/>
                </a:br>
                <a:endParaRPr lang="en-US" sz="1800" dirty="0"/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latin typeface="Cambria Math" panose="02040503050406030204" pitchFamily="18" charset="0"/>
                  </a:rPr>
                  <a:t>Note 1. AIFS[VO] term considers that n</a:t>
                </a:r>
                <a:r>
                  <a:rPr lang="en-US" sz="1800" b="0" dirty="0"/>
                  <a:t>on-P-EDCA STAs resume contention an AIFS after NAV ends:</a:t>
                </a:r>
                <a:br>
                  <a:rPr lang="en-US" sz="1800" b="0" dirty="0"/>
                </a:br>
                <a:r>
                  <a:rPr lang="en-US" sz="1800" b="0" i="1" dirty="0"/>
                  <a:t>“EDCAF operations shall be performed at slot boundaries &lt;…&gt;:</a:t>
                </a:r>
                <a:br>
                  <a:rPr lang="en-US" sz="1800" b="0" i="1" dirty="0"/>
                </a:br>
                <a:r>
                  <a:rPr lang="en-US" sz="1800" b="0" i="1" dirty="0"/>
                  <a:t>e) Following AIFSN[AC] × </a:t>
                </a:r>
                <a:r>
                  <a:rPr lang="en-US" sz="1800" b="0" i="1" dirty="0" err="1"/>
                  <a:t>aSlotTime</a:t>
                </a:r>
                <a:r>
                  <a:rPr lang="en-US" sz="1800" b="0" i="1" dirty="0"/>
                  <a:t> + </a:t>
                </a:r>
                <a:r>
                  <a:rPr lang="en-US" sz="1800" b="0" i="1" dirty="0" err="1"/>
                  <a:t>aSIFSTime</a:t>
                </a:r>
                <a:r>
                  <a:rPr lang="en-US" sz="1800" b="0" i="1" dirty="0"/>
                  <a:t> –</a:t>
                </a:r>
                <a:r>
                  <a:rPr lang="ru-RU" sz="1800" b="0" i="1" dirty="0"/>
                  <a:t> </a:t>
                </a:r>
                <a:r>
                  <a:rPr lang="en-US" sz="1800" b="0" i="1" dirty="0" err="1"/>
                  <a:t>aRxTxTurnaroundTime</a:t>
                </a:r>
                <a:r>
                  <a:rPr lang="en-US" sz="1800" b="0" i="1" dirty="0"/>
                  <a:t> of idle medium after the last indicated busy medium as indicated by the CS mechanism that is not covered by condition a) to condition d)”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chemeClr val="tx1"/>
                    </a:solidFill>
                  </a:rPr>
                  <a:t>Note 2. </a:t>
                </a:r>
                <a:r>
                  <a:rPr lang="en-US" sz="1800" i="1" dirty="0">
                    <a:solidFill>
                      <a:srgbClr val="FF7F29"/>
                    </a:solidFill>
                  </a:rPr>
                  <a:t>+1*</a:t>
                </a:r>
                <a:r>
                  <a:rPr lang="en-US" sz="1800" i="1" dirty="0" err="1">
                    <a:solidFill>
                      <a:srgbClr val="FF7F29"/>
                    </a:solidFill>
                  </a:rPr>
                  <a:t>aSlotTime</a:t>
                </a:r>
                <a:r>
                  <a:rPr lang="en-US" sz="1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1800" b="0" i="1" dirty="0">
                    <a:solidFill>
                      <a:schemeClr val="tx1"/>
                    </a:solidFill>
                  </a:rPr>
                  <a:t>is the part of the equation to take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1" dirty="0" smtClean="0">
                        <a:solidFill>
                          <a:schemeClr val="tx1"/>
                        </a:solidFill>
                      </a:rPr>
                      <m:t>aRxTxTurnaroundTime</m:t>
                    </m:r>
                  </m:oMath>
                </a14:m>
                <a:r>
                  <a:rPr lang="en-US" sz="1800" b="0" dirty="0">
                    <a:solidFill>
                      <a:schemeClr val="tx1"/>
                    </a:solidFill>
                  </a:rPr>
                  <a:t> of any STA into account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CD1C02-8062-F757-CF36-CA3E04803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12175" y="1572884"/>
                <a:ext cx="10867134" cy="4724400"/>
              </a:xfrm>
              <a:blipFill>
                <a:blip r:embed="rId3"/>
                <a:stretch>
                  <a:fillRect l="-467" t="-536" b="-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FB4437-5DE6-A93F-6E60-C6F279B1344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E318F-C4EF-4266-E8EA-E92D57898B1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1FFB1-7A57-9C48-92D1-52228A9669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0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DD999-0468-9E97-CB31-79814184A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13A5-8281-0D10-4355-2435C0D3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Selecting Duration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A754D-68E0-725E-D49D-A8CF9E2EC76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408351" y="1751014"/>
                <a:ext cx="11375298" cy="4724400"/>
              </a:xfrm>
            </p:spPr>
            <p:txBody>
              <a:bodyPr wrap="square" anchor="t">
                <a:noAutofit/>
              </a:bodyPr>
              <a:lstStyle/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𝒄𝒕𝒔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𝒑𝒓𝒐𝒕𝒆𝒄𝒕𝒊𝒐𝒏</m:t>
                        </m:r>
                      </m:sub>
                    </m:sSub>
                  </m:oMath>
                </a14:m>
                <a:r>
                  <a:rPr lang="en-US" sz="1800" dirty="0"/>
                  <a:t> depend on EDCA and P-EDCA parameters</a:t>
                </a:r>
              </a:p>
              <a:p>
                <a:pPr>
                  <a:buAutoNum type="arabicPeriod"/>
                </a:pPr>
                <a:r>
                  <a:rPr lang="en-US" sz="18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</m:oMath>
                </a14:m>
                <a:r>
                  <a:rPr lang="en-US" sz="1800" b="0" dirty="0"/>
                  <a:t>,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  <m:r>
                      <a:rPr lang="en-US" sz="1800" b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Duration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</m:oMath>
                </a14:m>
                <a:r>
                  <a:rPr lang="en-US" sz="1800" b="0" dirty="0"/>
                  <a:t> suffices</a:t>
                </a:r>
              </a:p>
              <a:p>
                <a:pPr>
                  <a:buAutoNum type="arabicPeriod"/>
                </a:pPr>
                <a:r>
                  <a:rPr lang="en-US" sz="1800" b="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</m:oMath>
                </a14:m>
                <a:r>
                  <a:rPr lang="en-US" sz="1800" b="0" dirty="0"/>
                  <a:t>, optimal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</m:oMath>
                </a14:m>
                <a:r>
                  <a:rPr lang="en-US" sz="1800" b="0" dirty="0"/>
                  <a:t>. This protects some </a:t>
                </a:r>
                <a:br>
                  <a:rPr lang="en-US" sz="1800" b="0" dirty="0"/>
                </a:br>
                <a:r>
                  <a:rPr lang="en-US" sz="1800" b="0" dirty="0"/>
                  <a:t>P-EDCA slots and allows STAs to respond to an RTS. </a:t>
                </a:r>
              </a:p>
              <a:p>
                <a:pPr marL="0" indent="0"/>
                <a:r>
                  <a:rPr lang="en-US" sz="1800" b="0" dirty="0"/>
                  <a:t>What are the realistic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</m:oMath>
                </a14:m>
                <a:r>
                  <a:rPr lang="en-US" sz="1800" b="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</m:oMath>
                </a14:m>
                <a:r>
                  <a:rPr lang="en-US" sz="1800" b="0" dirty="0"/>
                  <a:t>? </a:t>
                </a:r>
              </a:p>
              <a:p>
                <a:pPr marL="685800"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0" dirty="0"/>
                  <a:t>RTS@6,12,24Mb/s = 52,36,28us</a:t>
                </a:r>
              </a:p>
              <a:p>
                <a:pPr marL="685800"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0" dirty="0"/>
                  <a:t>Default AIFSN[P-EDCA]=2</a:t>
                </a:r>
              </a:p>
              <a:p>
                <a:pPr marL="685800"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b="0" dirty="0"/>
                  <a:t>Default </a:t>
                </a:r>
                <a:r>
                  <a:rPr lang="en-US" sz="1400" b="0" dirty="0" err="1"/>
                  <a:t>CWmax</a:t>
                </a:r>
                <a:r>
                  <a:rPr lang="en-US" sz="1400" b="0" dirty="0"/>
                  <a:t>[P-EDCA]=7</a:t>
                </a:r>
              </a:p>
              <a:p>
                <a:pPr marL="685800" lvl="1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Default AIFSN[VO] = 2</a:t>
                </a:r>
                <a:endParaRPr lang="en-US" sz="1400" b="0" dirty="0"/>
              </a:p>
              <a:p>
                <a:pPr marL="285750" indent="-285750">
                  <a:buFont typeface="Symbol" pitchFamily="2" charset="2"/>
                  <a:buChar char="Þ"/>
                </a:pPr>
                <a:r>
                  <a:rPr lang="en-US" sz="1800" b="0" dirty="0"/>
                  <a:t>Default: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b="0" i="1" dirty="0">
                        <a:latin typeface="Cambria Math" panose="02040503050406030204" pitchFamily="18" charset="0"/>
                      </a:rPr>
                      <m:t>𝐴𝐼𝐹𝑆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m:rPr>
                            <m:lit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𝐸𝐷𝐶𝐴</m:t>
                        </m:r>
                      </m:e>
                    </m:d>
                    <m:r>
                      <a:rPr lang="en-US" sz="1800" b="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𝑚𝑖𝑛𝑅𝑇𝑆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dirty="0" err="1">
                        <a:latin typeface="Cambria Math" panose="02040503050406030204" pitchFamily="18" charset="0"/>
                      </a:rPr>
                      <m:t>𝑆𝐼𝐹𝑆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=78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endParaRPr lang="en-US" sz="1800" b="0" dirty="0"/>
              </a:p>
              <a:p>
                <a:pPr marL="285750" indent="-285750">
                  <a:buFont typeface="Symbol" pitchFamily="2" charset="2"/>
                  <a:buChar char="Þ"/>
                </a:pPr>
                <a:r>
                  <a:rPr lang="en-US" sz="1800" b="0" dirty="0"/>
                  <a:t>Default: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8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𝐴𝐼𝐹𝑆</m:t>
                        </m:r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m:rPr>
                                <m:lit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𝐸𝐷𝐶𝐴</m:t>
                            </m:r>
                          </m:e>
                        </m:d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𝐶𝑊</m:t>
                        </m:r>
                        <m:r>
                          <a:rPr lang="en-US" sz="1800" b="0" i="1" dirty="0">
                            <a:latin typeface="Cambria Math" panose="02040503050406030204" pitchFamily="18" charset="0"/>
                          </a:rPr>
                          <m:t>𝑚𝑎𝑥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m:rPr>
                                <m:lit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𝐸𝐷𝐶𝐴</m:t>
                            </m:r>
                          </m:e>
                        </m:d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dirty="0">
                            <a:solidFill>
                              <a:srgbClr val="FF7F29"/>
                            </a:solidFill>
                            <a:latin typeface="Cambria Math" panose="02040503050406030204" pitchFamily="18" charset="0"/>
                          </a:rPr>
                          <m:t>𝑨𝑰𝑭𝑺𝑵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i="1" dirty="0">
                                <a:solidFill>
                                  <a:srgbClr val="FF7F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solidFill>
                                  <a:srgbClr val="FF7F29"/>
                                </a:solidFill>
                                <a:latin typeface="Cambria Math" panose="02040503050406030204" pitchFamily="18" charset="0"/>
                              </a:rPr>
                              <m:t>𝑽𝑶</m:t>
                            </m:r>
                          </m:e>
                        </m:d>
                        <m:r>
                          <a:rPr lang="en-US" sz="1800" b="1" i="1" dirty="0" smtClean="0">
                            <a:solidFill>
                              <a:srgbClr val="FF7F2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dirty="0" smtClean="0">
                            <a:solidFill>
                              <a:srgbClr val="FF7F2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0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𝑎𝑆𝑙𝑜𝑡𝑇𝑖𝑚𝑒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72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𝑢𝑠</m:t>
                    </m:r>
                  </m:oMath>
                </a14:m>
                <a:endParaRPr lang="en-US" sz="1800" dirty="0"/>
              </a:p>
              <a:p>
                <a:pPr marL="285750" indent="-285750">
                  <a:buFont typeface="Symbol" pitchFamily="2" charset="2"/>
                  <a:buChar char="Þ"/>
                </a:pPr>
                <a:r>
                  <a:rPr lang="en-US" sz="1800" b="0" dirty="0"/>
                  <a:t>Default: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i="1" dirty="0" err="1" smtClean="0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</m:oMath>
                </a14:m>
                <a:r>
                  <a:rPr lang="en-US" sz="1800" b="0" dirty="0"/>
                  <a:t>=72us</a:t>
                </a:r>
              </a:p>
              <a:p>
                <a:pPr marL="285750" indent="-285750">
                  <a:buFont typeface="Symbol" pitchFamily="2" charset="2"/>
                  <a:buChar char="Þ"/>
                </a:pPr>
                <a:r>
                  <a:rPr lang="en-US" sz="1800" b="0" dirty="0"/>
                  <a:t>Generic: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sz="1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𝑝𝑟𝑜𝑡𝑒𝑐𝑡𝑖𝑜𝑛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dirty="0" err="1" smtClean="0">
                            <a:latin typeface="Cambria Math" panose="02040503050406030204" pitchFamily="18" charset="0"/>
                          </a:rPr>
                          <m:t>𝑐𝑡𝑠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800" dirty="0"/>
                </a:br>
                <a:endParaRPr lang="en-US" sz="1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8A754D-68E0-725E-D49D-A8CF9E2EC7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08351" y="1751014"/>
                <a:ext cx="11375298" cy="4724400"/>
              </a:xfrm>
              <a:blipFill>
                <a:blip r:embed="rId2"/>
                <a:stretch>
                  <a:fillRect l="-446" t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51CE44-289E-3D9A-79F3-70A752613F5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A2392-6667-AF90-E85A-F94720E002E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B266F-17E0-A35A-DDE9-DD46BF1FA8F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AE590-0ED0-8319-23B0-14FDCC625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r="417"/>
          <a:stretch/>
        </p:blipFill>
        <p:spPr>
          <a:xfrm>
            <a:off x="7292394" y="1570038"/>
            <a:ext cx="4745337" cy="34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3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969F-B4B5-65B9-D3C6-C123AB78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41404-5C17-D56E-5A45-87619EAB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475384" cy="4113213"/>
          </a:xfrm>
        </p:spPr>
        <p:txBody>
          <a:bodyPr/>
          <a:lstStyle/>
          <a:p>
            <a:r>
              <a:rPr lang="en-US" dirty="0"/>
              <a:t>Problem: </a:t>
            </a:r>
          </a:p>
          <a:p>
            <a:r>
              <a:rPr lang="en-US" sz="2000" b="0" dirty="0"/>
              <a:t>During P-EDCA, if an LL-STA transmits an RTS to a STA that decoded a DS-CTS from another LL-STA, the STA will not respond with a CTS unless the NAV has expired</a:t>
            </a:r>
            <a:endParaRPr lang="ru-RU" sz="2000" b="0" dirty="0"/>
          </a:p>
          <a:p>
            <a:endParaRPr lang="en-US" b="0" dirty="0"/>
          </a:p>
          <a:p>
            <a:r>
              <a:rPr lang="en-US" dirty="0"/>
              <a:t>Solutions: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b="0" dirty="0"/>
              <a:t>Treat DS-CTS and legacy CTS differently and allow STAs to respond to any frame received during DS-CTS NAV, which involves change in NAV state machine and risks channel blocking </a:t>
            </a:r>
            <a:endParaRPr lang="ru-RU" sz="2000" b="0" dirty="0"/>
          </a:p>
          <a:p>
            <a:pPr marL="514350" indent="-457200">
              <a:buFont typeface="+mj-lt"/>
              <a:buAutoNum type="arabicPeriod"/>
            </a:pPr>
            <a:r>
              <a:rPr lang="en-US" sz="2000" b="0" dirty="0">
                <a:solidFill>
                  <a:srgbClr val="FF7F29"/>
                </a:solidFill>
              </a:rPr>
              <a:t>Change DS-CTS Duration logic to ensure that NAV expires before any CTS is to be sent.</a:t>
            </a:r>
          </a:p>
          <a:p>
            <a:pPr marL="514350" indent="-457200">
              <a:buFont typeface="+mj-lt"/>
              <a:buAutoNum type="arabicPeriod"/>
            </a:pPr>
            <a:endParaRPr lang="en-US" sz="2000" b="0" dirty="0"/>
          </a:p>
          <a:p>
            <a:pPr marL="914400" lvl="1" indent="-457200">
              <a:buFont typeface="+mj-lt"/>
              <a:buAutoNum type="arabicPeriod"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AE94-A4A9-A771-A3C0-FE7757334F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A69C-27F0-5C0F-E63D-48B8B8144E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400125-E8C7-A705-3E96-B17AB18FECB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10EC30-6840-B6AC-28DD-060DB478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Failing a p-</a:t>
            </a:r>
            <a:r>
              <a:rPr lang="en-US" dirty="0" err="1"/>
              <a:t>edca</a:t>
            </a:r>
            <a:r>
              <a:rPr lang="en-US" dirty="0"/>
              <a:t> contention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BB1AB9-AE30-EBF8-EA7A-FBF5083B5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4B3DA0-B688-A5CE-6DEB-F94B03272F9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6F411-BCD7-85E2-DB7E-240B8B2105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Mikhail Liubogoshchev (Nokia), et 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9C02-4602-4839-B9A3-EB9D842BAB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4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4c87397-5fc1-491e-85e7-d6110dbe9cbd" ContentTypeId="0x0101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17" ma:contentTypeDescription="Create a new document." ma:contentTypeScope="" ma:versionID="c65facbfb7771c19a6d5a251aa502b7f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432f96df1554cf0bdadbd6c2a9e6bc2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HideFromDelve" ma:index="8" nillable="true" ma:displayName="HideFromDelve" ma:default="0" ma:internalName="HideFromDelve">
      <xsd:simpleType>
        <xsd:restriction base="dms:Boolean"/>
      </xsd:simpleType>
    </xsd:element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4c87397-5fc1-491e-85e7-d6110dbe9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4e69a3a-2229-42d5-909f-07f1ad294cfc}" ma:internalName="TaxCatchAll" ma:showField="CatchAllData" ma:web="96d9372c-c30d-4a13-8faf-5ed990fd2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  <lcf76f155ced4ddcb4097134ff3c332f xmlns="2414ebc4-bdb1-4c0a-bae0-d1994832959e">
      <Terms xmlns="http://schemas.microsoft.com/office/infopath/2007/PartnerControls"/>
    </lcf76f155ced4ddcb4097134ff3c332f>
    <TaxCatchAll xmlns="96d9372c-c30d-4a13-8faf-5ed990fd219f" xsi:nil="true"/>
    <_dlc_DocId xmlns="71c5aaf6-e6ce-465b-b873-5148d2a4c105">ONIAPTUI5M5R-1967660532-850</_dlc_DocId>
    <_dlc_DocIdUrl xmlns="71c5aaf6-e6ce-465b-b873-5148d2a4c105">
      <Url>https://nokia.sharepoint.com/sites/TECHCTOWi-FiResearchandStandardization693/_layouts/15/DocIdRedir.aspx?ID=ONIAPTUI5M5R-1967660532-850</Url>
      <Description>ONIAPTUI5M5R-1967660532-850</Description>
    </_dlc_DocIdUrl>
  </documentManagement>
</p:properties>
</file>

<file path=customXml/itemProps1.xml><?xml version="1.0" encoding="utf-8"?>
<ds:datastoreItem xmlns:ds="http://schemas.openxmlformats.org/officeDocument/2006/customXml" ds:itemID="{38D5BFA4-3D99-41C3-92FF-EB758C25ED4B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72FD031-D25E-49C0-BA45-2B89442502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2DFB5CA-7E65-4DF2-B6E4-A4B3C92CAB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c5aaf6-e6ce-465b-b873-5148d2a4c105"/>
    <ds:schemaRef ds:uri="2414ebc4-bdb1-4c0a-bae0-d1994832959e"/>
    <ds:schemaRef ds:uri="96d9372c-c30d-4a13-8faf-5ed990fd2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8B27957-ED63-40A1-8CAB-763F6AD0E31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D33D2B5-7ABE-4F55-822A-4E7E7BC83B81}">
  <ds:schemaRefs>
    <ds:schemaRef ds:uri="http://schemas.microsoft.com/office/2006/metadata/properties"/>
    <ds:schemaRef ds:uri="http://purl.org/dc/dcmitype/"/>
    <ds:schemaRef ds:uri="71c5aaf6-e6ce-465b-b873-5148d2a4c105"/>
    <ds:schemaRef ds:uri="http://www.w3.org/XML/1998/namespace"/>
    <ds:schemaRef ds:uri="2414ebc4-bdb1-4c0a-bae0-d1994832959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6d9372c-c30d-4a13-8faf-5ed990fd219f"/>
  </ds:schemaRefs>
</ds:datastoreItem>
</file>

<file path=docMetadata/LabelInfo.xml><?xml version="1.0" encoding="utf-8"?>
<clbl:labelList xmlns:clbl="http://schemas.microsoft.com/office/2020/mipLabelMetadata">
  <clbl:label id="{5d471751-9675-428d-917b-70f44f9630b0}" enabled="0" method="" siteId="{5d471751-9675-428d-917b-70f44f9630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6762</TotalTime>
  <Words>1827</Words>
  <Application>Microsoft Macintosh PowerPoint</Application>
  <PresentationFormat>Widescreen</PresentationFormat>
  <Paragraphs>176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Cambria Math</vt:lpstr>
      <vt:lpstr>Nokia Pure Headline Light</vt:lpstr>
      <vt:lpstr>Nokia Pure Text Light</vt:lpstr>
      <vt:lpstr>Symbol</vt:lpstr>
      <vt:lpstr>Times New Roman</vt:lpstr>
      <vt:lpstr>Office Theme</vt:lpstr>
      <vt:lpstr>PowerPoint Presentation</vt:lpstr>
      <vt:lpstr>DS-CTS Duration value </vt:lpstr>
      <vt:lpstr>RTS/CTS behavior per 802.11revME [1]</vt:lpstr>
      <vt:lpstr>Does NAV from DS-CTS Allow Responding to the RTS?</vt:lpstr>
      <vt:lpstr>Solution from the 802.11bn D0.3</vt:lpstr>
      <vt:lpstr>Suggested Solution</vt:lpstr>
      <vt:lpstr>Selecting Duration Value</vt:lpstr>
      <vt:lpstr>Summary</vt:lpstr>
      <vt:lpstr>Failing a p-edca contention</vt:lpstr>
      <vt:lpstr>Problem Statement</vt:lpstr>
      <vt:lpstr>STA failing a P-EDCA contention and not sending a DS</vt:lpstr>
      <vt:lpstr>Example of an LL STA keeping the backoff counter from the P-EDCA contention</vt:lpstr>
      <vt:lpstr>Straw Polls (DS-CTS Duration)</vt:lpstr>
      <vt:lpstr>Straw Polls (STA failing a P-EDCA contention)</vt:lpstr>
      <vt:lpstr>References</vt:lpstr>
      <vt:lpstr>Backup</vt:lpstr>
      <vt:lpstr>When does the STA evaluate the NAV?</vt:lpstr>
    </vt:vector>
  </TitlesOfParts>
  <Manager/>
  <Company>Nokia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subject/>
  <dc:creator>Mikhail Liubogoshchev</dc:creator>
  <cp:keywords/>
  <dc:description/>
  <cp:lastModifiedBy>Mikhail Liubogoshchev (Nokia)</cp:lastModifiedBy>
  <cp:revision>50</cp:revision>
  <cp:lastPrinted>2025-01-03T14:55:25Z</cp:lastPrinted>
  <dcterms:created xsi:type="dcterms:W3CDTF">2024-01-02T17:53:44Z</dcterms:created>
  <dcterms:modified xsi:type="dcterms:W3CDTF">2025-07-03T14:19:11Z</dcterms:modified>
  <cp:category>Name, Affiliation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0x01010083B77BD6E7512047A33E10170DD9B502</vt:lpwstr>
  </property>
  <property fmtid="{D5CDD505-2E9C-101B-9397-08002B2CF9AE}" pid="3" name="MediaServiceImageTags">
    <vt:lpwstr/>
  </property>
  <property fmtid="{D5CDD505-2E9C-101B-9397-08002B2CF9AE}" pid="4" name="_dlc_DocIdItemGuid">
    <vt:lpwstr>63262824-68ef-4399-9328-9af5e9f45430</vt:lpwstr>
  </property>
</Properties>
</file>