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2" r:id="rId3"/>
    <p:sldId id="265" r:id="rId4"/>
    <p:sldId id="268" r:id="rId5"/>
    <p:sldId id="266" r:id="rId6"/>
    <p:sldId id="267" r:id="rId7"/>
    <p:sldId id="269"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25900F-AFCE-264D-A797-CA91CFC7C969}" v="3" dt="2025-01-13T05:34:21.2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1" autoAdjust="0"/>
    <p:restoredTop sz="94660"/>
  </p:normalViewPr>
  <p:slideViewPr>
    <p:cSldViewPr>
      <p:cViewPr varScale="1">
        <p:scale>
          <a:sx n="155" d="100"/>
          <a:sy n="155" d="100"/>
        </p:scale>
        <p:origin x="200" y="6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ido Hiertz" userId="efd40be8-e55a-4d82-91eb-1cd543e7287b" providerId="ADAL" clId="{B325900F-AFCE-264D-A797-CA91CFC7C969}"/>
    <pc:docChg chg="undo custSel addSld delSld modSld sldOrd">
      <pc:chgData name="Guido Hiertz" userId="efd40be8-e55a-4d82-91eb-1cd543e7287b" providerId="ADAL" clId="{B325900F-AFCE-264D-A797-CA91CFC7C969}" dt="2025-01-13T06:11:59.435" v="1425" actId="27636"/>
      <pc:docMkLst>
        <pc:docMk/>
      </pc:docMkLst>
      <pc:sldChg chg="del">
        <pc:chgData name="Guido Hiertz" userId="efd40be8-e55a-4d82-91eb-1cd543e7287b" providerId="ADAL" clId="{B325900F-AFCE-264D-A797-CA91CFC7C969}" dt="2025-01-13T05:57:52.587" v="1076" actId="2696"/>
        <pc:sldMkLst>
          <pc:docMk/>
          <pc:sldMk cId="0" sldId="264"/>
        </pc:sldMkLst>
      </pc:sldChg>
      <pc:sldChg chg="modSp mod">
        <pc:chgData name="Guido Hiertz" userId="efd40be8-e55a-4d82-91eb-1cd543e7287b" providerId="ADAL" clId="{B325900F-AFCE-264D-A797-CA91CFC7C969}" dt="2025-01-13T05:54:59.587" v="1025" actId="20577"/>
        <pc:sldMkLst>
          <pc:docMk/>
          <pc:sldMk cId="3233587587" sldId="265"/>
        </pc:sldMkLst>
        <pc:spChg chg="mod">
          <ac:chgData name="Guido Hiertz" userId="efd40be8-e55a-4d82-91eb-1cd543e7287b" providerId="ADAL" clId="{B325900F-AFCE-264D-A797-CA91CFC7C969}" dt="2025-01-13T05:54:59.587" v="1025" actId="20577"/>
          <ac:spMkLst>
            <pc:docMk/>
            <pc:sldMk cId="3233587587" sldId="265"/>
            <ac:spMk id="8" creationId="{29352172-888C-E905-9EA5-2B134ECFADA3}"/>
          </ac:spMkLst>
        </pc:spChg>
      </pc:sldChg>
      <pc:sldChg chg="modSp mod ord">
        <pc:chgData name="Guido Hiertz" userId="efd40be8-e55a-4d82-91eb-1cd543e7287b" providerId="ADAL" clId="{B325900F-AFCE-264D-A797-CA91CFC7C969}" dt="2025-01-13T06:09:18.176" v="1335" actId="20577"/>
        <pc:sldMkLst>
          <pc:docMk/>
          <pc:sldMk cId="1717085534" sldId="266"/>
        </pc:sldMkLst>
        <pc:spChg chg="mod">
          <ac:chgData name="Guido Hiertz" userId="efd40be8-e55a-4d82-91eb-1cd543e7287b" providerId="ADAL" clId="{B325900F-AFCE-264D-A797-CA91CFC7C969}" dt="2025-01-13T05:37:19.133" v="453" actId="20577"/>
          <ac:spMkLst>
            <pc:docMk/>
            <pc:sldMk cId="1717085534" sldId="266"/>
            <ac:spMk id="2" creationId="{12F04104-0C5B-0AD1-951D-21530C2366FD}"/>
          </ac:spMkLst>
        </pc:spChg>
        <pc:spChg chg="mod">
          <ac:chgData name="Guido Hiertz" userId="efd40be8-e55a-4d82-91eb-1cd543e7287b" providerId="ADAL" clId="{B325900F-AFCE-264D-A797-CA91CFC7C969}" dt="2025-01-13T06:08:40.467" v="1207" actId="27636"/>
          <ac:spMkLst>
            <pc:docMk/>
            <pc:sldMk cId="1717085534" sldId="266"/>
            <ac:spMk id="3" creationId="{57CC8693-B804-081A-691D-A4AA33F8D576}"/>
          </ac:spMkLst>
        </pc:spChg>
        <pc:spChg chg="mod">
          <ac:chgData name="Guido Hiertz" userId="efd40be8-e55a-4d82-91eb-1cd543e7287b" providerId="ADAL" clId="{B325900F-AFCE-264D-A797-CA91CFC7C969}" dt="2025-01-13T06:09:18.176" v="1335" actId="20577"/>
          <ac:spMkLst>
            <pc:docMk/>
            <pc:sldMk cId="1717085534" sldId="266"/>
            <ac:spMk id="4" creationId="{A3928C0A-8FE5-6B8C-FE93-11CA56F13006}"/>
          </ac:spMkLst>
        </pc:spChg>
      </pc:sldChg>
      <pc:sldChg chg="modSp new mod">
        <pc:chgData name="Guido Hiertz" userId="efd40be8-e55a-4d82-91eb-1cd543e7287b" providerId="ADAL" clId="{B325900F-AFCE-264D-A797-CA91CFC7C969}" dt="2025-01-13T05:57:43.776" v="1075" actId="20577"/>
        <pc:sldMkLst>
          <pc:docMk/>
          <pc:sldMk cId="2700186607" sldId="267"/>
        </pc:sldMkLst>
        <pc:spChg chg="mod">
          <ac:chgData name="Guido Hiertz" userId="efd40be8-e55a-4d82-91eb-1cd543e7287b" providerId="ADAL" clId="{B325900F-AFCE-264D-A797-CA91CFC7C969}" dt="2025-01-13T05:20:04.197" v="38" actId="20577"/>
          <ac:spMkLst>
            <pc:docMk/>
            <pc:sldMk cId="2700186607" sldId="267"/>
            <ac:spMk id="2" creationId="{5E4AB29E-AAD9-38C8-D7CB-C5D2CACE5190}"/>
          </ac:spMkLst>
        </pc:spChg>
        <pc:spChg chg="mod">
          <ac:chgData name="Guido Hiertz" userId="efd40be8-e55a-4d82-91eb-1cd543e7287b" providerId="ADAL" clId="{B325900F-AFCE-264D-A797-CA91CFC7C969}" dt="2025-01-13T05:57:43.776" v="1075" actId="20577"/>
          <ac:spMkLst>
            <pc:docMk/>
            <pc:sldMk cId="2700186607" sldId="267"/>
            <ac:spMk id="3" creationId="{2FC0130F-6C24-6C91-CC5A-EE0D194B2C8D}"/>
          </ac:spMkLst>
        </pc:spChg>
        <pc:spChg chg="mod">
          <ac:chgData name="Guido Hiertz" userId="efd40be8-e55a-4d82-91eb-1cd543e7287b" providerId="ADAL" clId="{B325900F-AFCE-264D-A797-CA91CFC7C969}" dt="2025-01-13T05:36:15.128" v="381" actId="20577"/>
          <ac:spMkLst>
            <pc:docMk/>
            <pc:sldMk cId="2700186607" sldId="267"/>
            <ac:spMk id="4" creationId="{16565757-08C2-B6F7-60CD-C381603EC5FB}"/>
          </ac:spMkLst>
        </pc:spChg>
      </pc:sldChg>
      <pc:sldChg chg="modSp new mod ord">
        <pc:chgData name="Guido Hiertz" userId="efd40be8-e55a-4d82-91eb-1cd543e7287b" providerId="ADAL" clId="{B325900F-AFCE-264D-A797-CA91CFC7C969}" dt="2025-01-13T05:54:21.455" v="1023" actId="20577"/>
        <pc:sldMkLst>
          <pc:docMk/>
          <pc:sldMk cId="610530770" sldId="268"/>
        </pc:sldMkLst>
        <pc:spChg chg="mod">
          <ac:chgData name="Guido Hiertz" userId="efd40be8-e55a-4d82-91eb-1cd543e7287b" providerId="ADAL" clId="{B325900F-AFCE-264D-A797-CA91CFC7C969}" dt="2025-01-13T05:39:51.563" v="523" actId="20577"/>
          <ac:spMkLst>
            <pc:docMk/>
            <pc:sldMk cId="610530770" sldId="268"/>
            <ac:spMk id="2" creationId="{3E096BF8-5C38-2236-ED25-2B586CEBB614}"/>
          </ac:spMkLst>
        </pc:spChg>
        <pc:spChg chg="mod">
          <ac:chgData name="Guido Hiertz" userId="efd40be8-e55a-4d82-91eb-1cd543e7287b" providerId="ADAL" clId="{B325900F-AFCE-264D-A797-CA91CFC7C969}" dt="2025-01-13T05:54:21.455" v="1023" actId="20577"/>
          <ac:spMkLst>
            <pc:docMk/>
            <pc:sldMk cId="610530770" sldId="268"/>
            <ac:spMk id="3" creationId="{F37072D2-AB8E-4F59-7C53-C55D30F79538}"/>
          </ac:spMkLst>
        </pc:spChg>
      </pc:sldChg>
      <pc:sldChg chg="addSp delSp modSp new mod modClrScheme chgLayout">
        <pc:chgData name="Guido Hiertz" userId="efd40be8-e55a-4d82-91eb-1cd543e7287b" providerId="ADAL" clId="{B325900F-AFCE-264D-A797-CA91CFC7C969}" dt="2025-01-13T06:11:59.435" v="1425" actId="27636"/>
        <pc:sldMkLst>
          <pc:docMk/>
          <pc:sldMk cId="1971558538" sldId="269"/>
        </pc:sldMkLst>
        <pc:spChg chg="mod ord">
          <ac:chgData name="Guido Hiertz" userId="efd40be8-e55a-4d82-91eb-1cd543e7287b" providerId="ADAL" clId="{B325900F-AFCE-264D-A797-CA91CFC7C969}" dt="2025-01-13T06:09:41.397" v="1354" actId="700"/>
          <ac:spMkLst>
            <pc:docMk/>
            <pc:sldMk cId="1971558538" sldId="269"/>
            <ac:spMk id="2" creationId="{A37D9099-5800-CF84-6891-49CCF3E9ACF1}"/>
          </ac:spMkLst>
        </pc:spChg>
        <pc:spChg chg="del mod ord">
          <ac:chgData name="Guido Hiertz" userId="efd40be8-e55a-4d82-91eb-1cd543e7287b" providerId="ADAL" clId="{B325900F-AFCE-264D-A797-CA91CFC7C969}" dt="2025-01-13T06:09:41.397" v="1354" actId="700"/>
          <ac:spMkLst>
            <pc:docMk/>
            <pc:sldMk cId="1971558538" sldId="269"/>
            <ac:spMk id="3" creationId="{72724402-9A8C-4B3C-5AE0-68A6A12C3C44}"/>
          </ac:spMkLst>
        </pc:spChg>
        <pc:spChg chg="del">
          <ac:chgData name="Guido Hiertz" userId="efd40be8-e55a-4d82-91eb-1cd543e7287b" providerId="ADAL" clId="{B325900F-AFCE-264D-A797-CA91CFC7C969}" dt="2025-01-13T06:09:41.397" v="1354" actId="700"/>
          <ac:spMkLst>
            <pc:docMk/>
            <pc:sldMk cId="1971558538" sldId="269"/>
            <ac:spMk id="4" creationId="{CBBA7A23-9DD9-E7BE-2244-A9388AA9A0B4}"/>
          </ac:spMkLst>
        </pc:spChg>
        <pc:spChg chg="mod ord">
          <ac:chgData name="Guido Hiertz" userId="efd40be8-e55a-4d82-91eb-1cd543e7287b" providerId="ADAL" clId="{B325900F-AFCE-264D-A797-CA91CFC7C969}" dt="2025-01-13T06:09:41.397" v="1354" actId="700"/>
          <ac:spMkLst>
            <pc:docMk/>
            <pc:sldMk cId="1971558538" sldId="269"/>
            <ac:spMk id="5" creationId="{32D75D4F-D4AC-9F77-9C1C-480A90577C41}"/>
          </ac:spMkLst>
        </pc:spChg>
        <pc:spChg chg="mod ord">
          <ac:chgData name="Guido Hiertz" userId="efd40be8-e55a-4d82-91eb-1cd543e7287b" providerId="ADAL" clId="{B325900F-AFCE-264D-A797-CA91CFC7C969}" dt="2025-01-13T06:09:41.397" v="1354" actId="700"/>
          <ac:spMkLst>
            <pc:docMk/>
            <pc:sldMk cId="1971558538" sldId="269"/>
            <ac:spMk id="6" creationId="{FBCED5A4-4078-AD57-299D-96238F2B9E2D}"/>
          </ac:spMkLst>
        </pc:spChg>
        <pc:spChg chg="mod ord">
          <ac:chgData name="Guido Hiertz" userId="efd40be8-e55a-4d82-91eb-1cd543e7287b" providerId="ADAL" clId="{B325900F-AFCE-264D-A797-CA91CFC7C969}" dt="2025-01-13T06:09:41.397" v="1354" actId="700"/>
          <ac:spMkLst>
            <pc:docMk/>
            <pc:sldMk cId="1971558538" sldId="269"/>
            <ac:spMk id="7" creationId="{E58582C4-25D4-0A61-DC76-0FD4A65A7284}"/>
          </ac:spMkLst>
        </pc:spChg>
        <pc:spChg chg="add mod ord">
          <ac:chgData name="Guido Hiertz" userId="efd40be8-e55a-4d82-91eb-1cd543e7287b" providerId="ADAL" clId="{B325900F-AFCE-264D-A797-CA91CFC7C969}" dt="2025-01-13T06:11:59.435" v="1425" actId="27636"/>
          <ac:spMkLst>
            <pc:docMk/>
            <pc:sldMk cId="1971558538" sldId="269"/>
            <ac:spMk id="8" creationId="{D59F8508-6D33-A89B-1D1B-BB8AB7C7752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802.11-25/73r0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January 2025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Guido R. Hiertz, Ericsson GmbH</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802.11-25/73r0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January 2025</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Guido R. Hiertz, Ericsson GmbH</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802.11-25/73r0</a:t>
            </a:r>
          </a:p>
        </p:txBody>
      </p:sp>
      <p:sp>
        <p:nvSpPr>
          <p:cNvPr id="5" name="Rectangle 3"/>
          <p:cNvSpPr>
            <a:spLocks noGrp="1" noChangeArrowheads="1"/>
          </p:cNvSpPr>
          <p:nvPr>
            <p:ph type="dt"/>
          </p:nvPr>
        </p:nvSpPr>
        <p:spPr>
          <a:ln/>
        </p:spPr>
        <p:txBody>
          <a:bodyPr/>
          <a:lstStyle/>
          <a:p>
            <a:r>
              <a:rPr lang="de-DE"/>
              <a:t>January 2025</a:t>
            </a:r>
            <a:endParaRPr lang="en-US"/>
          </a:p>
        </p:txBody>
      </p:sp>
      <p:sp>
        <p:nvSpPr>
          <p:cNvPr id="6" name="Rectangle 6"/>
          <p:cNvSpPr>
            <a:spLocks noGrp="1" noChangeArrowheads="1"/>
          </p:cNvSpPr>
          <p:nvPr>
            <p:ph type="ftr"/>
          </p:nvPr>
        </p:nvSpPr>
        <p:spPr>
          <a:ln/>
        </p:spPr>
        <p:txBody>
          <a:bodyPr/>
          <a:lstStyle/>
          <a:p>
            <a:r>
              <a:rPr lang="en-US"/>
              <a:t>Guido R. Hiertz, Ericsson GmbH</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802.11-25/73r0</a:t>
            </a:r>
          </a:p>
        </p:txBody>
      </p:sp>
      <p:sp>
        <p:nvSpPr>
          <p:cNvPr id="5" name="Rectangle 3"/>
          <p:cNvSpPr>
            <a:spLocks noGrp="1" noChangeArrowheads="1"/>
          </p:cNvSpPr>
          <p:nvPr>
            <p:ph type="dt"/>
          </p:nvPr>
        </p:nvSpPr>
        <p:spPr>
          <a:ln/>
        </p:spPr>
        <p:txBody>
          <a:bodyPr/>
          <a:lstStyle/>
          <a:p>
            <a:r>
              <a:rPr lang="de-DE"/>
              <a:t>January 2025</a:t>
            </a:r>
            <a:endParaRPr lang="en-US"/>
          </a:p>
        </p:txBody>
      </p:sp>
      <p:sp>
        <p:nvSpPr>
          <p:cNvPr id="6" name="Rectangle 6"/>
          <p:cNvSpPr>
            <a:spLocks noGrp="1" noChangeArrowheads="1"/>
          </p:cNvSpPr>
          <p:nvPr>
            <p:ph type="ftr"/>
          </p:nvPr>
        </p:nvSpPr>
        <p:spPr>
          <a:ln/>
        </p:spPr>
        <p:txBody>
          <a:bodyPr/>
          <a:lstStyle/>
          <a:p>
            <a:r>
              <a:rPr lang="en-US"/>
              <a:t>Guido R. Hiertz, Ericsson GmbH</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de-DE"/>
              <a:t>Mastertitelformat bearbeiten</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en-GB"/>
          </a:p>
        </p:txBody>
      </p:sp>
      <p:sp>
        <p:nvSpPr>
          <p:cNvPr id="4" name="Date Placeholder 3"/>
          <p:cNvSpPr>
            <a:spLocks noGrp="1"/>
          </p:cNvSpPr>
          <p:nvPr>
            <p:ph type="dt" idx="10"/>
          </p:nvPr>
        </p:nvSpPr>
        <p:spPr/>
        <p:txBody>
          <a:bodyPr/>
          <a:lstStyle>
            <a:lvl1pPr>
              <a:defRPr/>
            </a:lvl1pPr>
          </a:lstStyle>
          <a:p>
            <a:r>
              <a:rPr lang="de-DE"/>
              <a:t>January 2025</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GmbH</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 GmbH</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Mastertitelformat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
        <p:nvSpPr>
          <p:cNvPr id="4" name="Date Placeholder 3"/>
          <p:cNvSpPr>
            <a:spLocks noGrp="1"/>
          </p:cNvSpPr>
          <p:nvPr>
            <p:ph type="dt" idx="10"/>
          </p:nvPr>
        </p:nvSpPr>
        <p:spPr/>
        <p:txBody>
          <a:bodyPr/>
          <a:lstStyle>
            <a:lvl1pPr>
              <a:defRPr/>
            </a:lvl1pPr>
          </a:lstStyle>
          <a:p>
            <a:r>
              <a:rPr lang="de-DE"/>
              <a:t>January 2025</a:t>
            </a:r>
            <a:endParaRPr lang="en-GB"/>
          </a:p>
        </p:txBody>
      </p:sp>
      <p:sp>
        <p:nvSpPr>
          <p:cNvPr id="5" name="Footer Placeholder 4"/>
          <p:cNvSpPr>
            <a:spLocks noGrp="1"/>
          </p:cNvSpPr>
          <p:nvPr>
            <p:ph type="ftr" idx="11"/>
          </p:nvPr>
        </p:nvSpPr>
        <p:spPr/>
        <p:txBody>
          <a:bodyPr/>
          <a:lstStyle>
            <a:lvl1pPr>
              <a:defRPr/>
            </a:lvl1pPr>
          </a:lstStyle>
          <a:p>
            <a:r>
              <a:rPr lang="en-GB"/>
              <a:t>Guido R. Hiertz, Ericsson GmbH</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a:t>January 2025</a:t>
            </a:r>
            <a:endParaRPr lang="en-GB"/>
          </a:p>
        </p:txBody>
      </p:sp>
      <p:sp>
        <p:nvSpPr>
          <p:cNvPr id="6" name="Footer Placeholder 5"/>
          <p:cNvSpPr>
            <a:spLocks noGrp="1"/>
          </p:cNvSpPr>
          <p:nvPr>
            <p:ph type="ftr" idx="11"/>
          </p:nvPr>
        </p:nvSpPr>
        <p:spPr/>
        <p:txBody>
          <a:bodyPr/>
          <a:lstStyle>
            <a:lvl1pPr>
              <a:defRPr/>
            </a:lvl1pPr>
          </a:lstStyle>
          <a:p>
            <a:r>
              <a:rPr lang="en-GB"/>
              <a:t>Guido R. Hiertz, Ericsson GmbH</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Mastertitelformat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Guido R. Hiertz, Ericsson GmbH</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Date Placeholder 2"/>
          <p:cNvSpPr>
            <a:spLocks noGrp="1"/>
          </p:cNvSpPr>
          <p:nvPr>
            <p:ph type="dt" idx="10"/>
          </p:nvPr>
        </p:nvSpPr>
        <p:spPr/>
        <p:txBody>
          <a:bodyPr/>
          <a:lstStyle>
            <a:lvl1pPr>
              <a:defRPr/>
            </a:lvl1pPr>
          </a:lstStyle>
          <a:p>
            <a:r>
              <a:rPr lang="de-DE"/>
              <a:t>January 2025</a:t>
            </a:r>
            <a:endParaRPr lang="en-GB"/>
          </a:p>
        </p:txBody>
      </p:sp>
      <p:sp>
        <p:nvSpPr>
          <p:cNvPr id="4" name="Footer Placeholder 3"/>
          <p:cNvSpPr>
            <a:spLocks noGrp="1"/>
          </p:cNvSpPr>
          <p:nvPr>
            <p:ph type="ftr" idx="11"/>
          </p:nvPr>
        </p:nvSpPr>
        <p:spPr/>
        <p:txBody>
          <a:bodyPr/>
          <a:lstStyle>
            <a:lvl1pPr>
              <a:defRPr/>
            </a:lvl1pPr>
          </a:lstStyle>
          <a:p>
            <a:r>
              <a:rPr lang="en-GB"/>
              <a:t>Guido R. Hiertz, Ericsson GmbH</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a:t>January 2025</a:t>
            </a:r>
            <a:endParaRPr lang="en-GB"/>
          </a:p>
        </p:txBody>
      </p:sp>
      <p:sp>
        <p:nvSpPr>
          <p:cNvPr id="3" name="Footer Placeholder 2"/>
          <p:cNvSpPr>
            <a:spLocks noGrp="1"/>
          </p:cNvSpPr>
          <p:nvPr>
            <p:ph type="ftr" idx="11"/>
          </p:nvPr>
        </p:nvSpPr>
        <p:spPr/>
        <p:txBody>
          <a:bodyPr/>
          <a:lstStyle>
            <a:lvl1pPr>
              <a:defRPr/>
            </a:lvl1pPr>
          </a:lstStyle>
          <a:p>
            <a:r>
              <a:rPr lang="en-GB"/>
              <a:t>Guido R. Hiertz, Ericsson GmbH</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a:t>January 2025</a:t>
            </a:r>
            <a:endParaRPr lang="en-GB"/>
          </a:p>
        </p:txBody>
      </p:sp>
      <p:sp>
        <p:nvSpPr>
          <p:cNvPr id="5" name="Footer Placeholder 4"/>
          <p:cNvSpPr>
            <a:spLocks noGrp="1"/>
          </p:cNvSpPr>
          <p:nvPr>
            <p:ph type="ftr" idx="11"/>
          </p:nvPr>
        </p:nvSpPr>
        <p:spPr/>
        <p:txBody>
          <a:bodyPr/>
          <a:lstStyle>
            <a:lvl1pPr>
              <a:defRPr/>
            </a:lvl1pPr>
          </a:lstStyle>
          <a:p>
            <a:r>
              <a:rPr lang="en-GB"/>
              <a:t>Guido R. Hiertz, Ericsson GmbH</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Mastertitelformat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a:t>January 2025</a:t>
            </a:r>
            <a:endParaRPr lang="en-GB"/>
          </a:p>
        </p:txBody>
      </p:sp>
      <p:sp>
        <p:nvSpPr>
          <p:cNvPr id="5" name="Footer Placeholder 4"/>
          <p:cNvSpPr>
            <a:spLocks noGrp="1"/>
          </p:cNvSpPr>
          <p:nvPr>
            <p:ph type="ftr" idx="11"/>
          </p:nvPr>
        </p:nvSpPr>
        <p:spPr/>
        <p:txBody>
          <a:bodyPr/>
          <a:lstStyle>
            <a:lvl1pPr>
              <a:defRPr/>
            </a:lvl1pPr>
          </a:lstStyle>
          <a:p>
            <a:r>
              <a:rPr lang="en-GB"/>
              <a:t>Guido R. Hiertz, Ericsson GmbH</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 GmbH</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802.11-25/73r0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2004-Dok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www.etsi.org/deliver/etsi_en/301800_301899/301893/02.02.01_60/"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ec.europa.eu/docsroom/documents/59954"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ieee802.org/11/private/ETSI_documents/BRAN/05-CONTRIBUTIONS/2024/2024_12_16_OR_BRAN%23127/BRAN(24)127016_Clean_proposal_for_draft_EN_303_687_v116_inc_updates_from_BR.docx"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eur-lex.europa.eu/eli/dec_impl/2021/1067/oj" TargetMode="External"/><Relationship Id="rId2" Type="http://schemas.openxmlformats.org/officeDocument/2006/relationships/hyperlink" Target="https://docdb.cept.org/download/4577" TargetMode="External"/><Relationship Id="rId1" Type="http://schemas.openxmlformats.org/officeDocument/2006/relationships/slideLayout" Target="../slideLayouts/slideLayout4.xml"/><Relationship Id="rId4" Type="http://schemas.openxmlformats.org/officeDocument/2006/relationships/hyperlink" Target="https://eur-lex.europa.eu/eli/dec_impl/2024/3157/oj"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ETSI TC BRAN updates, January 2025</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2025-01-13</a:t>
            </a:r>
          </a:p>
        </p:txBody>
      </p:sp>
      <p:sp>
        <p:nvSpPr>
          <p:cNvPr id="6" name="Date Placeholder 3"/>
          <p:cNvSpPr>
            <a:spLocks noGrp="1"/>
          </p:cNvSpPr>
          <p:nvPr>
            <p:ph type="dt" idx="10"/>
          </p:nvPr>
        </p:nvSpPr>
        <p:spPr/>
        <p:txBody>
          <a:bodyPr/>
          <a:lstStyle/>
          <a:p>
            <a:r>
              <a:rPr lang="de-DE"/>
              <a:t>January 2025</a:t>
            </a:r>
            <a:endParaRPr lang="en-GB" dirty="0"/>
          </a:p>
        </p:txBody>
      </p:sp>
      <p:sp>
        <p:nvSpPr>
          <p:cNvPr id="7" name="Footer Placeholder 4"/>
          <p:cNvSpPr>
            <a:spLocks noGrp="1"/>
          </p:cNvSpPr>
          <p:nvPr>
            <p:ph type="ftr" idx="11"/>
          </p:nvPr>
        </p:nvSpPr>
        <p:spPr/>
        <p:txBody>
          <a:bodyPr/>
          <a:lstStyle/>
          <a:p>
            <a:r>
              <a:rPr lang="en-GB"/>
              <a:t>Guido R. Hiertz, Ericsson GmbH</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87236752"/>
              </p:ext>
            </p:extLst>
          </p:nvPr>
        </p:nvGraphicFramePr>
        <p:xfrm>
          <a:off x="993775" y="2420888"/>
          <a:ext cx="10272713" cy="1328738"/>
        </p:xfrm>
        <a:graphic>
          <a:graphicData uri="http://schemas.openxmlformats.org/presentationml/2006/ole">
            <mc:AlternateContent xmlns:mc="http://schemas.openxmlformats.org/markup-compatibility/2006">
              <mc:Choice xmlns:v="urn:schemas-microsoft-com:vml" Requires="v">
                <p:oleObj name="Dokument" r:id="rId3" imgW="10439400" imgH="1358900" progId="Word.Document.8">
                  <p:embed/>
                </p:oleObj>
              </mc:Choice>
              <mc:Fallback>
                <p:oleObj name="Dokument" r:id="rId3" imgW="10439400" imgH="1358900" progId="Word.Document.8">
                  <p:embed/>
                  <p:pic>
                    <p:nvPicPr>
                      <p:cNvPr id="3075" name="Object 3"/>
                      <p:cNvPicPr>
                        <a:picLocks noChangeAspect="1" noChangeArrowheads="1"/>
                      </p:cNvPicPr>
                      <p:nvPr/>
                    </p:nvPicPr>
                    <p:blipFill>
                      <a:blip r:embed="rId4"/>
                      <a:srcRect/>
                      <a:stretch>
                        <a:fillRect/>
                      </a:stretch>
                    </p:blipFill>
                    <p:spPr bwMode="auto">
                      <a:xfrm>
                        <a:off x="993775" y="2420888"/>
                        <a:ext cx="10272713" cy="13287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 301 893 version 2.2.1</a:t>
            </a:r>
          </a:p>
        </p:txBody>
      </p:sp>
      <p:sp>
        <p:nvSpPr>
          <p:cNvPr id="9218" name="Rectangle 2"/>
          <p:cNvSpPr>
            <a:spLocks noGrp="1" noChangeArrowheads="1"/>
          </p:cNvSpPr>
          <p:nvPr>
            <p:ph sz="half" idx="1"/>
          </p:nvPr>
        </p:nvSpPr>
        <p:spPr>
          <a:ln/>
        </p:spPr>
        <p:txBody>
          <a:bodyPr>
            <a:normAutofit fontScale="92500" lnSpcReduction="10000"/>
          </a:bodyPr>
          <a:lstStyle/>
          <a:p>
            <a:pPr>
              <a:buFont typeface="Times New Roman" pitchFamily="16" charset="0"/>
              <a:buChar char="•"/>
            </a:pPr>
            <a:r>
              <a:rPr lang="en-GB" dirty="0"/>
              <a:t>Final national voting on EN 301 893 (Wireless Access Systems including Radio Local Area Networks, WAS/RLAN, operating in the license-exempt 5 GHz band) concluded</a:t>
            </a:r>
          </a:p>
          <a:p>
            <a:pPr lvl="1">
              <a:buFont typeface="Times New Roman" pitchFamily="16" charset="0"/>
              <a:buChar char="•"/>
            </a:pPr>
            <a:r>
              <a:rPr lang="en-GB" dirty="0"/>
              <a:t>No objections</a:t>
            </a:r>
          </a:p>
          <a:p>
            <a:pPr lvl="1">
              <a:buFont typeface="Times New Roman" pitchFamily="16" charset="0"/>
              <a:buChar char="•"/>
            </a:pPr>
            <a:r>
              <a:rPr lang="en-GB" dirty="0"/>
              <a:t>No comments</a:t>
            </a:r>
          </a:p>
          <a:p>
            <a:pPr>
              <a:buFont typeface="Times New Roman" pitchFamily="16" charset="0"/>
              <a:buChar char="•"/>
            </a:pPr>
            <a:r>
              <a:rPr lang="en-GB" dirty="0"/>
              <a:t>A major milestone!</a:t>
            </a:r>
          </a:p>
          <a:p>
            <a:pPr lvl="1">
              <a:buFont typeface="Times New Roman" pitchFamily="16" charset="0"/>
              <a:buChar char="•"/>
            </a:pPr>
            <a:r>
              <a:rPr lang="en-GB" dirty="0"/>
              <a:t>Work on this revision begun 2017</a:t>
            </a:r>
          </a:p>
        </p:txBody>
      </p:sp>
      <p:sp>
        <p:nvSpPr>
          <p:cNvPr id="3" name="Inhaltsplatzhalter 2">
            <a:extLst>
              <a:ext uri="{FF2B5EF4-FFF2-40B4-BE49-F238E27FC236}">
                <a16:creationId xmlns:a16="http://schemas.microsoft.com/office/drawing/2014/main" id="{59562CC4-FD7C-1B56-7269-EDE0F8B764A9}"/>
              </a:ext>
            </a:extLst>
          </p:cNvPr>
          <p:cNvSpPr>
            <a:spLocks noGrp="1"/>
          </p:cNvSpPr>
          <p:nvPr>
            <p:ph sz="half" idx="2"/>
          </p:nvPr>
        </p:nvSpPr>
        <p:spPr/>
        <p:txBody>
          <a:bodyPr/>
          <a:lstStyle/>
          <a:p>
            <a:pPr>
              <a:buFont typeface="Times New Roman" pitchFamily="16" charset="0"/>
              <a:buChar char="•"/>
            </a:pPr>
            <a:r>
              <a:rPr lang="en-GB" dirty="0"/>
              <a:t>ETSI published </a:t>
            </a:r>
            <a:r>
              <a:rPr lang="en-GB" dirty="0">
                <a:hlinkClick r:id="rId3"/>
              </a:rPr>
              <a:t>version 2.2.1</a:t>
            </a:r>
            <a:endParaRPr lang="en-GB" dirty="0"/>
          </a:p>
          <a:p>
            <a:pPr lvl="1">
              <a:buFont typeface="Times New Roman" pitchFamily="16" charset="0"/>
              <a:buChar char="•"/>
            </a:pPr>
            <a:r>
              <a:rPr lang="en-GB" dirty="0"/>
              <a:t>Offered to European Commission for citation in the </a:t>
            </a:r>
            <a:r>
              <a:rPr lang="en-GB" dirty="0">
                <a:hlinkClick r:id="rId4"/>
              </a:rPr>
              <a:t>Official Journal of the European Union (OJEU)</a:t>
            </a:r>
            <a:endParaRPr lang="en-GB" dirty="0"/>
          </a:p>
          <a:p>
            <a:pPr lvl="1">
              <a:buFont typeface="Times New Roman" pitchFamily="16" charset="0"/>
              <a:buChar char="•"/>
            </a:pPr>
            <a:r>
              <a:rPr lang="en-GB" dirty="0"/>
              <a:t>Currently, average duration of Harmonised Standards (HSs) exceeds one year</a:t>
            </a:r>
          </a:p>
        </p:txBody>
      </p:sp>
      <p:sp>
        <p:nvSpPr>
          <p:cNvPr id="4" name="Date Placeholder 3"/>
          <p:cNvSpPr>
            <a:spLocks noGrp="1"/>
          </p:cNvSpPr>
          <p:nvPr>
            <p:ph type="dt" idx="10"/>
          </p:nvPr>
        </p:nvSpPr>
        <p:spPr/>
        <p:txBody>
          <a:bodyPr/>
          <a:lstStyle/>
          <a:p>
            <a:r>
              <a:rPr lang="de-DE"/>
              <a:t>January 2025</a:t>
            </a:r>
            <a:endParaRPr lang="en-GB"/>
          </a:p>
        </p:txBody>
      </p:sp>
      <p:sp>
        <p:nvSpPr>
          <p:cNvPr id="5" name="Footer Placeholder 4"/>
          <p:cNvSpPr>
            <a:spLocks noGrp="1"/>
          </p:cNvSpPr>
          <p:nvPr>
            <p:ph type="ftr" idx="11"/>
          </p:nvPr>
        </p:nvSpPr>
        <p:spPr/>
        <p:txBody>
          <a:bodyPr/>
          <a:lstStyle/>
          <a:p>
            <a:r>
              <a:rPr lang="en-GB"/>
              <a:t>Guido R. Hiertz, Ericsson GmbH</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CA3E11-6A76-9EEC-7515-346054D86BF0}"/>
              </a:ext>
            </a:extLst>
          </p:cNvPr>
          <p:cNvSpPr>
            <a:spLocks noGrp="1"/>
          </p:cNvSpPr>
          <p:nvPr>
            <p:ph type="title"/>
          </p:nvPr>
        </p:nvSpPr>
        <p:spPr/>
        <p:txBody>
          <a:bodyPr/>
          <a:lstStyle/>
          <a:p>
            <a:r>
              <a:rPr lang="en-US" dirty="0"/>
              <a:t>Draft EN 303 687</a:t>
            </a:r>
          </a:p>
        </p:txBody>
      </p:sp>
      <p:sp>
        <p:nvSpPr>
          <p:cNvPr id="7" name="Inhaltsplatzhalter 6">
            <a:extLst>
              <a:ext uri="{FF2B5EF4-FFF2-40B4-BE49-F238E27FC236}">
                <a16:creationId xmlns:a16="http://schemas.microsoft.com/office/drawing/2014/main" id="{E2BCDEFC-770E-4A90-7A4A-90FEC1FF5DB8}"/>
              </a:ext>
            </a:extLst>
          </p:cNvPr>
          <p:cNvSpPr>
            <a:spLocks noGrp="1"/>
          </p:cNvSpPr>
          <p:nvPr>
            <p:ph sz="half" idx="1"/>
          </p:nvPr>
        </p:nvSpPr>
        <p:spPr/>
        <p:txBody>
          <a:bodyPr/>
          <a:lstStyle/>
          <a:p>
            <a:pPr marL="457200" indent="-457200">
              <a:buFont typeface="Arial" panose="020B0604020202020204" pitchFamily="34" charset="0"/>
              <a:buChar char="•"/>
            </a:pPr>
            <a:r>
              <a:rPr lang="en-US" dirty="0"/>
              <a:t>Work on next version of EN 303 687 (</a:t>
            </a:r>
            <a:r>
              <a:rPr lang="en-GB" dirty="0"/>
              <a:t>WAS/RLAN operating in the license-exempt 6 GHz band) continued</a:t>
            </a:r>
          </a:p>
        </p:txBody>
      </p:sp>
      <p:sp>
        <p:nvSpPr>
          <p:cNvPr id="8" name="Inhaltsplatzhalter 7">
            <a:extLst>
              <a:ext uri="{FF2B5EF4-FFF2-40B4-BE49-F238E27FC236}">
                <a16:creationId xmlns:a16="http://schemas.microsoft.com/office/drawing/2014/main" id="{29352172-888C-E905-9EA5-2B134ECFADA3}"/>
              </a:ext>
            </a:extLst>
          </p:cNvPr>
          <p:cNvSpPr>
            <a:spLocks noGrp="1"/>
          </p:cNvSpPr>
          <p:nvPr>
            <p:ph sz="half" idx="2"/>
          </p:nvPr>
        </p:nvSpPr>
        <p:spPr/>
        <p:txBody>
          <a:bodyPr>
            <a:normAutofit lnSpcReduction="10000"/>
          </a:bodyPr>
          <a:lstStyle/>
          <a:p>
            <a:pPr marL="457200" indent="-457200">
              <a:buFont typeface="Arial" panose="020B0604020202020204" pitchFamily="34" charset="0"/>
              <a:buChar char="•"/>
            </a:pPr>
            <a:r>
              <a:rPr lang="en-US" dirty="0"/>
              <a:t>TC BRAN achieved consensus on Narrowband Frequency Hopping (NB FH) medium access rules</a:t>
            </a:r>
          </a:p>
          <a:p>
            <a:pPr marL="857250" lvl="1" indent="-457200">
              <a:buFont typeface="Arial" panose="020B0604020202020204" pitchFamily="34" charset="0"/>
              <a:buChar char="•"/>
            </a:pPr>
            <a:r>
              <a:rPr lang="en-US" dirty="0"/>
              <a:t>See latest draft </a:t>
            </a:r>
            <a:r>
              <a:rPr lang="en-US" dirty="0">
                <a:hlinkClick r:id="rId2"/>
              </a:rPr>
              <a:t>version 1.1.6</a:t>
            </a:r>
            <a:r>
              <a:rPr lang="en-US" dirty="0"/>
              <a:t> for details</a:t>
            </a:r>
          </a:p>
          <a:p>
            <a:pPr marL="857250" lvl="1" indent="-457200">
              <a:buFont typeface="Arial" panose="020B0604020202020204" pitchFamily="34" charset="0"/>
              <a:buChar char="•"/>
            </a:pPr>
            <a:r>
              <a:rPr lang="en-US" dirty="0"/>
              <a:t>General concept approved; details (e. g., various durations) reman to be defined at future meetings</a:t>
            </a:r>
          </a:p>
        </p:txBody>
      </p:sp>
      <p:sp>
        <p:nvSpPr>
          <p:cNvPr id="6" name="Datumsplatzhalter 5">
            <a:extLst>
              <a:ext uri="{FF2B5EF4-FFF2-40B4-BE49-F238E27FC236}">
                <a16:creationId xmlns:a16="http://schemas.microsoft.com/office/drawing/2014/main" id="{33780A94-B6E6-12C7-6BC8-6FFC36621948}"/>
              </a:ext>
            </a:extLst>
          </p:cNvPr>
          <p:cNvSpPr>
            <a:spLocks noGrp="1"/>
          </p:cNvSpPr>
          <p:nvPr>
            <p:ph type="dt" idx="10"/>
          </p:nvPr>
        </p:nvSpPr>
        <p:spPr/>
        <p:txBody>
          <a:bodyPr/>
          <a:lstStyle/>
          <a:p>
            <a:r>
              <a:rPr lang="de-DE"/>
              <a:t>January 2025</a:t>
            </a:r>
            <a:endParaRPr lang="en-GB" dirty="0"/>
          </a:p>
        </p:txBody>
      </p:sp>
      <p:sp>
        <p:nvSpPr>
          <p:cNvPr id="5" name="Fußzeilenplatzhalter 4">
            <a:extLst>
              <a:ext uri="{FF2B5EF4-FFF2-40B4-BE49-F238E27FC236}">
                <a16:creationId xmlns:a16="http://schemas.microsoft.com/office/drawing/2014/main" id="{F3F46817-62FB-2E33-41DC-19C59812BCB8}"/>
              </a:ext>
            </a:extLst>
          </p:cNvPr>
          <p:cNvSpPr>
            <a:spLocks noGrp="1"/>
          </p:cNvSpPr>
          <p:nvPr>
            <p:ph type="ftr" idx="11"/>
          </p:nvPr>
        </p:nvSpPr>
        <p:spPr/>
        <p:txBody>
          <a:bodyPr/>
          <a:lstStyle/>
          <a:p>
            <a:r>
              <a:rPr lang="en-GB"/>
              <a:t>Guido R. Hiertz, Ericsson GmbH</a:t>
            </a:r>
            <a:endParaRPr lang="en-GB" dirty="0"/>
          </a:p>
        </p:txBody>
      </p:sp>
      <p:sp>
        <p:nvSpPr>
          <p:cNvPr id="4" name="Foliennummernplatzhalter 3">
            <a:extLst>
              <a:ext uri="{FF2B5EF4-FFF2-40B4-BE49-F238E27FC236}">
                <a16:creationId xmlns:a16="http://schemas.microsoft.com/office/drawing/2014/main" id="{6758E0CC-7DE2-A3C4-E7B3-CA02ADF6721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233587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096BF8-5C38-2236-ED25-2B586CEBB614}"/>
              </a:ext>
            </a:extLst>
          </p:cNvPr>
          <p:cNvSpPr>
            <a:spLocks noGrp="1"/>
          </p:cNvSpPr>
          <p:nvPr>
            <p:ph type="title"/>
          </p:nvPr>
        </p:nvSpPr>
        <p:spPr/>
        <p:txBody>
          <a:bodyPr/>
          <a:lstStyle/>
          <a:p>
            <a:r>
              <a:rPr lang="en-US" dirty="0"/>
              <a:t>EN 303 687, version 1.1.1</a:t>
            </a:r>
          </a:p>
        </p:txBody>
      </p:sp>
      <p:sp>
        <p:nvSpPr>
          <p:cNvPr id="3" name="Inhaltsplatzhalter 2">
            <a:extLst>
              <a:ext uri="{FF2B5EF4-FFF2-40B4-BE49-F238E27FC236}">
                <a16:creationId xmlns:a16="http://schemas.microsoft.com/office/drawing/2014/main" id="{F37072D2-AB8E-4F59-7C53-C55D30F79538}"/>
              </a:ext>
            </a:extLst>
          </p:cNvPr>
          <p:cNvSpPr>
            <a:spLocks noGrp="1"/>
          </p:cNvSpPr>
          <p:nvPr>
            <p:ph idx="1"/>
          </p:nvPr>
        </p:nvSpPr>
        <p:spPr/>
        <p:txBody>
          <a:bodyPr/>
          <a:lstStyle/>
          <a:p>
            <a:pPr>
              <a:buFont typeface="Arial" panose="020B0604020202020204" pitchFamily="34" charset="0"/>
              <a:buChar char="•"/>
            </a:pPr>
            <a:r>
              <a:rPr lang="en-US" dirty="0"/>
              <a:t>Updates to OJEU expected during first quarter in 2025</a:t>
            </a:r>
          </a:p>
          <a:p>
            <a:pPr lvl="1">
              <a:buFont typeface="Arial" panose="020B0604020202020204" pitchFamily="34" charset="0"/>
              <a:buChar char="•"/>
            </a:pPr>
            <a:r>
              <a:rPr lang="en-US" dirty="0"/>
              <a:t>TC BRAN hopes that the European Commission will list version 1.1.1 of EN 303 687 in the Official Journal of the European Union (OJEU)</a:t>
            </a:r>
          </a:p>
          <a:p>
            <a:pPr lvl="1">
              <a:buFont typeface="Arial" panose="020B0604020202020204" pitchFamily="34" charset="0"/>
              <a:buChar char="•"/>
            </a:pPr>
            <a:r>
              <a:rPr lang="en-US" dirty="0"/>
              <a:t>If listed, it is unlikely that version 1.1.1 of EN 303 687 would be listed without a note</a:t>
            </a:r>
          </a:p>
          <a:p>
            <a:pPr lvl="1">
              <a:buFont typeface="Arial" panose="020B0604020202020204" pitchFamily="34" charset="0"/>
              <a:buChar char="•"/>
            </a:pPr>
            <a:r>
              <a:rPr lang="en-US" dirty="0"/>
              <a:t>It is expected that a note will limit how this Harmonised Standard (HS) may be used to provide a presumption of conformity</a:t>
            </a:r>
          </a:p>
        </p:txBody>
      </p:sp>
      <p:sp>
        <p:nvSpPr>
          <p:cNvPr id="4" name="Foliennummernplatzhalter 3">
            <a:extLst>
              <a:ext uri="{FF2B5EF4-FFF2-40B4-BE49-F238E27FC236}">
                <a16:creationId xmlns:a16="http://schemas.microsoft.com/office/drawing/2014/main" id="{296EA577-1C56-CD51-13A7-EE9F24C42BC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a:extLst>
              <a:ext uri="{FF2B5EF4-FFF2-40B4-BE49-F238E27FC236}">
                <a16:creationId xmlns:a16="http://schemas.microsoft.com/office/drawing/2014/main" id="{BFBE453A-2533-29CF-96DC-EC1AA5D5A56A}"/>
              </a:ext>
            </a:extLst>
          </p:cNvPr>
          <p:cNvSpPr>
            <a:spLocks noGrp="1"/>
          </p:cNvSpPr>
          <p:nvPr>
            <p:ph type="ftr" idx="14"/>
          </p:nvPr>
        </p:nvSpPr>
        <p:spPr/>
        <p:txBody>
          <a:bodyPr/>
          <a:lstStyle/>
          <a:p>
            <a:r>
              <a:rPr lang="en-GB"/>
              <a:t>Guido R. Hiertz, Ericsson GmbH</a:t>
            </a:r>
            <a:endParaRPr lang="en-GB" dirty="0"/>
          </a:p>
        </p:txBody>
      </p:sp>
      <p:sp>
        <p:nvSpPr>
          <p:cNvPr id="6" name="Datumsplatzhalter 5">
            <a:extLst>
              <a:ext uri="{FF2B5EF4-FFF2-40B4-BE49-F238E27FC236}">
                <a16:creationId xmlns:a16="http://schemas.microsoft.com/office/drawing/2014/main" id="{7289C58F-4138-0810-40F4-2653A564B7D1}"/>
              </a:ext>
            </a:extLst>
          </p:cNvPr>
          <p:cNvSpPr>
            <a:spLocks noGrp="1"/>
          </p:cNvSpPr>
          <p:nvPr>
            <p:ph type="dt" idx="15"/>
          </p:nvPr>
        </p:nvSpPr>
        <p:spPr/>
        <p:txBody>
          <a:bodyPr/>
          <a:lstStyle/>
          <a:p>
            <a:r>
              <a:rPr lang="de-DE"/>
              <a:t>January 2025</a:t>
            </a:r>
            <a:endParaRPr lang="en-GB" dirty="0"/>
          </a:p>
        </p:txBody>
      </p:sp>
    </p:spTree>
    <p:extLst>
      <p:ext uri="{BB962C8B-B14F-4D97-AF65-F5344CB8AC3E}">
        <p14:creationId xmlns:p14="http://schemas.microsoft.com/office/powerpoint/2010/main" val="61053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04104-0C5B-0AD1-951D-21530C2366FD}"/>
              </a:ext>
            </a:extLst>
          </p:cNvPr>
          <p:cNvSpPr>
            <a:spLocks noGrp="1"/>
          </p:cNvSpPr>
          <p:nvPr>
            <p:ph type="title"/>
          </p:nvPr>
        </p:nvSpPr>
        <p:spPr/>
        <p:txBody>
          <a:bodyPr/>
          <a:lstStyle/>
          <a:p>
            <a:r>
              <a:rPr lang="en-US" dirty="0"/>
              <a:t>Review of Harmonised Standards older than five years</a:t>
            </a:r>
          </a:p>
        </p:txBody>
      </p:sp>
      <p:sp>
        <p:nvSpPr>
          <p:cNvPr id="3" name="Inhaltsplatzhalter 2">
            <a:extLst>
              <a:ext uri="{FF2B5EF4-FFF2-40B4-BE49-F238E27FC236}">
                <a16:creationId xmlns:a16="http://schemas.microsoft.com/office/drawing/2014/main" id="{57CC8693-B804-081A-691D-A4AA33F8D576}"/>
              </a:ext>
            </a:extLst>
          </p:cNvPr>
          <p:cNvSpPr>
            <a:spLocks noGrp="1"/>
          </p:cNvSpPr>
          <p:nvPr>
            <p:ph sz="half" idx="1"/>
          </p:nvPr>
        </p:nvSpPr>
        <p:spPr/>
        <p:txBody>
          <a:bodyPr>
            <a:normAutofit fontScale="92500" lnSpcReduction="20000"/>
          </a:bodyPr>
          <a:lstStyle/>
          <a:p>
            <a:pPr marL="457200" indent="-457200">
              <a:buFont typeface="Arial" panose="020B0604020202020204" pitchFamily="34" charset="0"/>
              <a:buChar char="•"/>
            </a:pPr>
            <a:r>
              <a:rPr lang="en-US" dirty="0"/>
              <a:t>TC BRAN reviewed EN 300 652, EN 302 502, EN 303 316, EN 303 339, EN 301 811‑1‑1, EN 301 811‑1‑2, EN 301 811‑1‑3, EN 301 823‑1‑1, EN 301 823‑1‑2, EN 301 823‑1‑3, EN 301 823‑2‑1, EN 301 823‑2‑2, and EN 301 823‑2‑3</a:t>
            </a:r>
          </a:p>
          <a:p>
            <a:endParaRPr lang="en-US" dirty="0"/>
          </a:p>
        </p:txBody>
      </p:sp>
      <p:sp>
        <p:nvSpPr>
          <p:cNvPr id="4" name="Inhaltsplatzhalter 3">
            <a:extLst>
              <a:ext uri="{FF2B5EF4-FFF2-40B4-BE49-F238E27FC236}">
                <a16:creationId xmlns:a16="http://schemas.microsoft.com/office/drawing/2014/main" id="{A3928C0A-8FE5-6B8C-FE93-11CA56F13006}"/>
              </a:ext>
            </a:extLst>
          </p:cNvPr>
          <p:cNvSpPr>
            <a:spLocks noGrp="1"/>
          </p:cNvSpPr>
          <p:nvPr>
            <p:ph sz="half" idx="2"/>
          </p:nvPr>
        </p:nvSpPr>
        <p:spPr/>
        <p:txBody>
          <a:bodyPr>
            <a:normAutofit fontScale="92500" lnSpcReduction="20000"/>
          </a:bodyPr>
          <a:lstStyle/>
          <a:p>
            <a:pPr marL="457200" indent="-457200">
              <a:buFont typeface="Arial" panose="020B0604020202020204" pitchFamily="34" charset="0"/>
              <a:buChar char="•"/>
            </a:pPr>
            <a:r>
              <a:rPr lang="en-US" dirty="0"/>
              <a:t>Standards relate to HiperLAN, HiperLAN/2, Direct Air-to-Ground communication, 5.8 GHz Broadband Fixed Wireless Access (BFWA)</a:t>
            </a:r>
          </a:p>
          <a:p>
            <a:pPr marL="457200" indent="-457200">
              <a:buFont typeface="Arial" panose="020B0604020202020204" pitchFamily="34" charset="0"/>
              <a:buChar char="•"/>
            </a:pPr>
            <a:r>
              <a:rPr lang="en-US" dirty="0"/>
              <a:t>TC BRAN needs to decide if these standards are still current or should be retired</a:t>
            </a:r>
          </a:p>
        </p:txBody>
      </p:sp>
      <p:sp>
        <p:nvSpPr>
          <p:cNvPr id="5" name="Datumsplatzhalter 4">
            <a:extLst>
              <a:ext uri="{FF2B5EF4-FFF2-40B4-BE49-F238E27FC236}">
                <a16:creationId xmlns:a16="http://schemas.microsoft.com/office/drawing/2014/main" id="{49431C02-56F4-29C8-AE25-ABB454564976}"/>
              </a:ext>
            </a:extLst>
          </p:cNvPr>
          <p:cNvSpPr>
            <a:spLocks noGrp="1"/>
          </p:cNvSpPr>
          <p:nvPr>
            <p:ph type="dt" idx="10"/>
          </p:nvPr>
        </p:nvSpPr>
        <p:spPr/>
        <p:txBody>
          <a:bodyPr/>
          <a:lstStyle/>
          <a:p>
            <a:r>
              <a:rPr lang="de-DE"/>
              <a:t>January 2025</a:t>
            </a:r>
            <a:endParaRPr lang="en-GB"/>
          </a:p>
        </p:txBody>
      </p:sp>
      <p:sp>
        <p:nvSpPr>
          <p:cNvPr id="6" name="Fußzeilenplatzhalter 5">
            <a:extLst>
              <a:ext uri="{FF2B5EF4-FFF2-40B4-BE49-F238E27FC236}">
                <a16:creationId xmlns:a16="http://schemas.microsoft.com/office/drawing/2014/main" id="{FCF1417E-DA7E-0ABF-FC64-DF5E90B20FB9}"/>
              </a:ext>
            </a:extLst>
          </p:cNvPr>
          <p:cNvSpPr>
            <a:spLocks noGrp="1"/>
          </p:cNvSpPr>
          <p:nvPr>
            <p:ph type="ftr" idx="11"/>
          </p:nvPr>
        </p:nvSpPr>
        <p:spPr>
          <a:xfrm>
            <a:off x="7104112" y="6453336"/>
            <a:ext cx="4246027" cy="180975"/>
          </a:xfrm>
        </p:spPr>
        <p:txBody>
          <a:bodyPr/>
          <a:lstStyle/>
          <a:p>
            <a:r>
              <a:rPr lang="en-GB"/>
              <a:t>Guido R. Hiertz, Ericsson GmbH</a:t>
            </a:r>
          </a:p>
        </p:txBody>
      </p:sp>
      <p:sp>
        <p:nvSpPr>
          <p:cNvPr id="7" name="Foliennummernplatzhalter 6">
            <a:extLst>
              <a:ext uri="{FF2B5EF4-FFF2-40B4-BE49-F238E27FC236}">
                <a16:creationId xmlns:a16="http://schemas.microsoft.com/office/drawing/2014/main" id="{C0AFD221-EF4C-58C1-AC2F-4EDE882847A5}"/>
              </a:ext>
            </a:extLst>
          </p:cNvPr>
          <p:cNvSpPr>
            <a:spLocks noGrp="1"/>
          </p:cNvSpPr>
          <p:nvPr>
            <p:ph type="sldNum" idx="12"/>
          </p:nvPr>
        </p:nvSpPr>
        <p:spPr/>
        <p:txBody>
          <a:bodyPr/>
          <a:lstStyle/>
          <a:p>
            <a:r>
              <a:rPr lang="en-GB"/>
              <a:t>Slide </a:t>
            </a:r>
            <a:fld id="{1CD163DD-D5E7-41DA-95F2-71530C24F8C3}" type="slidenum">
              <a:rPr lang="en-GB" smtClean="0"/>
              <a:pPr/>
              <a:t>5</a:t>
            </a:fld>
            <a:endParaRPr lang="en-GB"/>
          </a:p>
        </p:txBody>
      </p:sp>
    </p:spTree>
    <p:extLst>
      <p:ext uri="{BB962C8B-B14F-4D97-AF65-F5344CB8AC3E}">
        <p14:creationId xmlns:p14="http://schemas.microsoft.com/office/powerpoint/2010/main" val="1717085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4AB29E-AAD9-38C8-D7CB-C5D2CACE5190}"/>
              </a:ext>
            </a:extLst>
          </p:cNvPr>
          <p:cNvSpPr>
            <a:spLocks noGrp="1"/>
          </p:cNvSpPr>
          <p:nvPr>
            <p:ph type="title"/>
          </p:nvPr>
        </p:nvSpPr>
        <p:spPr/>
        <p:txBody>
          <a:bodyPr/>
          <a:lstStyle/>
          <a:p>
            <a:r>
              <a:rPr lang="en-US" dirty="0"/>
              <a:t>European Commission decision 2021/1067</a:t>
            </a:r>
          </a:p>
        </p:txBody>
      </p:sp>
      <p:sp>
        <p:nvSpPr>
          <p:cNvPr id="3" name="Inhaltsplatzhalter 2">
            <a:extLst>
              <a:ext uri="{FF2B5EF4-FFF2-40B4-BE49-F238E27FC236}">
                <a16:creationId xmlns:a16="http://schemas.microsoft.com/office/drawing/2014/main" id="{2FC0130F-6C24-6C91-CC5A-EE0D194B2C8D}"/>
              </a:ext>
            </a:extLst>
          </p:cNvPr>
          <p:cNvSpPr>
            <a:spLocks noGrp="1"/>
          </p:cNvSpPr>
          <p:nvPr>
            <p:ph sz="half" idx="1"/>
          </p:nvPr>
        </p:nvSpPr>
        <p:spPr/>
        <p:txBody>
          <a:bodyPr>
            <a:normAutofit fontScale="92500" lnSpcReduction="10000"/>
          </a:bodyPr>
          <a:lstStyle/>
          <a:p>
            <a:pPr marL="457200" indent="-457200">
              <a:buFont typeface="Arial" panose="020B0604020202020204" pitchFamily="34" charset="0"/>
              <a:buChar char="•"/>
            </a:pPr>
            <a:r>
              <a:rPr lang="en-US" dirty="0"/>
              <a:t>On 2024-11-08, the Electronic Communications Committee (ECC) of the </a:t>
            </a:r>
            <a:r>
              <a:rPr lang="en-US" b="1" dirty="0"/>
              <a:t>European Conference of Postal and Telecommunications Administrations (CEPT) amended decision </a:t>
            </a:r>
            <a:r>
              <a:rPr lang="en-US" b="1" dirty="0">
                <a:hlinkClick r:id="rId2"/>
              </a:rPr>
              <a:t>DEC(20)01</a:t>
            </a:r>
            <a:endParaRPr lang="en-US" dirty="0"/>
          </a:p>
          <a:p>
            <a:pPr marL="857250" lvl="1" indent="-457200">
              <a:buFont typeface="Arial" panose="020B0604020202020204" pitchFamily="34" charset="0"/>
              <a:buChar char="•"/>
            </a:pPr>
            <a:r>
              <a:rPr lang="en-US" sz="2600" dirty="0"/>
              <a:t>See updates related to Out-Of-Band Emissions (OOBE) below 5935 MHz for Very Low Power (VLP) devices</a:t>
            </a:r>
          </a:p>
        </p:txBody>
      </p:sp>
      <p:sp>
        <p:nvSpPr>
          <p:cNvPr id="4" name="Inhaltsplatzhalter 3">
            <a:extLst>
              <a:ext uri="{FF2B5EF4-FFF2-40B4-BE49-F238E27FC236}">
                <a16:creationId xmlns:a16="http://schemas.microsoft.com/office/drawing/2014/main" id="{16565757-08C2-B6F7-60CD-C381603EC5FB}"/>
              </a:ext>
            </a:extLst>
          </p:cNvPr>
          <p:cNvSpPr>
            <a:spLocks noGrp="1"/>
          </p:cNvSpPr>
          <p:nvPr>
            <p:ph sz="half" idx="2"/>
          </p:nvPr>
        </p:nvSpPr>
        <p:spPr/>
        <p:txBody>
          <a:bodyPr/>
          <a:lstStyle/>
          <a:p>
            <a:pPr marL="457200" indent="-457200">
              <a:buFont typeface="Arial" panose="020B0604020202020204" pitchFamily="34" charset="0"/>
              <a:buChar char="•"/>
            </a:pPr>
            <a:r>
              <a:rPr lang="en-US" dirty="0"/>
              <a:t>European Commission (EC) amended its decision </a:t>
            </a:r>
            <a:r>
              <a:rPr lang="en-US" dirty="0">
                <a:hlinkClick r:id="rId3"/>
              </a:rPr>
              <a:t>2021/1067</a:t>
            </a:r>
            <a:endParaRPr lang="en-US" dirty="0"/>
          </a:p>
          <a:p>
            <a:pPr marL="857250" lvl="1" indent="-457200">
              <a:buFont typeface="Arial" panose="020B0604020202020204" pitchFamily="34" charset="0"/>
              <a:buChar char="•"/>
            </a:pPr>
            <a:r>
              <a:rPr lang="en-US" dirty="0"/>
              <a:t>See decision </a:t>
            </a:r>
            <a:r>
              <a:rPr lang="en-US" dirty="0">
                <a:hlinkClick r:id="rId4"/>
              </a:rPr>
              <a:t>2024/3157</a:t>
            </a:r>
            <a:endParaRPr lang="en-US" dirty="0"/>
          </a:p>
          <a:p>
            <a:pPr marL="857250" lvl="1" indent="-457200">
              <a:buFont typeface="Arial" panose="020B0604020202020204" pitchFamily="34" charset="0"/>
              <a:buChar char="•"/>
            </a:pPr>
            <a:r>
              <a:rPr lang="en-US" dirty="0"/>
              <a:t>Decision to raise OOBE from −45 dBm/MHz to −37 dBm/MHz delayed until end of this year</a:t>
            </a:r>
          </a:p>
        </p:txBody>
      </p:sp>
      <p:sp>
        <p:nvSpPr>
          <p:cNvPr id="5" name="Datumsplatzhalter 4">
            <a:extLst>
              <a:ext uri="{FF2B5EF4-FFF2-40B4-BE49-F238E27FC236}">
                <a16:creationId xmlns:a16="http://schemas.microsoft.com/office/drawing/2014/main" id="{FFD903B0-9230-34DC-5599-7107C224A517}"/>
              </a:ext>
            </a:extLst>
          </p:cNvPr>
          <p:cNvSpPr>
            <a:spLocks noGrp="1"/>
          </p:cNvSpPr>
          <p:nvPr>
            <p:ph type="dt" idx="10"/>
          </p:nvPr>
        </p:nvSpPr>
        <p:spPr/>
        <p:txBody>
          <a:bodyPr/>
          <a:lstStyle/>
          <a:p>
            <a:r>
              <a:rPr lang="de-DE"/>
              <a:t>January 2025</a:t>
            </a:r>
            <a:endParaRPr lang="en-GB"/>
          </a:p>
        </p:txBody>
      </p:sp>
      <p:sp>
        <p:nvSpPr>
          <p:cNvPr id="6" name="Fußzeilenplatzhalter 5">
            <a:extLst>
              <a:ext uri="{FF2B5EF4-FFF2-40B4-BE49-F238E27FC236}">
                <a16:creationId xmlns:a16="http://schemas.microsoft.com/office/drawing/2014/main" id="{32EC66BD-DE1E-03DA-97C0-7B5D147B05C4}"/>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75128509-2255-D532-6104-112202E5EAAD}"/>
              </a:ext>
            </a:extLst>
          </p:cNvPr>
          <p:cNvSpPr>
            <a:spLocks noGrp="1"/>
          </p:cNvSpPr>
          <p:nvPr>
            <p:ph type="sldNum" idx="12"/>
          </p:nvPr>
        </p:nvSpPr>
        <p:spPr/>
        <p:txBody>
          <a:bodyPr/>
          <a:lstStyle/>
          <a:p>
            <a:r>
              <a:rPr lang="en-GB"/>
              <a:t>Slide </a:t>
            </a:r>
            <a:fld id="{1CD163DD-D5E7-41DA-95F2-71530C24F8C3}" type="slidenum">
              <a:rPr lang="en-GB" smtClean="0"/>
              <a:pPr/>
              <a:t>6</a:t>
            </a:fld>
            <a:endParaRPr lang="en-GB"/>
          </a:p>
        </p:txBody>
      </p:sp>
    </p:spTree>
    <p:extLst>
      <p:ext uri="{BB962C8B-B14F-4D97-AF65-F5344CB8AC3E}">
        <p14:creationId xmlns:p14="http://schemas.microsoft.com/office/powerpoint/2010/main" val="2700186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7D9099-5800-CF84-6891-49CCF3E9ACF1}"/>
              </a:ext>
            </a:extLst>
          </p:cNvPr>
          <p:cNvSpPr>
            <a:spLocks noGrp="1"/>
          </p:cNvSpPr>
          <p:nvPr>
            <p:ph type="title"/>
          </p:nvPr>
        </p:nvSpPr>
        <p:spPr/>
        <p:txBody>
          <a:bodyPr/>
          <a:lstStyle/>
          <a:p>
            <a:r>
              <a:rPr lang="en-US" dirty="0"/>
              <a:t>Upcoming meetings</a:t>
            </a:r>
          </a:p>
        </p:txBody>
      </p:sp>
      <p:sp>
        <p:nvSpPr>
          <p:cNvPr id="8" name="Inhaltsplatzhalter 7">
            <a:extLst>
              <a:ext uri="{FF2B5EF4-FFF2-40B4-BE49-F238E27FC236}">
                <a16:creationId xmlns:a16="http://schemas.microsoft.com/office/drawing/2014/main" id="{D59F8508-6D33-A89B-1D1B-BB8AB7C77526}"/>
              </a:ext>
            </a:extLst>
          </p:cNvPr>
          <p:cNvSpPr>
            <a:spLocks noGrp="1"/>
          </p:cNvSpPr>
          <p:nvPr>
            <p:ph idx="1"/>
          </p:nvPr>
        </p:nvSpPr>
        <p:spPr/>
        <p:txBody>
          <a:bodyPr>
            <a:normAutofit/>
          </a:bodyPr>
          <a:lstStyle/>
          <a:p>
            <a:pPr>
              <a:buFont typeface="Arial" panose="020B0604020202020204" pitchFamily="34" charset="0"/>
              <a:buChar char="•"/>
            </a:pPr>
            <a:r>
              <a:rPr lang="en-US" dirty="0"/>
              <a:t>BRAN#128</a:t>
            </a:r>
          </a:p>
          <a:p>
            <a:pPr lvl="1">
              <a:buFont typeface="Arial" panose="020B0604020202020204" pitchFamily="34" charset="0"/>
              <a:buChar char="•"/>
            </a:pPr>
            <a:r>
              <a:rPr lang="en-US" dirty="0"/>
              <a:t>2025-02-03 until 2025-02-05</a:t>
            </a:r>
          </a:p>
          <a:p>
            <a:pPr>
              <a:buFont typeface="Arial" panose="020B0604020202020204" pitchFamily="34" charset="0"/>
              <a:buChar char="•"/>
            </a:pPr>
            <a:r>
              <a:rPr lang="en-US" dirty="0"/>
              <a:t>BRAN#129</a:t>
            </a:r>
          </a:p>
          <a:p>
            <a:pPr lvl="1">
              <a:buFont typeface="Arial" panose="020B0604020202020204" pitchFamily="34" charset="0"/>
              <a:buChar char="•"/>
            </a:pPr>
            <a:r>
              <a:rPr lang="en-US" dirty="0"/>
              <a:t>2025-03-31 until 2025-04-03</a:t>
            </a:r>
          </a:p>
          <a:p>
            <a:pPr>
              <a:buFont typeface="Arial" panose="020B0604020202020204" pitchFamily="34" charset="0"/>
              <a:buChar char="•"/>
            </a:pPr>
            <a:r>
              <a:rPr lang="en-US" dirty="0"/>
              <a:t>BRAN#130</a:t>
            </a:r>
          </a:p>
          <a:p>
            <a:pPr lvl="1">
              <a:buFont typeface="Arial" panose="020B0604020202020204" pitchFamily="34" charset="0"/>
              <a:buChar char="•"/>
            </a:pPr>
            <a:r>
              <a:rPr lang="en-US" dirty="0"/>
              <a:t>2025-06-02 until 2025-06-06</a:t>
            </a:r>
          </a:p>
          <a:p>
            <a:pPr>
              <a:buFont typeface="Arial" panose="020B0604020202020204" pitchFamily="34" charset="0"/>
              <a:buChar char="•"/>
            </a:pPr>
            <a:r>
              <a:rPr lang="en-US" dirty="0"/>
              <a:t>BRAN#131</a:t>
            </a:r>
          </a:p>
          <a:p>
            <a:pPr lvl="1">
              <a:buFont typeface="Arial" panose="020B0604020202020204" pitchFamily="34" charset="0"/>
              <a:buChar char="•"/>
            </a:pPr>
            <a:r>
              <a:rPr lang="en-US" dirty="0"/>
              <a:t>2025-09-22 until 2025-09-26</a:t>
            </a:r>
          </a:p>
          <a:p>
            <a:pPr>
              <a:buFont typeface="Arial" panose="020B0604020202020204" pitchFamily="34" charset="0"/>
              <a:buChar char="•"/>
            </a:pPr>
            <a:r>
              <a:rPr lang="en-US" dirty="0"/>
              <a:t>BRAN#132</a:t>
            </a:r>
          </a:p>
          <a:p>
            <a:pPr lvl="1">
              <a:buFont typeface="Arial" panose="020B0604020202020204" pitchFamily="34" charset="0"/>
              <a:buChar char="•"/>
            </a:pPr>
            <a:r>
              <a:rPr lang="en-US" dirty="0"/>
              <a:t>2025-11-03 until 2025-11-07</a:t>
            </a:r>
          </a:p>
        </p:txBody>
      </p:sp>
      <p:sp>
        <p:nvSpPr>
          <p:cNvPr id="7" name="Foliennummernplatzhalter 6">
            <a:extLst>
              <a:ext uri="{FF2B5EF4-FFF2-40B4-BE49-F238E27FC236}">
                <a16:creationId xmlns:a16="http://schemas.microsoft.com/office/drawing/2014/main" id="{E58582C4-25D4-0A61-DC76-0FD4A65A7284}"/>
              </a:ext>
            </a:extLst>
          </p:cNvPr>
          <p:cNvSpPr>
            <a:spLocks noGrp="1"/>
          </p:cNvSpPr>
          <p:nvPr>
            <p:ph type="sldNum" idx="12"/>
          </p:nvPr>
        </p:nvSpPr>
        <p:spPr/>
        <p:txBody>
          <a:bodyPr/>
          <a:lstStyle/>
          <a:p>
            <a:r>
              <a:rPr lang="en-GB"/>
              <a:t>Slide </a:t>
            </a:r>
            <a:fld id="{1CD163DD-D5E7-41DA-95F2-71530C24F8C3}" type="slidenum">
              <a:rPr lang="en-GB" smtClean="0"/>
              <a:pPr/>
              <a:t>7</a:t>
            </a:fld>
            <a:endParaRPr lang="en-GB"/>
          </a:p>
        </p:txBody>
      </p:sp>
      <p:sp>
        <p:nvSpPr>
          <p:cNvPr id="6" name="Fußzeilenplatzhalter 5">
            <a:extLst>
              <a:ext uri="{FF2B5EF4-FFF2-40B4-BE49-F238E27FC236}">
                <a16:creationId xmlns:a16="http://schemas.microsoft.com/office/drawing/2014/main" id="{FBCED5A4-4078-AD57-299D-96238F2B9E2D}"/>
              </a:ext>
            </a:extLst>
          </p:cNvPr>
          <p:cNvSpPr>
            <a:spLocks noGrp="1"/>
          </p:cNvSpPr>
          <p:nvPr>
            <p:ph type="ftr" idx="14"/>
          </p:nvPr>
        </p:nvSpPr>
        <p:spPr/>
        <p:txBody>
          <a:bodyPr/>
          <a:lstStyle/>
          <a:p>
            <a:r>
              <a:rPr lang="en-GB"/>
              <a:t>Guido R. Hiertz, Ericsson GmbH</a:t>
            </a:r>
          </a:p>
        </p:txBody>
      </p:sp>
      <p:sp>
        <p:nvSpPr>
          <p:cNvPr id="5" name="Datumsplatzhalter 4">
            <a:extLst>
              <a:ext uri="{FF2B5EF4-FFF2-40B4-BE49-F238E27FC236}">
                <a16:creationId xmlns:a16="http://schemas.microsoft.com/office/drawing/2014/main" id="{32D75D4F-D4AC-9F77-9C1C-480A90577C41}"/>
              </a:ext>
            </a:extLst>
          </p:cNvPr>
          <p:cNvSpPr>
            <a:spLocks noGrp="1"/>
          </p:cNvSpPr>
          <p:nvPr>
            <p:ph type="dt" idx="15"/>
          </p:nvPr>
        </p:nvSpPr>
        <p:spPr/>
        <p:txBody>
          <a:bodyPr/>
          <a:lstStyle/>
          <a:p>
            <a:r>
              <a:rPr lang="de-DE"/>
              <a:t>January 2025</a:t>
            </a:r>
            <a:endParaRPr lang="en-GB"/>
          </a:p>
        </p:txBody>
      </p:sp>
    </p:spTree>
    <p:extLst>
      <p:ext uri="{BB962C8B-B14F-4D97-AF65-F5344CB8AC3E}">
        <p14:creationId xmlns:p14="http://schemas.microsoft.com/office/powerpoint/2010/main" val="1971558538"/>
      </p:ext>
    </p:extLst>
  </p:cSld>
  <p:clrMapOvr>
    <a:masterClrMapping/>
  </p:clrMapOvr>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Office</Template>
  <TotalTime>0</TotalTime>
  <Words>570</Words>
  <Application>Microsoft Macintosh PowerPoint</Application>
  <PresentationFormat>Breitbild</PresentationFormat>
  <Paragraphs>72</Paragraphs>
  <Slides>7</Slides>
  <Notes>2</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2" baseType="lpstr">
      <vt:lpstr>Arial Unicode MS</vt:lpstr>
      <vt:lpstr>Arial</vt:lpstr>
      <vt:lpstr>Times New Roman</vt:lpstr>
      <vt:lpstr>Office</vt:lpstr>
      <vt:lpstr>Microsoft Word 97- 2004-Dokument</vt:lpstr>
      <vt:lpstr>ETSI TC BRAN updates, January 2025</vt:lpstr>
      <vt:lpstr>EN 301 893 version 2.2.1</vt:lpstr>
      <vt:lpstr>Draft EN 303 687</vt:lpstr>
      <vt:lpstr>EN 303 687, version 1.1.1</vt:lpstr>
      <vt:lpstr>Review of Harmonised Standards older than five years</vt:lpstr>
      <vt:lpstr>European Commission decision 2021/1067</vt:lpstr>
      <vt:lpstr>Upcoming meetings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Guido R. HIertz</dc:creator>
  <cp:keywords/>
  <cp:lastModifiedBy>Guido R. HIertz</cp:lastModifiedBy>
  <cp:revision>1</cp:revision>
  <cp:lastPrinted>1601-01-01T00:00:00Z</cp:lastPrinted>
  <dcterms:created xsi:type="dcterms:W3CDTF">2025-01-13T04:35:10Z</dcterms:created>
  <dcterms:modified xsi:type="dcterms:W3CDTF">2025-01-13T06:12:01Z</dcterms:modified>
  <cp:category>Name, Affiliation</cp:category>
</cp:coreProperties>
</file>