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0" r:id="rId3"/>
    <p:sldId id="284" r:id="rId4"/>
    <p:sldId id="286" r:id="rId5"/>
    <p:sldId id="287" r:id="rId6"/>
    <p:sldId id="288" r:id="rId7"/>
    <p:sldId id="282" r:id="rId8"/>
    <p:sldId id="28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76" d="100"/>
          <a:sy n="76" d="100"/>
        </p:scale>
        <p:origin x="2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802.11-25/0040r2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Context Transfer in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2025-02-05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February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6281"/>
              </p:ext>
            </p:extLst>
          </p:nvPr>
        </p:nvGraphicFramePr>
        <p:xfrm>
          <a:off x="842963" y="2632075"/>
          <a:ext cx="1026795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2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2075"/>
                        <a:ext cx="10267950" cy="338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84269A62-0998-487D-8455-409EDCF6B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056" y="1534301"/>
            <a:ext cx="5591944" cy="4941113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04569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11bn seamless roaming (ST), context can be transferred to target AP MLD to reduce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Static context: BA parameters, SCS/MSCS,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</a:t>
            </a:r>
            <a:r>
              <a:rPr lang="en-CA" b="0" dirty="0"/>
              <a:t>ynamic context: SN,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Context can also be renegotiated with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Context transfer/renegotiation can happen in different roaming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Static context can be transferred/renegotiated in both preparation phase and execution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Dynamic context can be transferred </a:t>
            </a:r>
            <a:r>
              <a:rPr lang="en-CA"/>
              <a:t>in execution </a:t>
            </a:r>
            <a:r>
              <a:rPr lang="en-CA" dirty="0"/>
              <a:t>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discuss several aspects of context transfer and renegotiation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33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0F5834-AA08-4F3D-A163-59283881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Ping-pong roaming problem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4DF38F-50FB-4CED-8BCD-F7C3F7999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scenarios, non-AP MLD may roam between two AP MLDs back and forth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AP MLD’s signal fluctuates around roaming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completely avoid ping-pong roaming from happening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may realize it only after roaming between two AP MLDs a few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needs to be transferred or negotiated every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Results in additional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ping-pong roaming happens, how to reduce this overhead?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EDB25E-904B-4005-87FA-F367C4045A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4946F2-3B2E-40B0-B5DB-4AF32DB1C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C0BF90E-9819-4574-817E-7F3AA82200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88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CDD8A-F169-4130-8B6F-8B36CC8B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Context preserve by current AP MLD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3CA2CC-237B-4A86-BBB8-8CA21DEDD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54975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minimize context to be transferred or renegotiated in ping-pong roaming scenario, 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AP MLD preserves context of non-AP MLD within a timeout period after roaming is completed or retrieval of buffered DL data is finished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Including BA, SCS/MSCS, ...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Setup links between current AP MLD and non-AP MLD can also be preserved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preserve timeout can be the ST timeout</a:t>
            </a:r>
            <a:endParaRPr lang="en-CA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Overhead of</a:t>
            </a:r>
            <a:r>
              <a:rPr lang="en-CA" b="0" dirty="0"/>
              <a:t> preparation phase is reduced if non-AP MLD decides to roam back to current AP MLD within the timeout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E625F10-3073-459A-A0AC-8991CAB56A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E73204-9E25-46CE-AB97-DAC28526D6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18DABB1-6FE6-4EDA-AF24-89D060C19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820D24A-C5B6-41F1-8D13-1DCE8FC3D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168" y="1463915"/>
            <a:ext cx="4155553" cy="501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2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E3E53F-5848-422B-B8CF-C33B897C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indication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72AF51-C192-4A8B-9B1E-6EC41D347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default, non-AP MLD may assume context transfer from current AP MLD to target AP MLD is successful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target AP MLD may reject some transferred context due to limited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can indicate whether/what context needs to be transferred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transfer result needs to be indicated to non-AP MLD in roaming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this way, non-AP MLD knows which context is maintained and which needs renegotiation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 AP MLD can provide context suggestion for rejected context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</a:t>
            </a:r>
            <a:r>
              <a:rPr lang="en-US" altLang="zh-CN" dirty="0"/>
              <a:t>SCS parameters</a:t>
            </a:r>
            <a:r>
              <a:rPr lang="en-US" dirty="0"/>
              <a:t> recommended by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can use it for efficient renegotiation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76BF54-E437-4FB9-90B5-40F4534AA1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4AD03E-E215-465F-A6E2-35EA46011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8F28D81-151A-4C7A-824A-43FD71A415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22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86578E-E5A0-492E-ABE6-701C4DB2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timeout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8E7B7B-76A4-42F1-836B-8CC123D8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roaming preparation is completed, non-AP MLD needs to initiate roaming execution within a timeout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timeout is between roaming preparation response and execution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avoid target AP MLD reserving resources for non-AP MLD for a long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non-AP MLD might not be able to initiate roaming </a:t>
            </a:r>
            <a:r>
              <a:rPr lang="en-US" altLang="zh-CN" sz="2000" dirty="0"/>
              <a:t>within the </a:t>
            </a:r>
            <a:r>
              <a:rPr lang="en-US" altLang="zh-CN" dirty="0"/>
              <a:t>timeout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due to DUO, OBSS interference, 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fluctuating signal strength,</a:t>
            </a:r>
            <a:r>
              <a:rPr lang="en-US" dirty="0"/>
              <a:t>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may want to extend the </a:t>
            </a:r>
            <a:r>
              <a:rPr lang="en-US" altLang="zh-CN" dirty="0"/>
              <a:t>timeout</a:t>
            </a:r>
            <a:r>
              <a:rPr lang="en-US" dirty="0"/>
              <a:t>, to avoid overhead of repeating roaming preparation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 early terminate roaming, to release reserved resources at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mechanism can be defined for non-AP MLD to request updating roaming timeout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non-AP MLD to flexibly adjust roaming timeout based on its needs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FD555D-6548-45D6-A771-384C5990D4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BD6400-F4D7-4EC6-85D5-A99ECE9BE9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DB02712-911E-4B27-AB59-5AC1D3FAEB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295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have discussed several aspects of context transfer and renegotiation in seamless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reduce overhead in some roaming scenarios,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Current AP MLD preserves context about non-AP MLD within a timeout after roaming is completed or retrieval of buffered DL data is finished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Context transfer result is indicated to non-AP MLD, optionally with suggestions by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Non-AP MLD can request to update timeout for initiate roaming</a:t>
            </a: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600" b="0" dirty="0"/>
              <a:t>11-24-0052-00-00bn-seamless-roaming-details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11-24-0349-03-00bn-enhanced-fast-bss-transition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11-24-0396-02-00bn-seamless-roaming-within-a-mobility-domain-follow-up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11-24-0480-00-00bn-details-on-context-transfer-and-data-forwarding-under-ft-protocol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11-24-0679-01-00bn-thoughts-on-functionality-and-security-architecture-for-uhr-seamless-roaming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11-24-0830-00-00bn-improve-roaming-between-mlds-follow-up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11-24-0881-00-00bn-improving-stability-during-roaming-process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11-24-1425-00-00bn-considerations-for-context-transfer-in-11bn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11-24-1746-01-00bn-comparision-between-enhanced-fast-bss-transition-and-smd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11-24-1824-00-00bn-discussion-on-context-transfer-in-seamless-roaming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11-24-1883-00-00bn-seamless-roaming</a:t>
            </a:r>
          </a:p>
          <a:p>
            <a:pPr marL="0" indent="0"/>
            <a:endParaRPr lang="en-CA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12780</TotalTime>
  <Words>715</Words>
  <Application>Microsoft Office PowerPoint</Application>
  <PresentationFormat>宽屏</PresentationFormat>
  <Paragraphs>97</Paragraphs>
  <Slides>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主题​​</vt:lpstr>
      <vt:lpstr>Document</vt:lpstr>
      <vt:lpstr>Thoughts on Context Transfer in Seamless Roaming</vt:lpstr>
      <vt:lpstr>Introduction</vt:lpstr>
      <vt:lpstr>Ping-pong roaming problem</vt:lpstr>
      <vt:lpstr>Context preserve by current AP MLD</vt:lpstr>
      <vt:lpstr>Context transfer indication</vt:lpstr>
      <vt:lpstr>Roaming timeout update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411</cp:revision>
  <cp:lastPrinted>1601-01-01T00:00:00Z</cp:lastPrinted>
  <dcterms:created xsi:type="dcterms:W3CDTF">2024-02-17T02:53:22Z</dcterms:created>
  <dcterms:modified xsi:type="dcterms:W3CDTF">2025-07-25T00:47:58Z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