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640" r:id="rId3"/>
    <p:sldId id="632" r:id="rId4"/>
    <p:sldId id="641" r:id="rId5"/>
    <p:sldId id="642" r:id="rId6"/>
    <p:sldId id="643" r:id="rId7"/>
    <p:sldId id="644" r:id="rId8"/>
    <p:sldId id="645" r:id="rId9"/>
    <p:sldId id="630" r:id="rId10"/>
    <p:sldId id="646" r:id="rId11"/>
    <p:sldId id="647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8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4" autoAdjust="0"/>
    <p:restoredTop sz="86797" autoAdjust="0"/>
  </p:normalViewPr>
  <p:slideViewPr>
    <p:cSldViewPr>
      <p:cViewPr varScale="1">
        <p:scale>
          <a:sx n="115" d="100"/>
          <a:sy n="115" d="100"/>
        </p:scale>
        <p:origin x="110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8181C0-3B33-0D39-FF3E-C2E0ECA645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931DDF-6178-3CDD-B0F4-D424789AEC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1374B7A-BDAF-C16D-27A2-902FC23B24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D7BD4299-1021-8A61-DAA3-446F5313A63F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A122F6-6B8C-CB55-FE72-9F23CBE378E3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D4B223-6B1D-DF94-B4F5-E1C8BCC7E36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03B37D-F8C4-7C14-A8C4-F73949A2A9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6861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EA2F03-7172-8C55-DC7E-26772F5C24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725A967-E74B-AEE9-2CCA-2FF2BF55C4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018CD79-84B7-E909-329D-097362634F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34458E0-645C-4BCA-F2C1-5603A36859DC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9D09D1-F2CA-7CAF-5272-A6E0BD0D06AE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0F9825-01D8-71EB-E07F-A8FEE9C4F48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5AD103-9165-5011-3A1A-159D0DC142B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348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802.11-yy/0028r0r0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E889C3-7615-F6B1-B020-912113ADD3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FFA860CE-3B6D-BF4F-8F91-827FDCDF6D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675FDBC-5891-CA64-4BE0-E5A42E6662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15B8670-E544-9881-DBC8-C78EA5C2F2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1622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9DFFF-6ED5-7ED9-3132-3D6509E173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05690395-D6E6-1708-AF6E-6989D654A7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67443E69-9085-2861-F407-67896FD013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sz="14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Insert FCS in </a:t>
            </a:r>
            <a:r>
              <a:rPr lang="en-GB" altLang="zh-CN" dirty="0"/>
              <a:t>MAC header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AFAE759-7244-EAA7-2DCF-DDB73AF02E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7537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929C9B-BB42-7F12-4D09-71BADB8178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F526FD31-FCD0-8383-2CA0-5E4B190176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296BC18-A076-C218-C53A-14A43FB514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B571101-99DC-CF85-DE82-602213353D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4270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D53381-7C21-3398-B1B6-818DA25487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FB944295-67D2-3703-4399-8EAD5F0386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61AE458-E4DF-3F20-E1E8-8F7301975A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613B263-7E12-DA99-C768-9CFFDD3BC5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5471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F86271-41FA-D565-C437-70C8112097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C23DAD1E-F4B7-BFF9-6462-A0446D1499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EDB4D8B-6877-936F-8BC0-C8DDB4BC3A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D8A9B38-EA51-8585-8A64-ACB0AC2396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9038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AA56CA-AAF7-A863-BEFF-05F0611EF6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420C1D31-2F51-771A-9EE8-7964E12502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ABDE6BBD-2325-2FD3-F02B-944DC9E430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8B5F9C1-C3D2-B9ED-AF79-C25A017950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2202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3BBE3-CA79-137B-4F76-F2DDEB1E0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AAEED2-18E3-E982-5871-733BB1C855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87BF0C-0CD4-7FA0-8065-BF0A2D8E43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1E03997-9EC4-1C06-0751-B122F283673B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CB058-8AF6-BDFA-E818-EBAF8DA5BF40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1B862-B60B-FFA5-B9D7-C7A1A6B13A0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719E9-7BFC-617F-3C81-38F7A45EDC3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379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AMP PPDU Configuration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2025-01-12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811869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802.11-25/0028r0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0A5A42-A720-1334-B35F-76060013F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F4258933-4354-0504-FA6F-A45CB1D7D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2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8C5D6B0E-E0C9-1860-1C72-3984B53C685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802.11-25/0028r0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9FF68DEE-0572-6200-C195-174C21E8231E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ABE9409F-5047-0EF4-A3B4-9C4E447985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6836B7E8-C0E3-1C0C-9506-EFBA92C9C7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35AFE7DF-1B01-6385-CDCA-2EBB3433561C}"/>
              </a:ext>
            </a:extLst>
          </p:cNvPr>
          <p:cNvSpPr txBox="1"/>
          <p:nvPr/>
        </p:nvSpPr>
        <p:spPr>
          <a:xfrm>
            <a:off x="696912" y="1282312"/>
            <a:ext cx="7989888" cy="155427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The duration of the excitation field for activating AMP non-AP STAs can be configured with multiple pre-defined values. The exact duration values are TBD.</a:t>
            </a:r>
            <a:endParaRPr lang="en-GB" sz="1800" b="1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236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DC965E-BFE5-1FBD-743E-EB782933E2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43D32B6E-7DB9-9F3A-2C4F-7F1B58702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3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AF477A6C-6137-E28D-0A9B-FEB4A98995E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802.11-25/0028r0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4D8A0B4D-2CF2-B64C-C2EE-2C3A358656F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AADEE6D8-C30C-7DAD-09EB-9B8FC03E08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F1DE2115-5BB7-7102-854E-E8AC556D7F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11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17C9AD7A-AC26-B5D1-0B09-8163FBAE2A2A}"/>
              </a:ext>
            </a:extLst>
          </p:cNvPr>
          <p:cNvSpPr txBox="1"/>
          <p:nvPr/>
        </p:nvSpPr>
        <p:spPr>
          <a:xfrm>
            <a:off x="696912" y="1282312"/>
            <a:ext cx="7989888" cy="364715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The duration of the excitation field for AMP non-AP STAs backscattering can be configured with one of the following methods:</a:t>
            </a:r>
            <a:endParaRPr lang="en-GB" sz="2000" b="1" dirty="0">
              <a:cs typeface="Times New Roman" panose="02020603050405020304" pitchFamily="18" charset="0"/>
            </a:endParaRPr>
          </a:p>
          <a:p>
            <a:pPr indent="-4572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AP/Energizer keeps sending the excitation field until feedback is received</a:t>
            </a:r>
          </a:p>
          <a:p>
            <a:pPr indent="-4572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AP assumes and configures a pre-defined excitation length</a:t>
            </a:r>
          </a:p>
          <a:p>
            <a:pPr indent="-4572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AMP non-AP STAs indicate the expected UL configuration</a:t>
            </a:r>
          </a:p>
        </p:txBody>
      </p:sp>
    </p:spTree>
    <p:extLst>
      <p:ext uri="{BB962C8B-B14F-4D97-AF65-F5344CB8AC3E}">
        <p14:creationId xmlns:p14="http://schemas.microsoft.com/office/powerpoint/2010/main" val="3671911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configuration of  PPDU, focusing on PPDU length and specific PPDU field length, e.g., excitation field.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802.11-25/0028r0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9BB85C-D509-BB6B-A90A-1723F31322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39549A3D-FACF-88B8-A139-A6FAB0EF90D2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Legacy Transmission Duration Indication Methods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6CE1303-693C-C3DE-D594-EED79DD2660D}"/>
              </a:ext>
            </a:extLst>
          </p:cNvPr>
          <p:cNvSpPr txBox="1"/>
          <p:nvPr/>
        </p:nvSpPr>
        <p:spPr>
          <a:xfrm>
            <a:off x="696912" y="1282312"/>
            <a:ext cx="7989888" cy="489364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2400" dirty="0"/>
              <a:t>PPDU length indication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SIG: number of OFDM symbols (based on MSC, BW, etc.), or number of bytes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Indicate only the current PPDU length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2400" dirty="0"/>
              <a:t>MAC indication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Duration field: in terms of time, e.g., us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Include the entire transmission procedure duration including data Tx, SIFS and ACK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2400" dirty="0"/>
              <a:t>802.11ba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Frame control (3 bits) in MAC header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Indicate 2 to 16 bytes frame body length</a:t>
            </a:r>
            <a:endParaRPr lang="en-US" altLang="zh-CN" sz="2400" dirty="0"/>
          </a:p>
          <a:p>
            <a:pPr lvl="3" indent="-457200" algn="just">
              <a:buFont typeface="Courier New" panose="02070309020205020404" pitchFamily="49" charset="0"/>
              <a:buChar char="o"/>
            </a:pPr>
            <a:endParaRPr lang="en-US" altLang="zh-CN" sz="2800" dirty="0"/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GB" sz="1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246B14A1-7636-CE04-3ABE-026CB0E4E38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1932754C-6779-3353-2425-A0BA8DF20F3A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701256-64F9-A529-78AD-BEA6FF41864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07BAF20-37DA-C592-862C-72D8717E8631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7647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E17DF1-DBCB-124C-EDBA-2E07A1E24C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52F835C-095C-4CC0-DE3E-A6D36DBA89D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AMP UL PPDU Length: Active Tx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004B313-39EB-0BDE-0AA4-91FC3CA95B6C}"/>
              </a:ext>
            </a:extLst>
          </p:cNvPr>
          <p:cNvSpPr txBox="1"/>
          <p:nvPr/>
        </p:nvSpPr>
        <p:spPr>
          <a:xfrm>
            <a:off x="696912" y="1282312"/>
            <a:ext cx="7989888" cy="467820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2400" b="1" dirty="0"/>
              <a:t>Challenge</a:t>
            </a:r>
            <a:r>
              <a:rPr lang="en-GB" altLang="zh-CN" sz="2400" dirty="0"/>
              <a:t>: for specific use cases, e.g., inventory, AP has no knowledge of UL channel condition, payload size at AMP non-AP STA, etc. 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2400" dirty="0"/>
              <a:t>Explicit indication of UL PPDU length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UL-SIG, in terms of OOK symbols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MAC header, e.g., in frame control, in terms of bytes.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2400" dirty="0"/>
              <a:t>AP configuration without AMP non-AP STA indication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E.g., in triggering frame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AP presumes default UL PPDU length</a:t>
            </a:r>
          </a:p>
          <a:p>
            <a:pPr marL="1257300" lvl="3" indent="-342900" algn="just">
              <a:buFont typeface="Wingdings" panose="05000000000000000000" pitchFamily="2" charset="2"/>
              <a:buChar char="§"/>
            </a:pPr>
            <a:r>
              <a:rPr lang="en-GB" altLang="zh-CN" sz="2000" dirty="0"/>
              <a:t>Padding by AMP non-AP STA if configured UL PPDU length longer than actual payload size  </a:t>
            </a:r>
          </a:p>
          <a:p>
            <a:pPr lvl="3" indent="-457200" algn="just">
              <a:buFont typeface="Courier New" panose="02070309020205020404" pitchFamily="49" charset="0"/>
              <a:buChar char="o"/>
            </a:pPr>
            <a:endParaRPr lang="en-US" altLang="zh-CN" sz="2800" dirty="0"/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GB" sz="1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5CAAB1C7-71E6-F1CC-3BC5-C88715B1D2CD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0BAC7331-5CF6-A6DD-3E16-14A752CF6F0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EA766205-9851-F9DC-84B4-60735E59FDA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835E69B-5288-F85B-6B99-5E4ED5961281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23561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9E726E-5213-324F-22BE-654162A3D5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B1A7B889-DA32-A9C4-DE8C-FE5BC5C2349F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AMP UL PPDU Length: Backscattering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3A46689-0AC5-6350-189E-9FE891401C22}"/>
              </a:ext>
            </a:extLst>
          </p:cNvPr>
          <p:cNvSpPr txBox="1"/>
          <p:nvPr/>
        </p:nvSpPr>
        <p:spPr>
          <a:xfrm>
            <a:off x="696912" y="1282312"/>
            <a:ext cx="7989888" cy="357020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2400" dirty="0"/>
              <a:t>Excitation field for activating AMP devices, e.g., first excitation field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Pre-defined duration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1800" dirty="0"/>
              <a:t>Based on energy harvesting (EH) efficiency of the AMP devices</a:t>
            </a:r>
          </a:p>
          <a:p>
            <a:pPr lvl="4" indent="-457200" algn="just">
              <a:buFont typeface="Wingdings" panose="05000000000000000000" pitchFamily="2" charset="2"/>
              <a:buChar char="Ø"/>
            </a:pPr>
            <a:r>
              <a:rPr lang="en-GB" altLang="zh-CN" sz="1800" dirty="0"/>
              <a:t>AP can assume EH efficiency of the AMP devices and decide duration</a:t>
            </a:r>
          </a:p>
          <a:p>
            <a:pPr lvl="4" indent="-457200" algn="just">
              <a:buFont typeface="Wingdings" panose="05000000000000000000" pitchFamily="2" charset="2"/>
              <a:buChar char="Ø"/>
            </a:pPr>
            <a:r>
              <a:rPr lang="en-GB" altLang="zh-CN" sz="1800" dirty="0"/>
              <a:t>Obtained from AMP feedback, not applicable to the first charging excitation field (no feedback)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Flexible duration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2000" dirty="0"/>
              <a:t>Configured in the SIG field or data field ahead of excitation field</a:t>
            </a:r>
            <a:endParaRPr lang="en-GB" altLang="zh-CN" sz="24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860E1C48-22E0-4543-1CC1-F6AE7CF71F1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26953DD4-3665-3D42-9F83-0CBEDA3F4617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A86E02A-5999-C27A-FC96-0A08744D751F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3611D4D-D6D8-8F63-EB56-37A2D77E44DF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A5A25B-7416-2CD6-FDAF-116E6B052465}"/>
              </a:ext>
            </a:extLst>
          </p:cNvPr>
          <p:cNvSpPr txBox="1"/>
          <p:nvPr/>
        </p:nvSpPr>
        <p:spPr>
          <a:xfrm>
            <a:off x="6705600" y="5791200"/>
            <a:ext cx="1503045" cy="230832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Excitation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8820EF-0C8D-7DBA-1B13-571A84ED2B8B}"/>
              </a:ext>
            </a:extLst>
          </p:cNvPr>
          <p:cNvSpPr txBox="1"/>
          <p:nvPr/>
        </p:nvSpPr>
        <p:spPr>
          <a:xfrm>
            <a:off x="3422334" y="5789939"/>
            <a:ext cx="1133738" cy="230832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SYNC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DB473D-895A-9BAF-49E4-DE2247B232DE}"/>
              </a:ext>
            </a:extLst>
          </p:cNvPr>
          <p:cNvSpPr txBox="1"/>
          <p:nvPr/>
        </p:nvSpPr>
        <p:spPr>
          <a:xfrm>
            <a:off x="4556071" y="5789939"/>
            <a:ext cx="834390" cy="230832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SIG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A64E64-53D4-BF18-4A2A-7B6F51E7B275}"/>
              </a:ext>
            </a:extLst>
          </p:cNvPr>
          <p:cNvSpPr txBox="1"/>
          <p:nvPr/>
        </p:nvSpPr>
        <p:spPr>
          <a:xfrm>
            <a:off x="5386008" y="5791200"/>
            <a:ext cx="1497330" cy="2308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Data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BD594E-B9B3-AE2C-EE5D-7D7D11857D8D}"/>
              </a:ext>
            </a:extLst>
          </p:cNvPr>
          <p:cNvSpPr txBox="1"/>
          <p:nvPr/>
        </p:nvSpPr>
        <p:spPr>
          <a:xfrm>
            <a:off x="1927860" y="5789229"/>
            <a:ext cx="1503045" cy="230832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Excitation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04D60A-E2D3-DB9E-F853-FD4558AC8FD2}"/>
              </a:ext>
            </a:extLst>
          </p:cNvPr>
          <p:cNvSpPr txBox="1"/>
          <p:nvPr/>
        </p:nvSpPr>
        <p:spPr>
          <a:xfrm>
            <a:off x="1064157" y="5513512"/>
            <a:ext cx="1133738" cy="70258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900" dirty="0"/>
              <a:t>Preamble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3B4E03-9490-B1B2-5F27-18CF759C8472}"/>
              </a:ext>
            </a:extLst>
          </p:cNvPr>
          <p:cNvSpPr txBox="1"/>
          <p:nvPr/>
        </p:nvSpPr>
        <p:spPr>
          <a:xfrm>
            <a:off x="2548983" y="4905982"/>
            <a:ext cx="529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?</a:t>
            </a: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79D9A1CA-1809-0DB7-545D-29396186776F}"/>
              </a:ext>
            </a:extLst>
          </p:cNvPr>
          <p:cNvSpPr/>
          <p:nvPr/>
        </p:nvSpPr>
        <p:spPr>
          <a:xfrm>
            <a:off x="2643579" y="5527752"/>
            <a:ext cx="155864" cy="13205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70871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191BEB-6AA1-8B26-695F-A36FAE4C97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79E1E249-88BF-22EB-C0CC-0DF05D0B4A3C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AMP UL PPDU Length: Backscattering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4647468-9EA5-BC3A-79D3-468E836EC74D}"/>
              </a:ext>
            </a:extLst>
          </p:cNvPr>
          <p:cNvSpPr txBox="1"/>
          <p:nvPr/>
        </p:nvSpPr>
        <p:spPr>
          <a:xfrm>
            <a:off x="696912" y="1282312"/>
            <a:ext cx="7989888" cy="387798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2400" dirty="0"/>
              <a:t>Excitation field for backscattering for UL PPDU transmission, e.g., second excitation field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b="1" dirty="0"/>
              <a:t>Challenge</a:t>
            </a:r>
            <a:r>
              <a:rPr lang="en-GB" altLang="zh-CN" sz="2400" dirty="0"/>
              <a:t>: AP has no knowledge of UL data rate, payload size, thus does no know the required duration of excitation field.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AP/Energizer keeps sending excitation field until receives the indication of UL transmission duration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2000" dirty="0"/>
              <a:t>UL indication of PPDU length can be contained in, e.g., explicitly in UL SIG, UL MAC header or UL payload.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2000" dirty="0"/>
              <a:t>Difficult for energizer if it cannot receive indication directly</a:t>
            </a:r>
            <a:endParaRPr lang="en-GB" altLang="zh-CN" sz="2400" dirty="0"/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GB" sz="1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E293E639-E430-9F7A-0526-53CCC31A6753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D67A5E7-3B6A-8C5C-A8DF-749E7101FF5C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5B44C69E-65CB-CB8C-AD00-5845B057C70F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53E8EBD-0684-2F7F-83E1-4A42B15EB2F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293EB50-8354-7736-BF87-069211E22835}"/>
              </a:ext>
            </a:extLst>
          </p:cNvPr>
          <p:cNvSpPr txBox="1"/>
          <p:nvPr/>
        </p:nvSpPr>
        <p:spPr>
          <a:xfrm>
            <a:off x="6653592" y="5646474"/>
            <a:ext cx="1503045" cy="230832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Excitation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60FC25-62D6-E7F3-A2E2-536055503CCE}"/>
              </a:ext>
            </a:extLst>
          </p:cNvPr>
          <p:cNvSpPr txBox="1"/>
          <p:nvPr/>
        </p:nvSpPr>
        <p:spPr>
          <a:xfrm>
            <a:off x="3370325" y="5645212"/>
            <a:ext cx="1133738" cy="230832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SYNC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3C3B89-9218-DA88-3545-F87AB69F58A3}"/>
              </a:ext>
            </a:extLst>
          </p:cNvPr>
          <p:cNvSpPr txBox="1"/>
          <p:nvPr/>
        </p:nvSpPr>
        <p:spPr>
          <a:xfrm>
            <a:off x="4504063" y="5645212"/>
            <a:ext cx="834390" cy="230832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SIG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09A94D-845C-B312-B3CE-70D602E7C4C5}"/>
              </a:ext>
            </a:extLst>
          </p:cNvPr>
          <p:cNvSpPr txBox="1"/>
          <p:nvPr/>
        </p:nvSpPr>
        <p:spPr>
          <a:xfrm>
            <a:off x="5334000" y="5646474"/>
            <a:ext cx="1497330" cy="2308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Data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656246D-4F00-8DF0-FE16-4E64802E9BFC}"/>
              </a:ext>
            </a:extLst>
          </p:cNvPr>
          <p:cNvSpPr txBox="1"/>
          <p:nvPr/>
        </p:nvSpPr>
        <p:spPr>
          <a:xfrm>
            <a:off x="6904558" y="4883116"/>
            <a:ext cx="12520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UL length indication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2B7F9D6-0DEF-D182-3322-A80984D5E5F1}"/>
              </a:ext>
            </a:extLst>
          </p:cNvPr>
          <p:cNvSpPr txBox="1"/>
          <p:nvPr/>
        </p:nvSpPr>
        <p:spPr>
          <a:xfrm>
            <a:off x="1875852" y="5644503"/>
            <a:ext cx="1503045" cy="230832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Excitation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979EDC-867C-51C0-0AF7-F35ACF42D81E}"/>
              </a:ext>
            </a:extLst>
          </p:cNvPr>
          <p:cNvSpPr txBox="1"/>
          <p:nvPr/>
        </p:nvSpPr>
        <p:spPr>
          <a:xfrm>
            <a:off x="1012149" y="5368785"/>
            <a:ext cx="1133738" cy="70258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900" dirty="0"/>
              <a:t>Preamble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7B2EFD6D-EDC3-FB27-D0D0-AB068D652DE1}"/>
              </a:ext>
            </a:extLst>
          </p:cNvPr>
          <p:cNvSpPr/>
          <p:nvPr/>
        </p:nvSpPr>
        <p:spPr>
          <a:xfrm>
            <a:off x="7460108" y="5436260"/>
            <a:ext cx="155864" cy="13205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290913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D74470-28B5-967B-7AC7-29E6C3A58F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42051EF-8FED-CDF1-450A-9FD5961E8622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AMP UL PPDU Length: Backscattering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C560605-DAF8-348B-EF76-625D0DB5F23C}"/>
              </a:ext>
            </a:extLst>
          </p:cNvPr>
          <p:cNvSpPr txBox="1"/>
          <p:nvPr/>
        </p:nvSpPr>
        <p:spPr>
          <a:xfrm>
            <a:off x="696912" y="1237214"/>
            <a:ext cx="7989888" cy="437042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2400" dirty="0"/>
              <a:t>Excitation field for backscattering, e.g., second excitation field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AP assumes and configures a pre-defined excitation length, e.g., the longest excitation length, to guarantee UL Tx time. 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2000" dirty="0"/>
              <a:t>UL PPDU length is pre-fixed; 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2000" dirty="0"/>
              <a:t>Such PPDU length can be updated once UL length is indicated in UL indication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2000" dirty="0"/>
              <a:t>Padding can be used if the actual payload size is shorter. 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2000" dirty="0"/>
              <a:t>AP configures shorter length based on previous received actual PPDU length.</a:t>
            </a:r>
          </a:p>
          <a:p>
            <a:pPr lvl="1" indent="-457200" algn="just">
              <a:buFont typeface="Wingdings" panose="05000000000000000000" pitchFamily="2" charset="2"/>
              <a:buChar char="§"/>
            </a:pPr>
            <a:endParaRPr lang="en-GB" altLang="zh-CN" sz="2400" dirty="0"/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GB" sz="1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48A8C191-3356-B441-3018-8BBA6C55E964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2F10EF05-8826-B4FF-2521-B5264963D17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EE9C175-B618-4615-2E7E-920AEBB843F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C9D2B22-BC12-13E6-DCF2-91417E8579F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B57913-1E6C-B365-62E3-F5649FDFE0B8}"/>
              </a:ext>
            </a:extLst>
          </p:cNvPr>
          <p:cNvSpPr txBox="1"/>
          <p:nvPr/>
        </p:nvSpPr>
        <p:spPr>
          <a:xfrm>
            <a:off x="6501192" y="5765319"/>
            <a:ext cx="1503045" cy="230832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Excitation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D6B76E-B461-54EC-E325-19968D18A44F}"/>
              </a:ext>
            </a:extLst>
          </p:cNvPr>
          <p:cNvSpPr txBox="1"/>
          <p:nvPr/>
        </p:nvSpPr>
        <p:spPr>
          <a:xfrm>
            <a:off x="3217925" y="5764057"/>
            <a:ext cx="1133738" cy="230832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SYNC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90FB582-581A-E24D-EBD0-64F2B14BA7A1}"/>
              </a:ext>
            </a:extLst>
          </p:cNvPr>
          <p:cNvSpPr txBox="1"/>
          <p:nvPr/>
        </p:nvSpPr>
        <p:spPr>
          <a:xfrm>
            <a:off x="4351663" y="5764057"/>
            <a:ext cx="834390" cy="230832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SIG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5021AE9-E16C-1575-5EAE-470066F6897A}"/>
              </a:ext>
            </a:extLst>
          </p:cNvPr>
          <p:cNvSpPr txBox="1"/>
          <p:nvPr/>
        </p:nvSpPr>
        <p:spPr>
          <a:xfrm>
            <a:off x="5181600" y="5765319"/>
            <a:ext cx="1497330" cy="2308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Data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0FE30D6-2071-A421-E555-1A1EC20843C1}"/>
              </a:ext>
            </a:extLst>
          </p:cNvPr>
          <p:cNvSpPr txBox="1"/>
          <p:nvPr/>
        </p:nvSpPr>
        <p:spPr>
          <a:xfrm>
            <a:off x="6759600" y="5022865"/>
            <a:ext cx="12520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UL length indication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1788465-056A-724B-D3AA-5E34C18F9C10}"/>
              </a:ext>
            </a:extLst>
          </p:cNvPr>
          <p:cNvSpPr txBox="1"/>
          <p:nvPr/>
        </p:nvSpPr>
        <p:spPr>
          <a:xfrm>
            <a:off x="1723452" y="5763348"/>
            <a:ext cx="1503045" cy="230832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Excitation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B8055ED-CB2E-A0E4-473A-A3421A177919}"/>
              </a:ext>
            </a:extLst>
          </p:cNvPr>
          <p:cNvSpPr txBox="1"/>
          <p:nvPr/>
        </p:nvSpPr>
        <p:spPr>
          <a:xfrm>
            <a:off x="859749" y="5487630"/>
            <a:ext cx="1133738" cy="70258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900" dirty="0"/>
              <a:t>Preamble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E94CA80C-D818-C008-F263-25D2B0D6E906}"/>
              </a:ext>
            </a:extLst>
          </p:cNvPr>
          <p:cNvSpPr/>
          <p:nvPr/>
        </p:nvSpPr>
        <p:spPr>
          <a:xfrm>
            <a:off x="7307708" y="5555105"/>
            <a:ext cx="155864" cy="13205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3928118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8622C2-1642-D333-3958-D9F795A1E7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4D52B9F1-82B1-6D20-8381-81729DC84DA2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AMP UL PPDU Length: Backscattering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77BB959-A485-D196-B6CA-AEB72114BBF8}"/>
              </a:ext>
            </a:extLst>
          </p:cNvPr>
          <p:cNvSpPr txBox="1"/>
          <p:nvPr/>
        </p:nvSpPr>
        <p:spPr>
          <a:xfrm>
            <a:off x="696912" y="1282312"/>
            <a:ext cx="7989888" cy="363176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2800" dirty="0"/>
              <a:t>Excitation field for backscattering, e.g., second excitation field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800" dirty="0"/>
              <a:t>AMP non-AP STAs indicate the expected UL configuration, e.g., payload size, for the next UL Tx occasions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2400" dirty="0"/>
              <a:t>AP receives such info and configures in DL accordingly.</a:t>
            </a:r>
          </a:p>
          <a:p>
            <a:pPr lvl="1" indent="-457200" algn="just">
              <a:buFont typeface="Wingdings" panose="05000000000000000000" pitchFamily="2" charset="2"/>
              <a:buChar char="§"/>
            </a:pPr>
            <a:endParaRPr lang="en-GB" altLang="zh-CN" sz="2800" dirty="0"/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8954CF8-B460-9907-05F3-313362463B3F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C33BF8CC-C8F5-644D-A806-C8F26F22FD76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5899BCC7-6BEB-CA07-E3DF-D806AEA0954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BC47635-A33E-1B7E-A6B8-306D2060727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8FFD8C-DD0B-9C61-6DDC-CF0795EC8B33}"/>
              </a:ext>
            </a:extLst>
          </p:cNvPr>
          <p:cNvSpPr txBox="1"/>
          <p:nvPr/>
        </p:nvSpPr>
        <p:spPr>
          <a:xfrm>
            <a:off x="4571335" y="5340350"/>
            <a:ext cx="1665030" cy="230832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Excitation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AF59E9-4EB8-9BFF-BB13-B015D339BE7F}"/>
              </a:ext>
            </a:extLst>
          </p:cNvPr>
          <p:cNvSpPr txBox="1"/>
          <p:nvPr/>
        </p:nvSpPr>
        <p:spPr>
          <a:xfrm>
            <a:off x="1274709" y="5340350"/>
            <a:ext cx="1133738" cy="230832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SYNC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5E40BE-2B0D-5C4B-F6C5-9916381BC002}"/>
              </a:ext>
            </a:extLst>
          </p:cNvPr>
          <p:cNvSpPr txBox="1"/>
          <p:nvPr/>
        </p:nvSpPr>
        <p:spPr>
          <a:xfrm>
            <a:off x="2408447" y="5340350"/>
            <a:ext cx="834390" cy="230832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SIG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C64AD7-80A2-FA01-E784-25C0B6A92BA4}"/>
              </a:ext>
            </a:extLst>
          </p:cNvPr>
          <p:cNvSpPr txBox="1"/>
          <p:nvPr/>
        </p:nvSpPr>
        <p:spPr>
          <a:xfrm>
            <a:off x="3238383" y="5341611"/>
            <a:ext cx="1497330" cy="2308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Data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9299E2-1194-D95B-78F2-22654D61EC62}"/>
              </a:ext>
            </a:extLst>
          </p:cNvPr>
          <p:cNvSpPr txBox="1"/>
          <p:nvPr/>
        </p:nvSpPr>
        <p:spPr>
          <a:xfrm>
            <a:off x="154535" y="5090642"/>
            <a:ext cx="1133738" cy="70258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900" dirty="0"/>
              <a:t>Preamble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1B9957-B9E2-1B71-5FB6-A3961FA92FA4}"/>
              </a:ext>
            </a:extLst>
          </p:cNvPr>
          <p:cNvSpPr txBox="1"/>
          <p:nvPr/>
        </p:nvSpPr>
        <p:spPr>
          <a:xfrm>
            <a:off x="6320978" y="4801345"/>
            <a:ext cx="12520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Indicate length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C678FA-3CE8-F842-B979-AE49EA0E4666}"/>
              </a:ext>
            </a:extLst>
          </p:cNvPr>
          <p:cNvSpPr txBox="1"/>
          <p:nvPr/>
        </p:nvSpPr>
        <p:spPr>
          <a:xfrm>
            <a:off x="6239670" y="5340350"/>
            <a:ext cx="1497330" cy="2308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Data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04BB142-66C8-62B3-9338-C93E5A52F996}"/>
              </a:ext>
            </a:extLst>
          </p:cNvPr>
          <p:cNvSpPr txBox="1"/>
          <p:nvPr/>
        </p:nvSpPr>
        <p:spPr>
          <a:xfrm>
            <a:off x="7314535" y="5340350"/>
            <a:ext cx="1665030" cy="230832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Excitation</a:t>
            </a:r>
          </a:p>
        </p:txBody>
      </p:sp>
      <p:cxnSp>
        <p:nvCxnSpPr>
          <p:cNvPr id="24" name="Connector: Curved 23">
            <a:extLst>
              <a:ext uri="{FF2B5EF4-FFF2-40B4-BE49-F238E27FC236}">
                <a16:creationId xmlns:a16="http://schemas.microsoft.com/office/drawing/2014/main" id="{51F4D142-3F30-2876-B0B1-EB2F84829DB2}"/>
              </a:ext>
            </a:extLst>
          </p:cNvPr>
          <p:cNvCxnSpPr>
            <a:cxnSpLocks/>
            <a:stCxn id="2" idx="0"/>
            <a:endCxn id="23" idx="0"/>
          </p:cNvCxnSpPr>
          <p:nvPr/>
        </p:nvCxnSpPr>
        <p:spPr>
          <a:xfrm rot="5400000" flipH="1" flipV="1">
            <a:off x="6775450" y="3968750"/>
            <a:ext cx="12700" cy="2743200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71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CE04C-B4E5-C486-29C1-07CB2425B4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82E593DA-4A78-7802-ED45-0DF285253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1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F60FF7E7-0247-67F7-1AF7-64FB3EE6171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802.11-25/0028r0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96CD64D-EA70-2B49-F1B2-4DF4E05B113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D5D33BFE-8682-F5B4-96DE-F2F6B0CD4B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8E71B51-5460-C068-1501-D3B6CFEFED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9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61A9EA3C-8C6E-49AD-ADF1-46327BB000E0}"/>
              </a:ext>
            </a:extLst>
          </p:cNvPr>
          <p:cNvSpPr txBox="1"/>
          <p:nvPr/>
        </p:nvSpPr>
        <p:spPr>
          <a:xfrm>
            <a:off x="696912" y="1282312"/>
            <a:ext cx="7989888" cy="163121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The following configuration for UL PPDU duration shall be supported: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AMP non-AP STA indication in UL SIG</a:t>
            </a: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32061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891</Words>
  <Application>Microsoft Office PowerPoint</Application>
  <PresentationFormat>On-screen Show (4:3)</PresentationFormat>
  <Paragraphs>169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Courier New</vt:lpstr>
      <vt:lpstr>Times New Roman</vt:lpstr>
      <vt:lpstr>Wingdings</vt:lpstr>
      <vt:lpstr>ACcord Submission Template</vt:lpstr>
      <vt:lpstr>AMP PPDU Configuration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 1</vt:lpstr>
      <vt:lpstr>SP 2</vt:lpstr>
      <vt:lpstr>SP 3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2041</cp:revision>
  <cp:lastPrinted>1998-02-10T13:28:00Z</cp:lastPrinted>
  <dcterms:created xsi:type="dcterms:W3CDTF">2009-12-02T19:05:00Z</dcterms:created>
  <dcterms:modified xsi:type="dcterms:W3CDTF">2025-01-12T22:53:04Z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