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5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E554C-E228-43D1-B72B-B0994479902E}" v="4" dt="2025-01-15T05:14:44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8" d="100"/>
          <a:sy n="88" d="100"/>
        </p:scale>
        <p:origin x="96" y="6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FBBE554C-E228-43D1-B72B-B0994479902E}"/>
    <pc:docChg chg="addSld delSld modSld modMainMaster">
      <pc:chgData name="Xiaofei Wang" userId="6e1836d3-2ed9-4ae5-8700-9029b71c19c7" providerId="ADAL" clId="{FBBE554C-E228-43D1-B72B-B0994479902E}" dt="2025-01-15T05:15:12.997" v="264" actId="20577"/>
      <pc:docMkLst>
        <pc:docMk/>
      </pc:docMkLst>
      <pc:sldChg chg="modSp add mod">
        <pc:chgData name="Xiaofei Wang" userId="6e1836d3-2ed9-4ae5-8700-9029b71c19c7" providerId="ADAL" clId="{FBBE554C-E228-43D1-B72B-B0994479902E}" dt="2025-01-15T05:14:44.829" v="242"/>
        <pc:sldMkLst>
          <pc:docMk/>
          <pc:sldMk cId="0" sldId="288"/>
        </pc:sldMkLst>
        <pc:spChg chg="mod">
          <ac:chgData name="Xiaofei Wang" userId="6e1836d3-2ed9-4ae5-8700-9029b71c19c7" providerId="ADAL" clId="{FBBE554C-E228-43D1-B72B-B0994479902E}" dt="2025-01-15T05:14:44.829" v="242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FBBE554C-E228-43D1-B72B-B0994479902E}" dt="2025-01-15T05:12:12.381" v="1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FBBE554C-E228-43D1-B72B-B0994479902E}" dt="2025-01-15T05:08:54.228" v="7" actId="20577"/>
        <pc:sldMkLst>
          <pc:docMk/>
          <pc:sldMk cId="0" sldId="290"/>
        </pc:sldMkLst>
        <pc:spChg chg="mod">
          <ac:chgData name="Xiaofei Wang" userId="6e1836d3-2ed9-4ae5-8700-9029b71c19c7" providerId="ADAL" clId="{FBBE554C-E228-43D1-B72B-B0994479902E}" dt="2025-01-15T05:08:04.514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FBBE554C-E228-43D1-B72B-B0994479902E}" dt="2025-01-15T05:08:04.514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FBBE554C-E228-43D1-B72B-B0994479902E}" dt="2025-01-15T05:08:54.228" v="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FBBE554C-E228-43D1-B72B-B0994479902E}" dt="2025-01-15T05:08:04.514" v="0"/>
        <pc:sldMkLst>
          <pc:docMk/>
          <pc:sldMk cId="0" sldId="332"/>
        </pc:sldMkLst>
        <pc:spChg chg="mod">
          <ac:chgData name="Xiaofei Wang" userId="6e1836d3-2ed9-4ae5-8700-9029b71c19c7" providerId="ADAL" clId="{FBBE554C-E228-43D1-B72B-B0994479902E}" dt="2025-01-15T05:08:04.514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FBBE554C-E228-43D1-B72B-B0994479902E}" dt="2025-01-15T05:08:04.514" v="0"/>
          <ac:spMkLst>
            <pc:docMk/>
            <pc:sldMk cId="0" sldId="332"/>
            <ac:spMk id="17413" creationId="{C2334348-7D14-5567-9887-24899B21D490}"/>
          </ac:spMkLst>
        </pc:spChg>
      </pc:sldChg>
      <pc:sldChg chg="modSp del mod">
        <pc:chgData name="Xiaofei Wang" userId="6e1836d3-2ed9-4ae5-8700-9029b71c19c7" providerId="ADAL" clId="{FBBE554C-E228-43D1-B72B-B0994479902E}" dt="2025-01-15T05:12:00.053" v="177" actId="47"/>
        <pc:sldMkLst>
          <pc:docMk/>
          <pc:sldMk cId="1216778654" sldId="524"/>
        </pc:sldMkLst>
        <pc:spChg chg="mod">
          <ac:chgData name="Xiaofei Wang" userId="6e1836d3-2ed9-4ae5-8700-9029b71c19c7" providerId="ADAL" clId="{FBBE554C-E228-43D1-B72B-B0994479902E}" dt="2025-01-15T05:08:04.514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FBBE554C-E228-43D1-B72B-B0994479902E}" dt="2025-01-15T05:10:35.399" v="175" actId="20577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add mod">
        <pc:chgData name="Xiaofei Wang" userId="6e1836d3-2ed9-4ae5-8700-9029b71c19c7" providerId="ADAL" clId="{FBBE554C-E228-43D1-B72B-B0994479902E}" dt="2025-01-15T05:15:12.997" v="264" actId="20577"/>
        <pc:sldMkLst>
          <pc:docMk/>
          <pc:sldMk cId="3134904115" sldId="525"/>
        </pc:sldMkLst>
        <pc:spChg chg="mod">
          <ac:chgData name="Xiaofei Wang" userId="6e1836d3-2ed9-4ae5-8700-9029b71c19c7" providerId="ADAL" clId="{FBBE554C-E228-43D1-B72B-B0994479902E}" dt="2025-01-15T05:14:44.829" v="242"/>
          <ac:spMkLst>
            <pc:docMk/>
            <pc:sldMk cId="3134904115" sldId="525"/>
            <ac:spMk id="2" creationId="{92B43621-837E-8D47-9CDC-89DF0A853A44}"/>
          </ac:spMkLst>
        </pc:spChg>
        <pc:spChg chg="mod">
          <ac:chgData name="Xiaofei Wang" userId="6e1836d3-2ed9-4ae5-8700-9029b71c19c7" providerId="ADAL" clId="{FBBE554C-E228-43D1-B72B-B0994479902E}" dt="2025-01-15T05:15:12.997" v="264" actId="20577"/>
          <ac:spMkLst>
            <pc:docMk/>
            <pc:sldMk cId="3134904115" sldId="525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FBBE554C-E228-43D1-B72B-B0994479902E}" dt="2025-01-15T05:08:32.957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FBBE554C-E228-43D1-B72B-B0994479902E}" dt="2025-01-15T05:08:04.514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FBBE554C-E228-43D1-B72B-B0994479902E}" dt="2025-01-15T05:08:32.957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BBE554C-E228-43D1-B72B-B0994479902E}" dt="2025-01-15T05:08:04.514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FBBE554C-E228-43D1-B72B-B0994479902E}" dt="2025-01-15T05:08:04.514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C75EF6FE-D118-496D-9BEE-E025A39CA42E}"/>
    <pc:docChg chg="undo custSel delSld modSld modMainMaster">
      <pc:chgData name="Xiaofei Wang" userId="6e1836d3-2ed9-4ae5-8700-9029b71c19c7" providerId="ADAL" clId="{C75EF6FE-D118-496D-9BEE-E025A39CA42E}" dt="2024-09-10T20:51:53.760" v="249" actId="47"/>
      <pc:docMkLst>
        <pc:docMk/>
      </pc:docMkLst>
      <pc:sldChg chg="modSp del">
        <pc:chgData name="Xiaofei Wang" userId="6e1836d3-2ed9-4ae5-8700-9029b71c19c7" providerId="ADAL" clId="{C75EF6FE-D118-496D-9BEE-E025A39CA42E}" dt="2024-09-10T20:51:53.760" v="249" actId="47"/>
        <pc:sldMkLst>
          <pc:docMk/>
          <pc:sldMk cId="0" sldId="288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288"/>
            <ac:spMk id="2" creationId="{92B43621-837E-8D47-9CDC-89DF0A853A44}"/>
          </ac:spMkLst>
        </pc:spChg>
      </pc:sldChg>
      <pc:sldChg chg="modSp mod">
        <pc:chgData name="Xiaofei Wang" userId="6e1836d3-2ed9-4ae5-8700-9029b71c19c7" providerId="ADAL" clId="{C75EF6FE-D118-496D-9BEE-E025A39CA42E}" dt="2024-09-10T20:47:08.579" v="5" actId="20577"/>
        <pc:sldMkLst>
          <pc:docMk/>
          <pc:sldMk cId="0" sldId="290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C75EF6FE-D118-496D-9BEE-E025A39CA42E}" dt="2024-09-10T20:47:08.579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C75EF6FE-D118-496D-9BEE-E025A39CA42E}" dt="2024-09-10T20:46:39.439" v="0"/>
        <pc:sldMkLst>
          <pc:docMk/>
          <pc:sldMk cId="0" sldId="332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C75EF6FE-D118-496D-9BEE-E025A39CA42E}" dt="2024-09-10T20:51:49.492" v="248" actId="404"/>
        <pc:sldMkLst>
          <pc:docMk/>
          <pc:sldMk cId="1216778654" sldId="524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C75EF6FE-D118-496D-9BEE-E025A39CA42E}" dt="2024-09-10T20:51:49.492" v="248" actId="404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C75EF6FE-D118-496D-9BEE-E025A39CA42E}" dt="2024-09-10T20:46:59.105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C75EF6FE-D118-496D-9BEE-E025A39CA42E}" dt="2024-09-10T20:46:59.105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802.11-25/0024r0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2025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2025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January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AM 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11-24/2078r0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11-24/765r3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Two technical presentations: a lot </a:t>
            </a:r>
            <a:r>
              <a:rPr lang="en-US" sz="2000"/>
              <a:t>of discussions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SC for January 2025 Plenary: 11-24/2003r0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the AIML SC 1</a:t>
            </a:r>
            <a:r>
              <a:rPr lang="en-US" sz="2000" baseline="30000" dirty="0"/>
              <a:t>st</a:t>
            </a:r>
            <a:r>
              <a:rPr lang="en-US" sz="2000" dirty="0"/>
              <a:t> Technical Report Draft Outline 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13490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 2025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6534</TotalTime>
  <Words>185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January 2025 AIML SC Closing Report</vt:lpstr>
      <vt:lpstr>Abstract</vt:lpstr>
      <vt:lpstr>Work Completed</vt:lpstr>
      <vt:lpstr>Plans for March 2025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215</cp:revision>
  <cp:lastPrinted>1998-02-10T13:28:06Z</cp:lastPrinted>
  <dcterms:created xsi:type="dcterms:W3CDTF">2007-05-21T21:00:37Z</dcterms:created>
  <dcterms:modified xsi:type="dcterms:W3CDTF">2025-01-15T05:15:15Z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