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6" r:id="rId4"/>
    <p:sldId id="274" r:id="rId5"/>
    <p:sldId id="269" r:id="rId6"/>
    <p:sldId id="266" r:id="rId7"/>
    <p:sldId id="262" r:id="rId8"/>
    <p:sldId id="278" r:id="rId9"/>
    <p:sldId id="277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225C3-6109-4DF6-B81A-913FB74E7A99}" v="2" dt="2025-07-25T07:49:13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5" autoAdjust="0"/>
    <p:restoredTop sz="94660"/>
  </p:normalViewPr>
  <p:slideViewPr>
    <p:cSldViewPr>
      <p:cViewPr varScale="1">
        <p:scale>
          <a:sx n="67" d="100"/>
          <a:sy n="67" d="100"/>
        </p:scale>
        <p:origin x="56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6F0225C3-6109-4DF6-B81A-913FB74E7A99}"/>
    <pc:docChg chg="undo redo custSel modSld modMainMaster">
      <pc:chgData name="Jiayi Zhang" userId="0b5fc417-5b02-48cb-ab13-a55777ac8eb1" providerId="ADAL" clId="{6F0225C3-6109-4DF6-B81A-913FB74E7A99}" dt="2025-07-25T08:20:52.016" v="31" actId="20577"/>
      <pc:docMkLst>
        <pc:docMk/>
      </pc:docMkLst>
      <pc:sldChg chg="modSp mod">
        <pc:chgData name="Jiayi Zhang" userId="0b5fc417-5b02-48cb-ab13-a55777ac8eb1" providerId="ADAL" clId="{6F0225C3-6109-4DF6-B81A-913FB74E7A99}" dt="2025-07-25T07:46:28.128" v="7" actId="20577"/>
        <pc:sldMkLst>
          <pc:docMk/>
          <pc:sldMk cId="0" sldId="256"/>
        </pc:sldMkLst>
        <pc:spChg chg="mod">
          <ac:chgData name="Jiayi Zhang" userId="0b5fc417-5b02-48cb-ab13-a55777ac8eb1" providerId="ADAL" clId="{6F0225C3-6109-4DF6-B81A-913FB74E7A99}" dt="2025-07-25T07:46:28.128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6F0225C3-6109-4DF6-B81A-913FB74E7A99}" dt="2025-07-25T07:51:05.210" v="29" actId="20577"/>
        <pc:sldMkLst>
          <pc:docMk/>
          <pc:sldMk cId="0" sldId="264"/>
        </pc:sldMkLst>
        <pc:spChg chg="mod">
          <ac:chgData name="Jiayi Zhang" userId="0b5fc417-5b02-48cb-ab13-a55777ac8eb1" providerId="ADAL" clId="{6F0225C3-6109-4DF6-B81A-913FB74E7A99}" dt="2025-07-25T07:51:05.210" v="29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Jiayi Zhang" userId="0b5fc417-5b02-48cb-ab13-a55777ac8eb1" providerId="ADAL" clId="{6F0225C3-6109-4DF6-B81A-913FB74E7A99}" dt="2025-07-25T08:20:52.016" v="31" actId="20577"/>
        <pc:sldMkLst>
          <pc:docMk/>
          <pc:sldMk cId="1415920690" sldId="276"/>
        </pc:sldMkLst>
        <pc:spChg chg="mod">
          <ac:chgData name="Jiayi Zhang" userId="0b5fc417-5b02-48cb-ab13-a55777ac8eb1" providerId="ADAL" clId="{6F0225C3-6109-4DF6-B81A-913FB74E7A99}" dt="2025-07-25T08:20:52.016" v="31" actId="20577"/>
          <ac:spMkLst>
            <pc:docMk/>
            <pc:sldMk cId="1415920690" sldId="276"/>
            <ac:spMk id="5122" creationId="{9BA5AD97-73EF-8842-5EDF-432B20EEFFBC}"/>
          </ac:spMkLst>
        </pc:spChg>
      </pc:sldChg>
      <pc:sldChg chg="modSp mod">
        <pc:chgData name="Jiayi Zhang" userId="0b5fc417-5b02-48cb-ab13-a55777ac8eb1" providerId="ADAL" clId="{6F0225C3-6109-4DF6-B81A-913FB74E7A99}" dt="2025-07-25T07:51:00.728" v="24" actId="20577"/>
        <pc:sldMkLst>
          <pc:docMk/>
          <pc:sldMk cId="473051947" sldId="277"/>
        </pc:sldMkLst>
        <pc:spChg chg="mod">
          <ac:chgData name="Jiayi Zhang" userId="0b5fc417-5b02-48cb-ab13-a55777ac8eb1" providerId="ADAL" clId="{6F0225C3-6109-4DF6-B81A-913FB74E7A99}" dt="2025-07-25T07:51:00.728" v="24" actId="20577"/>
          <ac:spMkLst>
            <pc:docMk/>
            <pc:sldMk cId="473051947" sldId="277"/>
            <ac:spMk id="2" creationId="{B8EC39AB-2778-3639-8499-D41C272CA24B}"/>
          </ac:spMkLst>
        </pc:spChg>
      </pc:sldChg>
      <pc:sldChg chg="modSp mod">
        <pc:chgData name="Jiayi Zhang" userId="0b5fc417-5b02-48cb-ab13-a55777ac8eb1" providerId="ADAL" clId="{6F0225C3-6109-4DF6-B81A-913FB74E7A99}" dt="2025-07-25T07:51:02.258" v="27" actId="20577"/>
        <pc:sldMkLst>
          <pc:docMk/>
          <pc:sldMk cId="2902046388" sldId="278"/>
        </pc:sldMkLst>
        <pc:spChg chg="mod">
          <ac:chgData name="Jiayi Zhang" userId="0b5fc417-5b02-48cb-ab13-a55777ac8eb1" providerId="ADAL" clId="{6F0225C3-6109-4DF6-B81A-913FB74E7A99}" dt="2025-07-25T07:51:02.258" v="27" actId="20577"/>
          <ac:spMkLst>
            <pc:docMk/>
            <pc:sldMk cId="2902046388" sldId="278"/>
            <ac:spMk id="2" creationId="{9DC7C755-95DB-C3BD-7518-EDD2B62FA817}"/>
          </ac:spMkLst>
        </pc:spChg>
      </pc:sldChg>
      <pc:sldMasterChg chg="modSp mod">
        <pc:chgData name="Jiayi Zhang" userId="0b5fc417-5b02-48cb-ab13-a55777ac8eb1" providerId="ADAL" clId="{6F0225C3-6109-4DF6-B81A-913FB74E7A99}" dt="2025-07-25T07:48:40.246" v="11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6F0225C3-6109-4DF6-B81A-913FB74E7A99}" dt="2025-07-25T07:48:40.2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802.11-25/0022r1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802.11-25/0022r1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62036A-0EEE-61C3-4413-4B95FFC4B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A726FD8-8E10-7A8F-F5D4-D75F4586767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85B5E51-45AB-37A1-982D-3F33F403CD4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62A0C5-712E-F6F8-4CA0-13CD4010CD5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FE31E1D-EFED-06D8-A07F-B309651F99F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0D0E10A-9677-1964-8DD8-DCB56513E15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49CFC2A-B428-0173-5090-56FF40E815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30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239DEF-CD06-EEEA-32ED-428AC6A16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8E8697E-2A27-26CF-3822-70E4B7F6FC5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CC80A1-6EFE-891E-C185-D55FB32B6F2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C01EA-FFCC-97C6-8661-FBD0E50BDC6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8ACDA7-65C0-48D6-429D-2466242A6A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3BE35EA-CBC7-BA85-5ABC-73170D2691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D7EBB1F-9B48-1DC8-A3EC-50049BA978D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8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A22BCF-B30C-3260-BFEA-A9DF922BE8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31E96B9-4161-ADF9-A9DE-8D02A45EA27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C2E948-22B3-E1A5-DA94-784070457D6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7DABBF-964E-F08A-0BB0-D9845C6C608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4D42727-04F9-B416-D964-7BA183F5EBC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BCBD16F-4B53-DDA5-FB2F-2F7D32B2ED0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D9843C37-397B-076F-9F1E-2F2F1FDA4B8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26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72939B-325D-92B8-63E3-A9D256B88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2CF69CD-C659-4D25-11E6-70F41BAC997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0D461A8-EF9D-17E7-D5A0-B12999F71DD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3DEE20-2AFC-2022-9EB0-831F47D0B91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88D3913-62E1-D83A-0E2F-295EFE0EC63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D0EA869-8F59-A52D-CA59-FF41F5E8646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9E39ABD-855E-688E-E5D4-0C1EB08A13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69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B5C3DD-D0CA-AF01-64B2-45ED41C58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D16E3D6-86C9-9126-ACAA-CF80D7F0112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315E5F6-35ED-DA86-8940-FD5111EEE6F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96068C-7FF0-8A83-630A-4F9C5CE0EE0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56EB9C5-979C-8308-041D-2BF5919D685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C117D13-C7A8-5213-5717-8873579DFD7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7732142-D2B0-9031-6C37-C1AA3BA7224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49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3DB52F-0863-201D-0D24-512EAA4A0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013E48-EC9F-DAA3-D32C-E104CAA8AB0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802.11-25/0022r1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9B662-BABE-CF9A-A610-9F43695A95F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E01D28-1B72-DD8E-6165-2155EF98D54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CE19577-205B-8707-0BC5-B69FBB4544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4F2D09E-2A7F-AC25-3EF7-5A9EA703529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C511F34-E207-9C78-58DC-DFB8B74F176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2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802.11-25/0022r1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DPS Operation for Sounding Procedure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81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6950" y="2555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2A8344DF-0EF5-D38F-18D0-D8C9808372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283412"/>
              </p:ext>
            </p:extLst>
          </p:nvPr>
        </p:nvGraphicFramePr>
        <p:xfrm>
          <a:off x="901700" y="3009900"/>
          <a:ext cx="103632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73617" imgH="3440753" progId="Word.Document.8">
                  <p:embed/>
                </p:oleObj>
              </mc:Choice>
              <mc:Fallback>
                <p:oleObj name="Document" r:id="rId3" imgW="10673617" imgH="3440753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A8344DF-0EF5-D38F-18D0-D8C9808372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3009900"/>
                        <a:ext cx="10363200" cy="334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Draft P802.11bn D0.3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Draft P802.11be D7.0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24/0209r9: Specification Framework for </a:t>
            </a:r>
            <a:r>
              <a:rPr lang="en-GB" sz="1600" b="0" dirty="0" err="1"/>
              <a:t>TGbn</a:t>
            </a:r>
            <a:r>
              <a:rPr lang="en-GB" sz="1600" b="0" dirty="0"/>
              <a:t>, Ross Jian Yu (Huawei)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24/2016r3: PDT MAC Power Save, Liwen Chu (NXP)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24/1987r2: </a:t>
            </a:r>
            <a:r>
              <a:rPr lang="en-US" sz="1600" b="0" dirty="0"/>
              <a:t>Detailed text proposal for dynamic power save and </a:t>
            </a:r>
            <a:r>
              <a:rPr lang="en-US" sz="1600" b="0" dirty="0" err="1"/>
              <a:t>eMLSR</a:t>
            </a:r>
            <a:r>
              <a:rPr lang="en-US" sz="1600" b="0" dirty="0"/>
              <a:t>, </a:t>
            </a:r>
            <a:r>
              <a:rPr lang="en-US" sz="1600" b="0" dirty="0" err="1"/>
              <a:t>Liwen</a:t>
            </a:r>
            <a:r>
              <a:rPr lang="en-US" sz="1600" b="0" dirty="0"/>
              <a:t> Chu (NXP)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23/1875r1: Power save proposal for non-AP/mobile-AP, </a:t>
            </a:r>
            <a:r>
              <a:rPr lang="en-GB" sz="1600" b="0" dirty="0" err="1"/>
              <a:t>Shubhodeep</a:t>
            </a:r>
            <a:r>
              <a:rPr lang="en-GB" sz="1600" b="0" dirty="0"/>
              <a:t> Adhikari (Broadcom)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23/1965r2: Dynamic power save follow-up, Alfred </a:t>
            </a:r>
            <a:r>
              <a:rPr lang="en-GB" sz="1600" b="0" dirty="0" err="1"/>
              <a:t>Asterjadhi</a:t>
            </a:r>
            <a:r>
              <a:rPr lang="en-GB" sz="1600" b="0" dirty="0"/>
              <a:t> (Qualcomm)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23/2003r1: Client power save, Laurent </a:t>
            </a:r>
            <a:r>
              <a:rPr lang="en-GB" sz="1600" b="0" dirty="0" err="1"/>
              <a:t>Cariou</a:t>
            </a:r>
            <a:r>
              <a:rPr lang="en-GB" sz="1600" b="0" dirty="0"/>
              <a:t>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Dynamic power saving (DPS) is one of the features being considered for 802.11bn.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We consider a DPS assisting AP that intends perform sounding procedure with a DPS non-AP STA while the DPS non-AP STA initially operates in the LC mode. The DPS non-AP STA transitions from the LC mode to the HC mode to complete the sounding procedure.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F35EA8-1567-1592-EF66-370175AFA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91D66D17-07DD-43D1-EFEB-6A8F443C9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9BA5AD97-73EF-8842-5EDF-432B20EEFF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In Draft IEEE802.11bn D0.3, </a:t>
            </a:r>
            <a:r>
              <a:rPr lang="en-US" sz="1800" b="0"/>
              <a:t>subclause 37.15.1 </a:t>
            </a:r>
            <a:r>
              <a:rPr lang="en-US" sz="1800" b="0" dirty="0"/>
              <a:t>DPS Operation: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An AP may enable its DPS mode only under TBD conditions. A DPS AP shall have value 1 in its transmitted DPS Enabled field to announce that it has enabled DPS and 0 otherwise. The mechanism for enablement/disablement of DPS by an AP is TBD.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 DPS STA is either a DPS non-AP STA or a DPS mobile AP. It is TBD whether an AP that is not a Mobile AP may be a DPS AP or not.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DPS operation allows a DPS STA to operate in lower capability (LC) mode and to transition to higher capability (HC) mode upon reception of an ICF [TBD] transmitted by its associated DPS assisting STA. The DPS STA in higher capability (HC) mode transitions back to the LC mode under TBD conditions.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 DPS STA that is in LC mode shall be capable of receiving TBD PPDUs (e.g., with non-HT (duplicate) format using a rate of 6 Mb/s, 12 Mb/s, 24Mb/s[TBD]). A DPS STA that is in HC mode (e.g., operating BW, NSS and MCSs) shall be capable of receiving all supported PPDU formats corresponding to the HC mode.</a:t>
            </a:r>
            <a:endParaRPr lang="en-US" sz="2000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D4DE8-0169-D081-4F1E-B698E7BC93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2A59B-2452-43E9-5566-2A5141BC67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B3454-9256-2C57-3486-006025B633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9206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8D7B0-D8EC-AF2F-EDA8-6A5612A15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C2A7620D-D39D-9638-4B52-A15FEE94A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Sounding </a:t>
            </a:r>
            <a:r>
              <a:rPr lang="en-GB"/>
              <a:t>Procedure with DPS STA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6427820-C2ED-2B56-4C31-07998E7D15B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751016"/>
            <a:ext cx="11277600" cy="2027234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 DPS assisting AP (AP1, beamformer) intends to perform a sounding procedure with a DPS non-AP STA (STA1, </a:t>
            </a:r>
            <a:r>
              <a:rPr lang="en-US" sz="2000" b="0" dirty="0" err="1"/>
              <a:t>beamformee</a:t>
            </a:r>
            <a:r>
              <a:rPr lang="en-US" sz="2000" b="0" dirty="0"/>
              <a:t>) to transmit traffic using transmitter beamforming .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The AP1 may transmit an ICF to the STA1, so that the STA1 transitions from the LC mode to a HC mode.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While the STA1 operates in the HC mode, the AP1 then transmits an NDP Announcement (NDPA) followed by a NDP to initiate a sounding sequence (e.g., an EHT non-TB sounding sequence).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9FEE9-072C-12B2-EE74-607DC8792D0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1B48C-E18A-C5C7-9FAD-6198892FBCB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B647E-6159-5A88-1284-085250AB8B9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628AB1C-A21C-6693-D5B2-D14158B2B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33800"/>
            <a:ext cx="4857750" cy="266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Problem</a:t>
            </a:r>
            <a:endParaRPr lang="en-US" sz="18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STA1 that receives NDPA during the HC mode may spend full receive power. As such, power efficiency of DPS non-AP STA operating in PS mode is reduced.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Since the ICF already start the TXOP for sounding procedure, it is redundant to send a separate NDPA frame to initiate the sounding procedure.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413453-A462-1FBF-EC41-489D642D6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950" y="3657600"/>
            <a:ext cx="6419850" cy="239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561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04A63-5348-E826-637D-0C0B142F1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D5A4E8A-6839-3494-3361-1E892A525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DPS Operation for Sounding Procedure (Solution 1)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5513CF4-4ED1-8F13-E296-FD9021B298D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3683" y="1751012"/>
            <a:ext cx="11264634" cy="1830388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The DPS assisting AP (AP1) sends an NDPA with MAC padding to the DSP non-AP STA (STA1) followed by an NDP.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NDPA request STA1 transition from LC mode to the HC mode.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NDPA announce the NDP to be transmitted after STA1 transitions to the HC mode.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padding allows STA1 transition from the LC mode to the HC mode before receiving the NDP.</a:t>
            </a:r>
            <a:endParaRPr lang="en-US" sz="2000" b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>
              <a:highlight>
                <a:srgbClr val="FFFF00"/>
              </a:highligh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DE70C-61B8-1B97-7AD5-C19BB380E0D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4E308-EC4D-66FF-B3C8-EA458D03A6F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54601-745F-1373-D20C-C4C873D3F6F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4A3BABA-35BE-405E-DFAD-C6ADDF0DA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84" y="3606007"/>
            <a:ext cx="5632316" cy="271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receives the NDPA and transitions from the LC mode to the HC mode.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While operating in the HC mode, STA1 receives the NDP and sends BF/CQI report.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EF4C894-E949-9EA7-F8A4-15AF55C63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292" y="3993357"/>
            <a:ext cx="553402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11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633CA-4A1C-4F62-63E0-4CA9706312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FC7679CE-0435-9E82-F85B-C10B3F4BF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DPS Operation for Sounding Procedure (Solution 2)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3E364E03-A8D9-3FCF-7597-6AEEC6E30E5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3683" y="1751012"/>
            <a:ext cx="11264634" cy="2692405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 DPS assisting AP (AP1) sends an ICF to a DPS non-AP STA (STA1) to initiate the sounding sequence.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The ICF announces an NDP to be transmitted, after the STA1 transitions to the HC mode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</a:t>
            </a:r>
            <a:r>
              <a:rPr lang="en-US" sz="2000" b="0" dirty="0"/>
              <a:t>NDP is to be transmitted a SIFS after the AP1 receives an ICR from the STA1.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ICF includes parameters as used in NDPA for STA1.</a:t>
            </a:r>
            <a:endParaRPr lang="en-US" sz="2000" b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After ICF/ICR exchange, AP sends NDP and receives BF/CQI report from STA1.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B5231-3B1F-9727-A654-094B2134FCD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1B952-2995-0F7F-21D5-8E76EFEC585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82496-85AD-B9F2-1DFC-AAEA56E13EA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54DA06-3312-28DB-A974-3FD863677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83" y="3733801"/>
            <a:ext cx="6034484" cy="25900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Example - ICF format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Sounding Dialog Token Number field</a:t>
            </a:r>
            <a:r>
              <a:rPr lang="en-US" sz="1800" dirty="0"/>
              <a:t> may be included in the Trigger Dependent Common Info of the Common Info field.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STA Info field may be included in the User Info field.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C9F08F-B0A1-2AE9-6154-391653EAA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697" y="3832464"/>
            <a:ext cx="5341620" cy="239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851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In this contribution, we shared some thoughts of DPS operation for sounding procedure.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BCACB7-C2ED-BF72-1300-8326C74FE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7C755-95DB-C3BD-7518-EDD2B62F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Polls 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A6BD6D8-3877-2B2E-E5E2-20DB9E1156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SP1. Do you support defining a DPS operation that includes the following?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NDPA may be transmitted by a DPS assisting AP for use as an ICF to initiate a sounding procedure with the DPS non-AP STA. </a:t>
            </a:r>
          </a:p>
          <a:p>
            <a:pPr marL="514350" lvl="1" indent="0"/>
            <a:r>
              <a:rPr lang="en-GB" dirty="0"/>
              <a:t>Yes</a:t>
            </a:r>
          </a:p>
          <a:p>
            <a:pPr marL="514350" lvl="1" indent="0"/>
            <a:r>
              <a:rPr lang="en-GB" dirty="0"/>
              <a:t>No</a:t>
            </a:r>
          </a:p>
          <a:p>
            <a:pPr marL="514350" lvl="1" indent="0"/>
            <a:r>
              <a:rPr lang="en-GB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b="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3E010-3008-7BAB-ED25-17A687EEAB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020B6-21AB-3324-617F-8EEDF56614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84874-1592-B061-A1AB-3B1DEFA857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0463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BDE4A-A245-E32F-2610-F2A634FCF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39AB-2778-3639-8499-D41C272C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457E73B-3CA0-397F-9A01-BD8FC17606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SP2. Do you support defining a DPS operation that includes the following?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DPS assisting AP may send an ICF to initiate a sounding procedure and announce a sounding NDP to be transmitted after it receives an ICR. </a:t>
            </a:r>
          </a:p>
          <a:p>
            <a:pPr marL="457200" lvl="1" indent="0"/>
            <a:r>
              <a:rPr lang="en-US" dirty="0"/>
              <a:t>	Note: signaling in the ICF for the sounding procedure is TBD. </a:t>
            </a:r>
          </a:p>
          <a:p>
            <a:pPr marL="514350" lvl="1" indent="0"/>
            <a:r>
              <a:rPr lang="en-GB" dirty="0"/>
              <a:t>Yes</a:t>
            </a:r>
          </a:p>
          <a:p>
            <a:pPr marL="514350" lvl="1" indent="0"/>
            <a:r>
              <a:rPr lang="en-GB" dirty="0"/>
              <a:t>No</a:t>
            </a:r>
          </a:p>
          <a:p>
            <a:pPr marL="514350" lvl="1" indent="0"/>
            <a:r>
              <a:rPr lang="en-GB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b="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D68D6-5147-2635-2D5B-EEAC95CF69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4B2AC-4A6B-816F-C8E8-D80A02C6D6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DF677-72B2-7F4E-E9E2-6D694FC651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0519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B24D1F8F-DF08-428C-B07C-6A252507A2A3}" vid="{8D08F026-DAAB-4453-880B-CDB8C3D921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802-11-submission-jiayi-zhang</Template>
  <TotalTime>2497</TotalTime>
  <Words>1126</Words>
  <Application>Microsoft Office PowerPoint</Application>
  <PresentationFormat>Widescreen</PresentationFormat>
  <Paragraphs>130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Theme</vt:lpstr>
      <vt:lpstr>Document</vt:lpstr>
      <vt:lpstr>DPS Operation for Sounding Procedure</vt:lpstr>
      <vt:lpstr>Introduction</vt:lpstr>
      <vt:lpstr>Background</vt:lpstr>
      <vt:lpstr>Sounding Procedure with DPS STA</vt:lpstr>
      <vt:lpstr>DPS Operation for Sounding Procedure (Solution 1)</vt:lpstr>
      <vt:lpstr>DPS Operation for Sounding Procedure (Solution 2)</vt:lpstr>
      <vt:lpstr>Summary</vt:lpstr>
      <vt:lpstr>Straw Polls </vt:lpstr>
      <vt:lpstr>Straw Polls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Jiayi Zhang</dc:creator>
  <cp:keywords/>
  <cp:lastModifiedBy>Jiayi Zhang</cp:lastModifiedBy>
  <cp:revision>5</cp:revision>
  <cp:lastPrinted>1601-01-01T00:00:00Z</cp:lastPrinted>
  <dcterms:created xsi:type="dcterms:W3CDTF">2024-10-31T17:42:45Z</dcterms:created>
  <dcterms:modified xsi:type="dcterms:W3CDTF">2025-07-25T08:20:58Z</dcterms:modified>
  <cp:category>Name, Affiliation</cp:category>
</cp:coreProperties>
</file>