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837" r:id="rId1"/>
  </p:sldMasterIdLst>
  <p:notesMasterIdLst>
    <p:notesMasterId r:id="rId66"/>
  </p:notesMasterIdLst>
  <p:handoutMasterIdLst>
    <p:handoutMasterId r:id="rId67"/>
  </p:handoutMasterIdLst>
  <p:sldIdLst>
    <p:sldId id="269" r:id="rId2"/>
    <p:sldId id="392" r:id="rId3"/>
    <p:sldId id="574" r:id="rId4"/>
    <p:sldId id="619" r:id="rId5"/>
    <p:sldId id="374" r:id="rId6"/>
    <p:sldId id="564" r:id="rId7"/>
    <p:sldId id="403" r:id="rId8"/>
    <p:sldId id="267" r:id="rId9"/>
    <p:sldId id="534" r:id="rId10"/>
    <p:sldId id="268" r:id="rId11"/>
    <p:sldId id="416" r:id="rId12"/>
    <p:sldId id="571" r:id="rId13"/>
    <p:sldId id="576" r:id="rId14"/>
    <p:sldId id="857" r:id="rId15"/>
    <p:sldId id="577" r:id="rId16"/>
    <p:sldId id="417" r:id="rId17"/>
    <p:sldId id="415" r:id="rId18"/>
    <p:sldId id="369" r:id="rId19"/>
    <p:sldId id="365" r:id="rId20"/>
    <p:sldId id="366" r:id="rId21"/>
    <p:sldId id="367" r:id="rId22"/>
    <p:sldId id="405" r:id="rId23"/>
    <p:sldId id="376" r:id="rId24"/>
    <p:sldId id="373" r:id="rId25"/>
    <p:sldId id="418" r:id="rId26"/>
    <p:sldId id="419" r:id="rId27"/>
    <p:sldId id="371" r:id="rId28"/>
    <p:sldId id="288" r:id="rId29"/>
    <p:sldId id="285" r:id="rId30"/>
    <p:sldId id="286" r:id="rId31"/>
    <p:sldId id="284" r:id="rId32"/>
    <p:sldId id="566" r:id="rId33"/>
    <p:sldId id="283" r:id="rId34"/>
    <p:sldId id="567" r:id="rId35"/>
    <p:sldId id="430" r:id="rId36"/>
    <p:sldId id="287" r:id="rId37"/>
    <p:sldId id="565" r:id="rId38"/>
    <p:sldId id="289" r:id="rId39"/>
    <p:sldId id="572" r:id="rId40"/>
    <p:sldId id="569" r:id="rId41"/>
    <p:sldId id="568" r:id="rId42"/>
    <p:sldId id="324" r:id="rId43"/>
    <p:sldId id="570" r:id="rId44"/>
    <p:sldId id="323" r:id="rId45"/>
    <p:sldId id="280" r:id="rId46"/>
    <p:sldId id="340" r:id="rId47"/>
    <p:sldId id="346" r:id="rId48"/>
    <p:sldId id="347" r:id="rId49"/>
    <p:sldId id="348" r:id="rId50"/>
    <p:sldId id="349" r:id="rId51"/>
    <p:sldId id="350" r:id="rId52"/>
    <p:sldId id="351" r:id="rId53"/>
    <p:sldId id="290" r:id="rId54"/>
    <p:sldId id="438" r:id="rId55"/>
    <p:sldId id="618" r:id="rId56"/>
    <p:sldId id="341" r:id="rId57"/>
    <p:sldId id="326" r:id="rId58"/>
    <p:sldId id="423" r:id="rId59"/>
    <p:sldId id="377" r:id="rId60"/>
    <p:sldId id="306" r:id="rId61"/>
    <p:sldId id="562" r:id="rId62"/>
    <p:sldId id="458" r:id="rId63"/>
    <p:sldId id="281" r:id="rId64"/>
    <p:sldId id="307" r:id="rId6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2908F36A-661D-4E96-AB8F-CACEA162F713}">
          <p14:sldIdLst>
            <p14:sldId id="269"/>
            <p14:sldId id="392"/>
            <p14:sldId id="574"/>
            <p14:sldId id="619"/>
            <p14:sldId id="374"/>
            <p14:sldId id="564"/>
            <p14:sldId id="403"/>
            <p14:sldId id="267"/>
            <p14:sldId id="534"/>
            <p14:sldId id="268"/>
            <p14:sldId id="416"/>
            <p14:sldId id="571"/>
            <p14:sldId id="576"/>
            <p14:sldId id="857"/>
            <p14:sldId id="577"/>
            <p14:sldId id="417"/>
            <p14:sldId id="415"/>
            <p14:sldId id="369"/>
            <p14:sldId id="365"/>
            <p14:sldId id="366"/>
            <p14:sldId id="367"/>
            <p14:sldId id="405"/>
            <p14:sldId id="376"/>
            <p14:sldId id="373"/>
            <p14:sldId id="418"/>
            <p14:sldId id="419"/>
            <p14:sldId id="371"/>
            <p14:sldId id="288"/>
            <p14:sldId id="285"/>
            <p14:sldId id="286"/>
            <p14:sldId id="284"/>
            <p14:sldId id="566"/>
            <p14:sldId id="283"/>
            <p14:sldId id="567"/>
            <p14:sldId id="430"/>
            <p14:sldId id="287"/>
            <p14:sldId id="565"/>
            <p14:sldId id="289"/>
            <p14:sldId id="572"/>
            <p14:sldId id="569"/>
            <p14:sldId id="568"/>
            <p14:sldId id="324"/>
            <p14:sldId id="570"/>
            <p14:sldId id="323"/>
            <p14:sldId id="280"/>
            <p14:sldId id="340"/>
            <p14:sldId id="346"/>
            <p14:sldId id="347"/>
            <p14:sldId id="348"/>
            <p14:sldId id="349"/>
            <p14:sldId id="350"/>
            <p14:sldId id="351"/>
            <p14:sldId id="290"/>
            <p14:sldId id="438"/>
            <p14:sldId id="618"/>
            <p14:sldId id="341"/>
            <p14:sldId id="326"/>
            <p14:sldId id="423"/>
            <p14:sldId id="377"/>
            <p14:sldId id="306"/>
            <p14:sldId id="562"/>
            <p14:sldId id="458"/>
          </p14:sldIdLst>
        </p14:section>
        <p14:section name="Monday" id="{4B7C112C-E236-4D4B-9841-D43330742BB2}">
          <p14:sldIdLst/>
        </p14:section>
        <p14:section name="Wednessday" id="{F21A492A-BA32-4758-8679-031504230AE7}">
          <p14:sldIdLst>
            <p14:sldId id="281"/>
            <p14:sldId id="307"/>
          </p14:sldIdLst>
        </p14:section>
        <p14:section name="Friday" id="{4BE27709-667B-4290-8292-4F4C0A5CE0BA}">
          <p14:sldIdLst/>
        </p14:section>
        <p14:section name="References" id="{03E33B6E-3194-4347-8B33-30FA8EACB3AB}">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6477" autoAdjust="0"/>
    <p:restoredTop sz="94694" autoAdjust="0"/>
  </p:normalViewPr>
  <p:slideViewPr>
    <p:cSldViewPr>
      <p:cViewPr varScale="1">
        <p:scale>
          <a:sx n="100" d="100"/>
          <a:sy n="100" d="100"/>
        </p:scale>
        <p:origin x="77" y="259"/>
      </p:cViewPr>
      <p:guideLst>
        <p:guide orient="horz" pos="2160"/>
        <p:guide pos="3840"/>
      </p:guideLst>
    </p:cSldViewPr>
  </p:slideViewPr>
  <p:outlineViewPr>
    <p:cViewPr varScale="1">
      <p:scale>
        <a:sx n="33" d="100"/>
        <a:sy n="33" d="100"/>
      </p:scale>
      <p:origin x="0" y="0"/>
    </p:cViewPr>
  </p:outlineViewPr>
  <p:notesTextViewPr>
    <p:cViewPr>
      <p:scale>
        <a:sx n="100" d="100"/>
        <a:sy n="100" d="100"/>
      </p:scale>
      <p:origin x="0" y="0"/>
    </p:cViewPr>
  </p:notesTextViewPr>
  <p:sorterViewPr>
    <p:cViewPr varScale="1">
      <p:scale>
        <a:sx n="1" d="1"/>
        <a:sy n="1" d="1"/>
      </p:scale>
      <p:origin x="0" y="-192"/>
    </p:cViewPr>
  </p:sorterViewPr>
  <p:notesViewPr>
    <p:cSldViewPr>
      <p:cViewPr varScale="1">
        <p:scale>
          <a:sx n="61" d="100"/>
          <a:sy n="61" d="100"/>
        </p:scale>
        <p:origin x="1692"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802.11-25/0020r4</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dirty="0"/>
              <a:t>July 2025</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Stephen McCann, Huawei</a:t>
            </a:r>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802.11-25/0020r4</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July 2025</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Stephen McCann, Huawei</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8D6DB119-76AF-4AC2-B671-AEF479BE924D}"/>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802.11-25/0020r4</a:t>
            </a:r>
          </a:p>
        </p:txBody>
      </p:sp>
      <p:sp>
        <p:nvSpPr>
          <p:cNvPr id="26627" name="Rectangle 3">
            <a:extLst>
              <a:ext uri="{FF2B5EF4-FFF2-40B4-BE49-F238E27FC236}">
                <a16:creationId xmlns:a16="http://schemas.microsoft.com/office/drawing/2014/main" id="{AFB5E80F-1444-4BAF-8D49-CA3569B19E12}"/>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2025</a:t>
            </a:r>
          </a:p>
        </p:txBody>
      </p:sp>
      <p:sp>
        <p:nvSpPr>
          <p:cNvPr id="26628" name="Rectangle 6">
            <a:extLst>
              <a:ext uri="{FF2B5EF4-FFF2-40B4-BE49-F238E27FC236}">
                <a16:creationId xmlns:a16="http://schemas.microsoft.com/office/drawing/2014/main" id="{A8113556-0749-4F03-BBEA-CAA9C690CCBC}"/>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26629" name="Rectangle 7">
            <a:extLst>
              <a:ext uri="{FF2B5EF4-FFF2-40B4-BE49-F238E27FC236}">
                <a16:creationId xmlns:a16="http://schemas.microsoft.com/office/drawing/2014/main" id="{6442AFC8-417D-4B67-B6D3-8BCB4445973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A2B9C3F4-A58D-4F07-9A1D-A06E52B4214D}" type="slidenum">
              <a:rPr lang="en-US" altLang="en-US" sz="1200" b="0" smtClean="0"/>
              <a:pPr/>
              <a:t>1</a:t>
            </a:fld>
            <a:endParaRPr lang="en-US" altLang="en-US" sz="1200" b="0"/>
          </a:p>
        </p:txBody>
      </p:sp>
      <p:sp>
        <p:nvSpPr>
          <p:cNvPr id="26630" name="Rectangle 2">
            <a:extLst>
              <a:ext uri="{FF2B5EF4-FFF2-40B4-BE49-F238E27FC236}">
                <a16:creationId xmlns:a16="http://schemas.microsoft.com/office/drawing/2014/main" id="{107929A4-92CC-43DC-8A09-5D66211F1ACE}"/>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26631" name="Rectangle 3">
            <a:extLst>
              <a:ext uri="{FF2B5EF4-FFF2-40B4-BE49-F238E27FC236}">
                <a16:creationId xmlns:a16="http://schemas.microsoft.com/office/drawing/2014/main" id="{C0D5D59F-45AF-4277-880F-5EAF1239A405}"/>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26632" name="Rectangle 6">
            <a:extLst>
              <a:ext uri="{FF2B5EF4-FFF2-40B4-BE49-F238E27FC236}">
                <a16:creationId xmlns:a16="http://schemas.microsoft.com/office/drawing/2014/main" id="{01D8532A-F256-40C2-BE3A-92EEE8F5FC1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26633" name="Rectangle 7">
            <a:extLst>
              <a:ext uri="{FF2B5EF4-FFF2-40B4-BE49-F238E27FC236}">
                <a16:creationId xmlns:a16="http://schemas.microsoft.com/office/drawing/2014/main" id="{9786C1AB-5BB5-4973-AE5C-9ECC0F17CD05}"/>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C344F1C1-A2F8-41B5-ADCC-1C271D0DC5AC}" type="slidenum">
              <a:rPr lang="en-US" altLang="en-US" sz="1200" b="0"/>
              <a:pPr algn="r"/>
              <a:t>1</a:t>
            </a:fld>
            <a:endParaRPr lang="en-US" altLang="en-US" sz="1200" b="0"/>
          </a:p>
        </p:txBody>
      </p:sp>
      <p:sp>
        <p:nvSpPr>
          <p:cNvPr id="26634" name="Rectangle 2">
            <a:extLst>
              <a:ext uri="{FF2B5EF4-FFF2-40B4-BE49-F238E27FC236}">
                <a16:creationId xmlns:a16="http://schemas.microsoft.com/office/drawing/2014/main" id="{381A2DEE-E8F3-46E8-B824-86836894BCDB}"/>
              </a:ext>
            </a:extLst>
          </p:cNvPr>
          <p:cNvSpPr>
            <a:spLocks noGrp="1" noRot="1" noChangeAspect="1" noChangeArrowheads="1" noTextEdit="1"/>
          </p:cNvSpPr>
          <p:nvPr>
            <p:ph type="sldImg"/>
          </p:nvPr>
        </p:nvSpPr>
        <p:spPr>
          <a:ln/>
        </p:spPr>
      </p:sp>
      <p:sp>
        <p:nvSpPr>
          <p:cNvPr id="26635" name="Rectangle 3">
            <a:extLst>
              <a:ext uri="{FF2B5EF4-FFF2-40B4-BE49-F238E27FC236}">
                <a16:creationId xmlns:a16="http://schemas.microsoft.com/office/drawing/2014/main" id="{421B0DD6-968E-4506-B2FB-FCFD05B468F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802.11</a:t>
            </a:r>
            <a:r>
              <a:rPr lang="en-US" baseline="0" dirty="0"/>
              <a:t> is one of the Working Groups in 802. 802.3 develops Ethernet standards, other shown here.</a:t>
            </a:r>
          </a:p>
          <a:p>
            <a:r>
              <a:rPr lang="en-US" baseline="0" dirty="0"/>
              <a:t>802.1 is developing standards for Time Sensitive networking. Also 802.24 looking at vertical applications including IoT.</a:t>
            </a:r>
            <a:endParaRPr lang="en-GB" dirty="0"/>
          </a:p>
        </p:txBody>
      </p:sp>
      <p:sp>
        <p:nvSpPr>
          <p:cNvPr id="4" name="Slide Number Placeholder 3"/>
          <p:cNvSpPr>
            <a:spLocks noGrp="1"/>
          </p:cNvSpPr>
          <p:nvPr>
            <p:ph type="sldNum" sz="quarter" idx="10"/>
          </p:nvPr>
        </p:nvSpPr>
        <p:spPr/>
        <p:txBody>
          <a:bodyPr/>
          <a:lstStyle/>
          <a:p>
            <a:fld id="{5BFEAE42-E3FE-4405-B7FC-4425D05B92A0}" type="slidenum">
              <a:rPr lang="en-GB" smtClean="0"/>
              <a:pPr/>
              <a:t>10</a:t>
            </a:fld>
            <a:endParaRPr lang="en-GB"/>
          </a:p>
        </p:txBody>
      </p:sp>
    </p:spTree>
    <p:extLst>
      <p:ext uri="{BB962C8B-B14F-4D97-AF65-F5344CB8AC3E}">
        <p14:creationId xmlns:p14="http://schemas.microsoft.com/office/powerpoint/2010/main" val="27862657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extShape 1">
            <a:extLst>
              <a:ext uri="{FF2B5EF4-FFF2-40B4-BE49-F238E27FC236}">
                <a16:creationId xmlns:a16="http://schemas.microsoft.com/office/drawing/2014/main" id="{98976A51-681B-4B2B-ACAC-1EA3E0C6D2BD}"/>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1"/>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ctr" eaLnBrk="1" hangingPunct="1">
              <a:spcBef>
                <a:spcPct val="0"/>
              </a:spcBef>
            </a:pPr>
            <a:fld id="{430AD702-32EF-4F8F-9D67-7AC7866F9EB1}" type="slidenum">
              <a:rPr lang="en-US" altLang="en-US" sz="1400">
                <a:solidFill>
                  <a:srgbClr val="FFFFFF"/>
                </a:solidFill>
                <a:latin typeface="Arial" panose="020B0604020202020204" pitchFamily="34" charset="0"/>
                <a:cs typeface="DejaVu Sans" charset="0"/>
              </a:rPr>
              <a:pPr algn="ctr" eaLnBrk="1" hangingPunct="1">
                <a:spcBef>
                  <a:spcPct val="0"/>
                </a:spcBef>
              </a:pPr>
              <a:t>11</a:t>
            </a:fld>
            <a:endParaRPr lang="en-US" altLang="en-US" sz="2400">
              <a:solidFill>
                <a:srgbClr val="000000"/>
              </a:solidFill>
              <a:latin typeface="Arial" panose="020B0604020202020204" pitchFamily="34" charset="0"/>
              <a:cs typeface="DejaVu Sans" charset="0"/>
            </a:endParaRPr>
          </a:p>
        </p:txBody>
      </p:sp>
      <p:sp>
        <p:nvSpPr>
          <p:cNvPr id="45059" name="CustomShape 2">
            <a:extLst>
              <a:ext uri="{FF2B5EF4-FFF2-40B4-BE49-F238E27FC236}">
                <a16:creationId xmlns:a16="http://schemas.microsoft.com/office/drawing/2014/main" id="{DE106745-A0A5-4892-95BA-88C6A628AEE8}"/>
              </a:ext>
            </a:extLst>
          </p:cNvPr>
          <p:cNvSpPr>
            <a:spLocks noChangeArrowheads="1"/>
          </p:cNvSpPr>
          <p:nvPr/>
        </p:nvSpPr>
        <p:spPr bwMode="auto">
          <a:xfrm>
            <a:off x="3884613" y="8977313"/>
            <a:ext cx="297180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6798" rIns="90004" bIns="46798" anchor="b"/>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r" eaLnBrk="1" hangingPunct="1">
              <a:spcBef>
                <a:spcPct val="0"/>
              </a:spcBef>
            </a:pPr>
            <a:fld id="{0BC25447-09F7-4600-A4EB-2BAC4EE1CF56}" type="slidenum">
              <a:rPr lang="en-US" altLang="en-US">
                <a:solidFill>
                  <a:srgbClr val="000000"/>
                </a:solidFill>
                <a:latin typeface="Arial" panose="020B0604020202020204" pitchFamily="34" charset="0"/>
                <a:cs typeface="DejaVu Sans" charset="0"/>
              </a:rPr>
              <a:pPr algn="r" eaLnBrk="1" hangingPunct="1">
                <a:spcBef>
                  <a:spcPct val="0"/>
                </a:spcBef>
              </a:pPr>
              <a:t>11</a:t>
            </a:fld>
            <a:endParaRPr lang="en-US" altLang="en-US" sz="2400">
              <a:solidFill>
                <a:srgbClr val="000000"/>
              </a:solidFill>
              <a:latin typeface="Arial" panose="020B0604020202020204" pitchFamily="34" charset="0"/>
              <a:cs typeface="DejaVu Sans" charset="0"/>
            </a:endParaRPr>
          </a:p>
        </p:txBody>
      </p:sp>
      <p:sp>
        <p:nvSpPr>
          <p:cNvPr id="45060" name="CustomShape 3">
            <a:extLst>
              <a:ext uri="{FF2B5EF4-FFF2-40B4-BE49-F238E27FC236}">
                <a16:creationId xmlns:a16="http://schemas.microsoft.com/office/drawing/2014/main" id="{6C32E609-B282-4C9D-B86F-C22913316992}"/>
              </a:ext>
            </a:extLst>
          </p:cNvPr>
          <p:cNvSpPr>
            <a:spLocks noChangeArrowheads="1"/>
          </p:cNvSpPr>
          <p:nvPr/>
        </p:nvSpPr>
        <p:spPr bwMode="auto">
          <a:xfrm>
            <a:off x="1143000" y="708025"/>
            <a:ext cx="4572000" cy="3544888"/>
          </a:xfrm>
          <a:prstGeom prst="rect">
            <a:avLst/>
          </a:prstGeom>
          <a:solidFill>
            <a:srgbClr val="FFFFFF"/>
          </a:solidFill>
          <a:ln w="9363">
            <a:solidFill>
              <a:srgbClr val="000000"/>
            </a:solidFill>
            <a:miter lim="800000"/>
            <a:headEnd/>
            <a:tailEnd/>
          </a:ln>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endParaRPr lang="en-US" altLang="en-US" sz="2400">
              <a:solidFill>
                <a:srgbClr val="000000"/>
              </a:solidFill>
              <a:latin typeface="Arial" panose="020B0604020202020204" pitchFamily="34" charset="0"/>
              <a:cs typeface="DejaVu Sans" charset="0"/>
            </a:endParaRPr>
          </a:p>
        </p:txBody>
      </p:sp>
      <p:sp>
        <p:nvSpPr>
          <p:cNvPr id="45061" name="PlaceHolder 4">
            <a:extLst>
              <a:ext uri="{FF2B5EF4-FFF2-40B4-BE49-F238E27FC236}">
                <a16:creationId xmlns:a16="http://schemas.microsoft.com/office/drawing/2014/main" id="{6876C6A3-1181-4337-BC61-F875F971144A}"/>
              </a:ext>
            </a:extLst>
          </p:cNvPr>
          <p:cNvSpPr>
            <a:spLocks noGrp="1"/>
          </p:cNvSpPr>
          <p:nvPr>
            <p:ph type="body" sz="quarter" idx="1"/>
          </p:nvPr>
        </p:nvSpPr>
        <p:spPr>
          <a:xfrm>
            <a:off x="685800" y="4489450"/>
            <a:ext cx="5486400" cy="43497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a:endParaRPr lang="en-US" altLang="en-US">
              <a:latin typeface="Arial" panose="020B0604020202020204" pitchFamily="34" charset="0"/>
            </a:endParaRPr>
          </a:p>
        </p:txBody>
      </p:sp>
      <p:sp>
        <p:nvSpPr>
          <p:cNvPr id="45062" name="Footer Placeholder 1">
            <a:extLst>
              <a:ext uri="{FF2B5EF4-FFF2-40B4-BE49-F238E27FC236}">
                <a16:creationId xmlns:a16="http://schemas.microsoft.com/office/drawing/2014/main" id="{7DC7442D-2377-4C24-B2CF-3D7594397725}"/>
              </a:ext>
            </a:extLst>
          </p:cNvPr>
          <p:cNvSpPr>
            <a:spLocks noGrp="1"/>
          </p:cNvSpPr>
          <p:nvPr>
            <p:ph type="ftr" sz="quarter" idx="4"/>
          </p:nvPr>
        </p:nvSpPr>
        <p:spPr>
          <a:xfrm>
            <a:off x="3789363" y="9001125"/>
            <a:ext cx="7913687" cy="3698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Stephen McCann, Huawei</a:t>
            </a:r>
            <a:endParaRPr lang="en-US" alt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Shape 1">
            <a:extLst>
              <a:ext uri="{FF2B5EF4-FFF2-40B4-BE49-F238E27FC236}">
                <a16:creationId xmlns:a16="http://schemas.microsoft.com/office/drawing/2014/main" id="{5B4F9000-671B-4FFF-8E7D-52B958867ED7}"/>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1"/>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ctr" eaLnBrk="1" hangingPunct="1">
              <a:spcBef>
                <a:spcPct val="0"/>
              </a:spcBef>
            </a:pPr>
            <a:fld id="{818D8AAF-E076-4B54-9EA6-AE04465882A8}" type="slidenum">
              <a:rPr lang="en-US" altLang="en-US" sz="1400">
                <a:solidFill>
                  <a:srgbClr val="FFFFFF"/>
                </a:solidFill>
                <a:latin typeface="Arial" panose="020B0604020202020204" pitchFamily="34" charset="0"/>
                <a:cs typeface="DejaVu Sans" charset="0"/>
              </a:rPr>
              <a:pPr algn="ctr" eaLnBrk="1" hangingPunct="1">
                <a:spcBef>
                  <a:spcPct val="0"/>
                </a:spcBef>
              </a:pPr>
              <a:t>12</a:t>
            </a:fld>
            <a:endParaRPr lang="en-US" altLang="en-US" sz="2400">
              <a:solidFill>
                <a:srgbClr val="000000"/>
              </a:solidFill>
              <a:latin typeface="Arial" panose="020B0604020202020204" pitchFamily="34" charset="0"/>
              <a:cs typeface="DejaVu Sans" charset="0"/>
            </a:endParaRPr>
          </a:p>
        </p:txBody>
      </p:sp>
      <p:sp>
        <p:nvSpPr>
          <p:cNvPr id="43011" name="CustomShape 2">
            <a:extLst>
              <a:ext uri="{FF2B5EF4-FFF2-40B4-BE49-F238E27FC236}">
                <a16:creationId xmlns:a16="http://schemas.microsoft.com/office/drawing/2014/main" id="{3F2BF7A7-3503-47B0-BCB5-DCCEAA926FF7}"/>
              </a:ext>
            </a:extLst>
          </p:cNvPr>
          <p:cNvSpPr>
            <a:spLocks noChangeArrowheads="1"/>
          </p:cNvSpPr>
          <p:nvPr/>
        </p:nvSpPr>
        <p:spPr bwMode="auto">
          <a:xfrm>
            <a:off x="3884613" y="8829675"/>
            <a:ext cx="2971800"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6798" rIns="90004" bIns="46798" anchor="b"/>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r" eaLnBrk="1" hangingPunct="1">
              <a:spcBef>
                <a:spcPct val="0"/>
              </a:spcBef>
            </a:pPr>
            <a:fld id="{1F175365-679E-40CE-BA89-24A46322B836}" type="slidenum">
              <a:rPr lang="en-US" altLang="en-US">
                <a:solidFill>
                  <a:srgbClr val="000000"/>
                </a:solidFill>
                <a:latin typeface="Arial" panose="020B0604020202020204" pitchFamily="34" charset="0"/>
                <a:cs typeface="DejaVu Sans" charset="0"/>
              </a:rPr>
              <a:pPr algn="r" eaLnBrk="1" hangingPunct="1">
                <a:spcBef>
                  <a:spcPct val="0"/>
                </a:spcBef>
              </a:pPr>
              <a:t>12</a:t>
            </a:fld>
            <a:endParaRPr lang="en-US" altLang="en-US" sz="2400">
              <a:solidFill>
                <a:srgbClr val="000000"/>
              </a:solidFill>
              <a:latin typeface="Arial" panose="020B0604020202020204" pitchFamily="34" charset="0"/>
              <a:cs typeface="DejaVu Sans" charset="0"/>
            </a:endParaRPr>
          </a:p>
        </p:txBody>
      </p:sp>
      <p:sp>
        <p:nvSpPr>
          <p:cNvPr id="43012" name="CustomShape 3">
            <a:extLst>
              <a:ext uri="{FF2B5EF4-FFF2-40B4-BE49-F238E27FC236}">
                <a16:creationId xmlns:a16="http://schemas.microsoft.com/office/drawing/2014/main" id="{0EE0ADC8-E4F8-4AD9-BF2C-8D505BE4AF56}"/>
              </a:ext>
            </a:extLst>
          </p:cNvPr>
          <p:cNvSpPr>
            <a:spLocks noChangeArrowheads="1"/>
          </p:cNvSpPr>
          <p:nvPr/>
        </p:nvSpPr>
        <p:spPr bwMode="auto">
          <a:xfrm>
            <a:off x="1143000" y="696913"/>
            <a:ext cx="4572000" cy="3486150"/>
          </a:xfrm>
          <a:prstGeom prst="rect">
            <a:avLst/>
          </a:prstGeom>
          <a:solidFill>
            <a:srgbClr val="FFFFFF"/>
          </a:solidFill>
          <a:ln w="9363">
            <a:solidFill>
              <a:srgbClr val="000000"/>
            </a:solidFill>
            <a:miter lim="800000"/>
            <a:headEnd/>
            <a:tailEnd/>
          </a:ln>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endParaRPr lang="en-US" altLang="en-US" sz="2400">
              <a:solidFill>
                <a:srgbClr val="000000"/>
              </a:solidFill>
              <a:latin typeface="Arial" panose="020B0604020202020204" pitchFamily="34" charset="0"/>
              <a:cs typeface="DejaVu Sans" charset="0"/>
            </a:endParaRPr>
          </a:p>
        </p:txBody>
      </p:sp>
      <p:sp>
        <p:nvSpPr>
          <p:cNvPr id="43013" name="PlaceHolder 4">
            <a:extLst>
              <a:ext uri="{FF2B5EF4-FFF2-40B4-BE49-F238E27FC236}">
                <a16:creationId xmlns:a16="http://schemas.microsoft.com/office/drawing/2014/main" id="{2F09AE43-3362-4908-9089-0F6A063FD6B2}"/>
              </a:ext>
            </a:extLst>
          </p:cNvPr>
          <p:cNvSpPr>
            <a:spLocks noGrp="1"/>
          </p:cNvSpPr>
          <p:nvPr>
            <p:ph type="body" sz="quarter" idx="1"/>
          </p:nvPr>
        </p:nvSpPr>
        <p:spPr>
          <a:xfrm>
            <a:off x="685800" y="4416425"/>
            <a:ext cx="5486400" cy="42783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a:endParaRPr lang="en-US" altLang="en-US">
              <a:latin typeface="Arial" panose="020B0604020202020204" pitchFamily="34" charset="0"/>
            </a:endParaRPr>
          </a:p>
        </p:txBody>
      </p:sp>
    </p:spTree>
    <p:extLst>
      <p:ext uri="{BB962C8B-B14F-4D97-AF65-F5344CB8AC3E}">
        <p14:creationId xmlns:p14="http://schemas.microsoft.com/office/powerpoint/2010/main" val="26070799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3794"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3795"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3796" name="Rectangle 7"/>
          <p:cNvSpPr txBox="1">
            <a:spLocks noGrp="1" noChangeArrowheads="1"/>
          </p:cNvSpPr>
          <p:nvPr/>
        </p:nvSpPr>
        <p:spPr bwMode="auto">
          <a:xfrm>
            <a:off x="3280088" y="8857085"/>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4ED28A0E-4BA3-4608-97B3-66B1DD630016}" type="slidenum">
              <a:rPr lang="en-US" sz="1200"/>
              <a:pPr algn="r" eaLnBrk="0" hangingPunct="0"/>
              <a:t>13</a:t>
            </a:fld>
            <a:endParaRPr lang="en-US" sz="1200" dirty="0"/>
          </a:p>
        </p:txBody>
      </p:sp>
      <p:sp>
        <p:nvSpPr>
          <p:cNvPr id="33797" name="Rectangle 2"/>
          <p:cNvSpPr>
            <a:spLocks noGrp="1" noRot="1" noChangeAspect="1" noChangeArrowheads="1" noTextEdit="1"/>
          </p:cNvSpPr>
          <p:nvPr>
            <p:ph type="sldImg"/>
          </p:nvPr>
        </p:nvSpPr>
        <p:spPr>
          <a:xfrm>
            <a:off x="382588" y="688975"/>
            <a:ext cx="6092825" cy="3427413"/>
          </a:xfrm>
          <a:ln/>
        </p:spPr>
      </p:sp>
      <p:sp>
        <p:nvSpPr>
          <p:cNvPr id="33798"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4394914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3794"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3795"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3796" name="Rectangle 7"/>
          <p:cNvSpPr txBox="1">
            <a:spLocks noGrp="1" noChangeArrowheads="1"/>
          </p:cNvSpPr>
          <p:nvPr/>
        </p:nvSpPr>
        <p:spPr bwMode="auto">
          <a:xfrm>
            <a:off x="3280088" y="8857085"/>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4ED28A0E-4BA3-4608-97B3-66B1DD630016}" type="slidenum">
              <a:rPr lang="en-US" sz="1200"/>
              <a:pPr algn="r" eaLnBrk="0" hangingPunct="0"/>
              <a:t>14</a:t>
            </a:fld>
            <a:endParaRPr lang="en-US" sz="1200" dirty="0"/>
          </a:p>
        </p:txBody>
      </p:sp>
      <p:sp>
        <p:nvSpPr>
          <p:cNvPr id="33797" name="Rectangle 2"/>
          <p:cNvSpPr>
            <a:spLocks noGrp="1" noRot="1" noChangeAspect="1" noChangeArrowheads="1" noTextEdit="1"/>
          </p:cNvSpPr>
          <p:nvPr>
            <p:ph type="sldImg"/>
          </p:nvPr>
        </p:nvSpPr>
        <p:spPr>
          <a:xfrm>
            <a:off x="382588" y="688975"/>
            <a:ext cx="6092825" cy="3427413"/>
          </a:xfrm>
          <a:ln/>
        </p:spPr>
      </p:sp>
      <p:sp>
        <p:nvSpPr>
          <p:cNvPr id="33798"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a:t>The</a:t>
            </a:r>
            <a:r>
              <a:rPr lang="en-US" baseline="0" dirty="0"/>
              <a:t> 802.11 Working Group was established in 1990. The first standard was published in 1997 (2.4GHz) supporting 1 and 2 Mbps. Subsequent amendments and revisions have increased radio performance and throughput by orders of magnitude.</a:t>
            </a:r>
          </a:p>
          <a:p>
            <a:endParaRPr lang="en-US" baseline="0" dirty="0"/>
          </a:p>
          <a:p>
            <a:r>
              <a:rPr lang="en-US" baseline="0" dirty="0"/>
              <a:t>The 802.11b 11Mbps standard was the first to achieve commercial success, with the announcement by Steve Jobs at </a:t>
            </a:r>
            <a:r>
              <a:rPr lang="en-US" baseline="0" dirty="0" err="1"/>
              <a:t>MACWorld</a:t>
            </a:r>
            <a:r>
              <a:rPr lang="en-US" baseline="0" dirty="0"/>
              <a:t> in 2001 that the </a:t>
            </a:r>
            <a:r>
              <a:rPr lang="en-US" baseline="0" dirty="0" err="1"/>
              <a:t>MACbook</a:t>
            </a:r>
            <a:r>
              <a:rPr lang="en-US" baseline="0" dirty="0"/>
              <a:t> would include 802.11 radios, along with the Apple Airport. PC vendors followed suit. Describe highlights of each revision.</a:t>
            </a:r>
            <a:endParaRPr lang="en-US" dirty="0"/>
          </a:p>
        </p:txBody>
      </p:sp>
    </p:spTree>
    <p:extLst>
      <p:ext uri="{BB962C8B-B14F-4D97-AF65-F5344CB8AC3E}">
        <p14:creationId xmlns:p14="http://schemas.microsoft.com/office/powerpoint/2010/main" val="11867218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90972D54-B464-43D9-B2A4-24B7F4090A88}"/>
              </a:ext>
            </a:extLst>
          </p:cNvPr>
          <p:cNvSpPr txBox="1">
            <a:spLocks noGrp="1" noChangeArrowheads="1"/>
          </p:cNvSpPr>
          <p:nvPr/>
        </p:nvSpPr>
        <p:spPr bwMode="auto">
          <a:xfrm>
            <a:off x="4027488" y="88900"/>
            <a:ext cx="2185987"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400" b="1">
                <a:solidFill>
                  <a:schemeClr val="tx1"/>
                </a:solidFill>
                <a:latin typeface="Times New Roman" panose="02020603050405020304" pitchFamily="18" charset="0"/>
              </a:defRPr>
            </a:lvl1pPr>
            <a:lvl2pPr marL="742950" indent="-285750" defTabSz="939800">
              <a:defRPr sz="2400" b="1">
                <a:solidFill>
                  <a:schemeClr val="tx1"/>
                </a:solidFill>
                <a:latin typeface="Times New Roman" panose="02020603050405020304" pitchFamily="18" charset="0"/>
              </a:defRPr>
            </a:lvl2pPr>
            <a:lvl3pPr marL="1143000" indent="-228600" defTabSz="939800">
              <a:defRPr sz="2400" b="1">
                <a:solidFill>
                  <a:schemeClr val="tx1"/>
                </a:solidFill>
                <a:latin typeface="Times New Roman" panose="02020603050405020304" pitchFamily="18" charset="0"/>
              </a:defRPr>
            </a:lvl3pPr>
            <a:lvl4pPr marL="1600200" indent="-228600" defTabSz="939800">
              <a:defRPr sz="2400" b="1">
                <a:solidFill>
                  <a:schemeClr val="tx1"/>
                </a:solidFill>
                <a:latin typeface="Times New Roman" panose="02020603050405020304" pitchFamily="18" charset="0"/>
              </a:defRPr>
            </a:lvl4pPr>
            <a:lvl5pPr marL="2057400" indent="-228600" defTabSz="939800">
              <a:defRPr sz="2400" b="1">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802.11-11/0483r0</a:t>
            </a:r>
          </a:p>
        </p:txBody>
      </p:sp>
      <p:sp>
        <p:nvSpPr>
          <p:cNvPr id="49155" name="Rectangle 3">
            <a:extLst>
              <a:ext uri="{FF2B5EF4-FFF2-40B4-BE49-F238E27FC236}">
                <a16:creationId xmlns:a16="http://schemas.microsoft.com/office/drawing/2014/main" id="{903468A9-F545-4E1A-B178-254159A755E7}"/>
              </a:ext>
            </a:extLst>
          </p:cNvPr>
          <p:cNvSpPr txBox="1">
            <a:spLocks noGrp="1" noChangeArrowheads="1"/>
          </p:cNvSpPr>
          <p:nvPr/>
        </p:nvSpPr>
        <p:spPr bwMode="auto">
          <a:xfrm>
            <a:off x="646113" y="89356"/>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400" b="1">
                <a:solidFill>
                  <a:schemeClr val="tx1"/>
                </a:solidFill>
                <a:latin typeface="Times New Roman" panose="02020603050405020304" pitchFamily="18" charset="0"/>
              </a:defRPr>
            </a:lvl1pPr>
            <a:lvl2pPr marL="742950" indent="-285750" defTabSz="939800">
              <a:defRPr sz="2400" b="1">
                <a:solidFill>
                  <a:schemeClr val="tx1"/>
                </a:solidFill>
                <a:latin typeface="Times New Roman" panose="02020603050405020304" pitchFamily="18" charset="0"/>
              </a:defRPr>
            </a:lvl2pPr>
            <a:lvl3pPr marL="1143000" indent="-228600" defTabSz="939800">
              <a:defRPr sz="2400" b="1">
                <a:solidFill>
                  <a:schemeClr val="tx1"/>
                </a:solidFill>
                <a:latin typeface="Times New Roman" panose="02020603050405020304" pitchFamily="18" charset="0"/>
              </a:defRPr>
            </a:lvl3pPr>
            <a:lvl4pPr marL="1600200" indent="-228600" defTabSz="939800">
              <a:defRPr sz="2400" b="1">
                <a:solidFill>
                  <a:schemeClr val="tx1"/>
                </a:solidFill>
                <a:latin typeface="Times New Roman" panose="02020603050405020304" pitchFamily="18" charset="0"/>
              </a:defRPr>
            </a:lvl4pPr>
            <a:lvl5pPr marL="2057400" indent="-228600" defTabSz="939800">
              <a:defRPr sz="2400" b="1">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May 2011</a:t>
            </a:r>
          </a:p>
        </p:txBody>
      </p:sp>
      <p:sp>
        <p:nvSpPr>
          <p:cNvPr id="49156" name="Rectangle 6">
            <a:extLst>
              <a:ext uri="{FF2B5EF4-FFF2-40B4-BE49-F238E27FC236}">
                <a16:creationId xmlns:a16="http://schemas.microsoft.com/office/drawing/2014/main" id="{FB18DB11-CE3B-4037-8FE9-CE0C011E5D2F}"/>
              </a:ext>
            </a:extLst>
          </p:cNvPr>
          <p:cNvSpPr txBox="1">
            <a:spLocks noGrp="1" noChangeArrowheads="1"/>
          </p:cNvSpPr>
          <p:nvPr/>
        </p:nvSpPr>
        <p:spPr bwMode="auto">
          <a:xfrm>
            <a:off x="4173538" y="8856663"/>
            <a:ext cx="2039937" cy="185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400" b="1">
                <a:solidFill>
                  <a:schemeClr val="tx1"/>
                </a:solidFill>
                <a:latin typeface="Times New Roman" panose="02020603050405020304" pitchFamily="18" charset="0"/>
              </a:defRPr>
            </a:lvl1pPr>
            <a:lvl2pPr marL="742950" indent="-285750" defTabSz="939800">
              <a:defRPr sz="2400" b="1">
                <a:solidFill>
                  <a:schemeClr val="tx1"/>
                </a:solidFill>
                <a:latin typeface="Times New Roman" panose="02020603050405020304" pitchFamily="18" charset="0"/>
              </a:defRPr>
            </a:lvl2pPr>
            <a:lvl3pPr marL="1143000" indent="-228600" defTabSz="939800">
              <a:defRPr sz="2400" b="1">
                <a:solidFill>
                  <a:schemeClr val="tx1"/>
                </a:solidFill>
                <a:latin typeface="Times New Roman" panose="02020603050405020304" pitchFamily="18" charset="0"/>
              </a:defRPr>
            </a:lvl3pPr>
            <a:lvl4pPr marL="1600200" indent="-228600" defTabSz="939800">
              <a:defRPr sz="2400" b="1">
                <a:solidFill>
                  <a:schemeClr val="tx1"/>
                </a:solidFill>
                <a:latin typeface="Times New Roman" panose="02020603050405020304" pitchFamily="18" charset="0"/>
              </a:defRPr>
            </a:lvl4pPr>
            <a:lvl5pPr marL="457200" defTabSz="939800">
              <a:defRPr sz="2400" b="1">
                <a:solidFill>
                  <a:schemeClr val="tx1"/>
                </a:solidFill>
                <a:latin typeface="Times New Roman" panose="02020603050405020304" pitchFamily="18" charset="0"/>
              </a:defRPr>
            </a:lvl5pPr>
            <a:lvl6pPr marL="914400" defTabSz="939800" eaLnBrk="0" fontAlgn="base" hangingPunct="0">
              <a:spcBef>
                <a:spcPct val="0"/>
              </a:spcBef>
              <a:spcAft>
                <a:spcPct val="0"/>
              </a:spcAft>
              <a:defRPr sz="2400" b="1">
                <a:solidFill>
                  <a:schemeClr val="tx1"/>
                </a:solidFill>
                <a:latin typeface="Times New Roman" panose="02020603050405020304" pitchFamily="18" charset="0"/>
              </a:defRPr>
            </a:lvl6pPr>
            <a:lvl7pPr marL="1371600" defTabSz="939800" eaLnBrk="0" fontAlgn="base" hangingPunct="0">
              <a:spcBef>
                <a:spcPct val="0"/>
              </a:spcBef>
              <a:spcAft>
                <a:spcPct val="0"/>
              </a:spcAft>
              <a:defRPr sz="2400" b="1">
                <a:solidFill>
                  <a:schemeClr val="tx1"/>
                </a:solidFill>
                <a:latin typeface="Times New Roman" panose="02020603050405020304" pitchFamily="18" charset="0"/>
              </a:defRPr>
            </a:lvl7pPr>
            <a:lvl8pPr marL="1828800" defTabSz="939800" eaLnBrk="0" fontAlgn="base" hangingPunct="0">
              <a:spcBef>
                <a:spcPct val="0"/>
              </a:spcBef>
              <a:spcAft>
                <a:spcPct val="0"/>
              </a:spcAft>
              <a:defRPr sz="2400" b="1">
                <a:solidFill>
                  <a:schemeClr val="tx1"/>
                </a:solidFill>
                <a:latin typeface="Times New Roman" panose="02020603050405020304" pitchFamily="18" charset="0"/>
              </a:defRPr>
            </a:lvl8pPr>
            <a:lvl9pPr marL="2286000" defTabSz="9398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a:t>Bruce Kraemer (Marvell)</a:t>
            </a:r>
          </a:p>
        </p:txBody>
      </p:sp>
      <p:sp>
        <p:nvSpPr>
          <p:cNvPr id="49157" name="Rectangle 7">
            <a:extLst>
              <a:ext uri="{FF2B5EF4-FFF2-40B4-BE49-F238E27FC236}">
                <a16:creationId xmlns:a16="http://schemas.microsoft.com/office/drawing/2014/main" id="{1A8F5446-30FE-4A4D-8118-1AC1468729FE}"/>
              </a:ext>
            </a:extLst>
          </p:cNvPr>
          <p:cNvSpPr txBox="1">
            <a:spLocks noGrp="1" noChangeArrowheads="1"/>
          </p:cNvSpPr>
          <p:nvPr/>
        </p:nvSpPr>
        <p:spPr bwMode="auto">
          <a:xfrm>
            <a:off x="3279775" y="8856663"/>
            <a:ext cx="415925" cy="185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400" b="1">
                <a:solidFill>
                  <a:schemeClr val="tx1"/>
                </a:solidFill>
                <a:latin typeface="Times New Roman" panose="02020603050405020304" pitchFamily="18" charset="0"/>
              </a:defRPr>
            </a:lvl1pPr>
            <a:lvl2pPr marL="742950" indent="-285750" defTabSz="939800">
              <a:defRPr sz="2400" b="1">
                <a:solidFill>
                  <a:schemeClr val="tx1"/>
                </a:solidFill>
                <a:latin typeface="Times New Roman" panose="02020603050405020304" pitchFamily="18" charset="0"/>
              </a:defRPr>
            </a:lvl2pPr>
            <a:lvl3pPr marL="1143000" indent="-228600" defTabSz="939800">
              <a:defRPr sz="2400" b="1">
                <a:solidFill>
                  <a:schemeClr val="tx1"/>
                </a:solidFill>
                <a:latin typeface="Times New Roman" panose="02020603050405020304" pitchFamily="18" charset="0"/>
              </a:defRPr>
            </a:lvl3pPr>
            <a:lvl4pPr marL="1600200" indent="-228600" defTabSz="939800">
              <a:defRPr sz="2400" b="1">
                <a:solidFill>
                  <a:schemeClr val="tx1"/>
                </a:solidFill>
                <a:latin typeface="Times New Roman" panose="02020603050405020304" pitchFamily="18" charset="0"/>
              </a:defRPr>
            </a:lvl4pPr>
            <a:lvl5pPr marL="2057400" indent="-228600" defTabSz="939800">
              <a:defRPr sz="2400" b="1">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a:t>Page </a:t>
            </a:r>
            <a:fld id="{DF51F536-C7A9-429B-9C40-920CCC4D419A}" type="slidenum">
              <a:rPr lang="en-US" altLang="en-US" sz="1200"/>
              <a:pPr algn="r"/>
              <a:t>15</a:t>
            </a:fld>
            <a:endParaRPr lang="en-US" altLang="en-US" sz="1200"/>
          </a:p>
        </p:txBody>
      </p:sp>
      <p:sp>
        <p:nvSpPr>
          <p:cNvPr id="49158" name="Rectangle 2">
            <a:extLst>
              <a:ext uri="{FF2B5EF4-FFF2-40B4-BE49-F238E27FC236}">
                <a16:creationId xmlns:a16="http://schemas.microsoft.com/office/drawing/2014/main" id="{4B4150A4-078C-4C7E-9DF4-8FFFE0FA05BD}"/>
              </a:ext>
            </a:extLst>
          </p:cNvPr>
          <p:cNvSpPr>
            <a:spLocks noGrp="1" noRot="1" noChangeAspect="1" noChangeArrowheads="1" noTextEdit="1"/>
          </p:cNvSpPr>
          <p:nvPr>
            <p:ph type="sldImg"/>
          </p:nvPr>
        </p:nvSpPr>
        <p:spPr>
          <a:xfrm>
            <a:off x="382588" y="688975"/>
            <a:ext cx="6092825" cy="3427413"/>
          </a:xfrm>
          <a:ln/>
        </p:spPr>
      </p:sp>
      <p:sp>
        <p:nvSpPr>
          <p:cNvPr id="49159" name="Rectangle 3">
            <a:extLst>
              <a:ext uri="{FF2B5EF4-FFF2-40B4-BE49-F238E27FC236}">
                <a16:creationId xmlns:a16="http://schemas.microsoft.com/office/drawing/2014/main" id="{108F8584-5FB8-4199-A249-B2552508B8EE}"/>
              </a:ext>
            </a:extLst>
          </p:cNvPr>
          <p:cNvSpPr>
            <a:spLocks noGrp="1" noChangeArrowheads="1"/>
          </p:cNvSpPr>
          <p:nvPr>
            <p:ph type="body" idx="1"/>
          </p:nvPr>
        </p:nvSpPr>
        <p:spPr>
          <a:xfrm>
            <a:off x="685800" y="4343400"/>
            <a:ext cx="5486400" cy="41132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7831351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a:extLst>
              <a:ext uri="{FF2B5EF4-FFF2-40B4-BE49-F238E27FC236}">
                <a16:creationId xmlns:a16="http://schemas.microsoft.com/office/drawing/2014/main" id="{EE284453-3146-4748-B903-41E270B2FA38}"/>
              </a:ext>
            </a:extLst>
          </p:cNvPr>
          <p:cNvSpPr>
            <a:spLocks noGrp="1" noRot="1" noChangeAspect="1" noChangeArrowheads="1" noTextEdit="1"/>
          </p:cNvSpPr>
          <p:nvPr>
            <p:ph type="sldImg"/>
          </p:nvPr>
        </p:nvSpPr>
        <p:spPr>
          <a:ln/>
        </p:spPr>
      </p:sp>
      <p:sp>
        <p:nvSpPr>
          <p:cNvPr id="51203" name="Notes Placeholder 2">
            <a:extLst>
              <a:ext uri="{FF2B5EF4-FFF2-40B4-BE49-F238E27FC236}">
                <a16:creationId xmlns:a16="http://schemas.microsoft.com/office/drawing/2014/main" id="{20DF7045-8754-4BBD-9BA1-3E6B5422347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51204" name="Header Placeholder 3">
            <a:extLst>
              <a:ext uri="{FF2B5EF4-FFF2-40B4-BE49-F238E27FC236}">
                <a16:creationId xmlns:a16="http://schemas.microsoft.com/office/drawing/2014/main" id="{381EF8E5-69F8-4437-B4EA-0B4B35FDD122}"/>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802.11-25/0020r4</a:t>
            </a:r>
          </a:p>
        </p:txBody>
      </p:sp>
      <p:sp>
        <p:nvSpPr>
          <p:cNvPr id="51205" name="Date Placeholder 4">
            <a:extLst>
              <a:ext uri="{FF2B5EF4-FFF2-40B4-BE49-F238E27FC236}">
                <a16:creationId xmlns:a16="http://schemas.microsoft.com/office/drawing/2014/main" id="{BA58289A-2E0B-4D99-9249-06193C2ECCDA}"/>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2025</a:t>
            </a:r>
          </a:p>
        </p:txBody>
      </p:sp>
      <p:sp>
        <p:nvSpPr>
          <p:cNvPr id="51206" name="Footer Placeholder 5">
            <a:extLst>
              <a:ext uri="{FF2B5EF4-FFF2-40B4-BE49-F238E27FC236}">
                <a16:creationId xmlns:a16="http://schemas.microsoft.com/office/drawing/2014/main" id="{64527CEA-2709-45D2-BE26-B8669B4EAE96}"/>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51207" name="Slide Number Placeholder 6">
            <a:extLst>
              <a:ext uri="{FF2B5EF4-FFF2-40B4-BE49-F238E27FC236}">
                <a16:creationId xmlns:a16="http://schemas.microsoft.com/office/drawing/2014/main" id="{21AF3389-01F0-4E76-A359-270551DC3B5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82AA476E-8984-4258-8047-069B1172E0EE}" type="slidenum">
              <a:rPr lang="en-US" altLang="en-US" sz="1200" b="0" smtClean="0"/>
              <a:pPr/>
              <a:t>16</a:t>
            </a:fld>
            <a:endParaRPr lang="en-US" altLang="en-US" sz="1200" b="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a:extLst>
              <a:ext uri="{FF2B5EF4-FFF2-40B4-BE49-F238E27FC236}">
                <a16:creationId xmlns:a16="http://schemas.microsoft.com/office/drawing/2014/main" id="{DCA424BA-482F-4609-8805-8EF640419DE0}"/>
              </a:ext>
            </a:extLst>
          </p:cNvPr>
          <p:cNvSpPr>
            <a:spLocks noGrp="1" noChangeArrowheads="1"/>
          </p:cNvSpPr>
          <p:nvPr>
            <p:ph type="sldNum" sz="quarter" idx="5"/>
          </p:nvPr>
        </p:nvSpPr>
        <p:spPr>
          <a:xfrm>
            <a:off x="3600450" y="9001125"/>
            <a:ext cx="93663" cy="2000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1363" indent="-284163" defTabSz="938213">
              <a:defRPr sz="2400" b="1">
                <a:solidFill>
                  <a:schemeClr val="tx1"/>
                </a:solidFill>
                <a:latin typeface="Times New Roman" panose="02020603050405020304" pitchFamily="18" charset="0"/>
              </a:defRPr>
            </a:lvl2pPr>
            <a:lvl3pPr marL="1141413" indent="-227013" defTabSz="938213">
              <a:defRPr sz="2400" b="1">
                <a:solidFill>
                  <a:schemeClr val="tx1"/>
                </a:solidFill>
                <a:latin typeface="Times New Roman" panose="02020603050405020304" pitchFamily="18" charset="0"/>
              </a:defRPr>
            </a:lvl3pPr>
            <a:lvl4pPr marL="1598613" indent="-227013" defTabSz="938213">
              <a:defRPr sz="2400" b="1">
                <a:solidFill>
                  <a:schemeClr val="tx1"/>
                </a:solidFill>
                <a:latin typeface="Times New Roman" panose="02020603050405020304" pitchFamily="18" charset="0"/>
              </a:defRPr>
            </a:lvl4pPr>
            <a:lvl5pPr marL="2055813" indent="-227013" defTabSz="938213">
              <a:defRPr sz="2400" b="1">
                <a:solidFill>
                  <a:schemeClr val="tx1"/>
                </a:solidFill>
                <a:latin typeface="Times New Roman" panose="02020603050405020304" pitchFamily="18" charset="0"/>
              </a:defRPr>
            </a:lvl5pPr>
            <a:lvl6pPr marL="2513013" indent="-227013"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00DCA25A-5265-463A-B10E-B4052977B49E}" type="slidenum">
              <a:rPr lang="en-US" altLang="en-US" sz="1300" b="0" smtClean="0">
                <a:latin typeface="Arial" panose="020B0604020202020204" pitchFamily="34" charset="0"/>
                <a:ea typeface="MS PGothic" panose="020B0600070205080204" pitchFamily="34" charset="-128"/>
              </a:rPr>
              <a:pPr/>
              <a:t>17</a:t>
            </a:fld>
            <a:endParaRPr lang="en-US" altLang="en-US" sz="1300" b="0">
              <a:latin typeface="Arial" panose="020B0604020202020204" pitchFamily="34" charset="0"/>
              <a:ea typeface="MS PGothic" panose="020B0600070205080204" pitchFamily="34" charset="-128"/>
            </a:endParaRPr>
          </a:p>
        </p:txBody>
      </p:sp>
      <p:sp>
        <p:nvSpPr>
          <p:cNvPr id="53251" name="Rectangle 2">
            <a:extLst>
              <a:ext uri="{FF2B5EF4-FFF2-40B4-BE49-F238E27FC236}">
                <a16:creationId xmlns:a16="http://schemas.microsoft.com/office/drawing/2014/main" id="{3E9E43D5-2984-4A3B-934C-A10231D7DE7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6" tIns="46984" rIns="95646" bIns="46984"/>
          <a:lstStyle/>
          <a:p>
            <a:r>
              <a:rPr lang="en-US" altLang="en-US" dirty="0">
                <a:ea typeface="MS PGothic" panose="020B0600070205080204" pitchFamily="34" charset="-128"/>
              </a:rPr>
              <a:t>This chart illustrates the whole standards process in simplified form.  </a:t>
            </a:r>
          </a:p>
          <a:p>
            <a:pPr>
              <a:buFontTx/>
              <a:buChar char="•"/>
            </a:pPr>
            <a:r>
              <a:rPr lang="en-US" altLang="en-US" dirty="0">
                <a:ea typeface="MS PGothic" panose="020B0600070205080204" pitchFamily="34" charset="-128"/>
              </a:rPr>
              <a:t> Idea:  The idea for a standard is usually developed by a group of people, and the responsibility for the idea is assumed by the standards committee. The standards committee is usually a society or an existing standards committee.</a:t>
            </a:r>
          </a:p>
          <a:p>
            <a:pPr>
              <a:buFontTx/>
              <a:buChar char="•"/>
            </a:pPr>
            <a:r>
              <a:rPr lang="en-US" altLang="en-US" dirty="0">
                <a:ea typeface="MS PGothic" panose="020B0600070205080204" pitchFamily="34" charset="-128"/>
              </a:rPr>
              <a:t> Project Approval Process: This idea is then transferred onto a form called the Project Authorization Request (PAR) and submitted to the New Standards Committee (</a:t>
            </a:r>
            <a:r>
              <a:rPr lang="en-US" altLang="en-US" dirty="0" err="1">
                <a:ea typeface="MS PGothic" panose="020B0600070205080204" pitchFamily="34" charset="-128"/>
              </a:rPr>
              <a:t>NesCom</a:t>
            </a:r>
            <a:r>
              <a:rPr lang="en-US" altLang="en-US" dirty="0">
                <a:ea typeface="MS PGothic" panose="020B0600070205080204" pitchFamily="34" charset="-128"/>
              </a:rPr>
              <a:t>) for approval.</a:t>
            </a:r>
          </a:p>
          <a:p>
            <a:pPr>
              <a:buFontTx/>
              <a:buChar char="•"/>
            </a:pPr>
            <a:r>
              <a:rPr lang="en-US" altLang="en-US" dirty="0">
                <a:ea typeface="MS PGothic" panose="020B0600070205080204" pitchFamily="34" charset="-128"/>
              </a:rPr>
              <a:t> Develop draft standard: The draft is then developed and revised by the working group.</a:t>
            </a:r>
          </a:p>
          <a:p>
            <a:pPr>
              <a:buFontTx/>
              <a:buChar char="•"/>
            </a:pPr>
            <a:r>
              <a:rPr lang="en-US" altLang="en-US" dirty="0">
                <a:ea typeface="MS PGothic" panose="020B0600070205080204" pitchFamily="34" charset="-128"/>
              </a:rPr>
              <a:t> Ballot draft: When the draft work is finalized, the standards committee forms the balloting group and ballots the standard. </a:t>
            </a:r>
          </a:p>
          <a:p>
            <a:pPr>
              <a:buFontTx/>
              <a:buChar char="•"/>
            </a:pPr>
            <a:r>
              <a:rPr lang="en-US" altLang="en-US" dirty="0">
                <a:ea typeface="MS PGothic" panose="020B0600070205080204" pitchFamily="34" charset="-128"/>
              </a:rPr>
              <a:t> Standards Board Approval: After your ballot has achieved consensus, the draft then goes to the Review Committee (</a:t>
            </a:r>
            <a:r>
              <a:rPr lang="en-US" altLang="en-US" dirty="0" err="1">
                <a:ea typeface="MS PGothic" panose="020B0600070205080204" pitchFamily="34" charset="-128"/>
              </a:rPr>
              <a:t>RevCom</a:t>
            </a:r>
            <a:r>
              <a:rPr lang="en-US" altLang="en-US" dirty="0">
                <a:ea typeface="MS PGothic" panose="020B0600070205080204" pitchFamily="34" charset="-128"/>
              </a:rPr>
              <a:t>) and the Standards Board for approval. The amount of time from PAR to Board approval is 4 years (an extension can be made if absolutely necessary).</a:t>
            </a:r>
          </a:p>
          <a:p>
            <a:pPr>
              <a:buFontTx/>
              <a:buChar char="•"/>
            </a:pPr>
            <a:r>
              <a:rPr lang="en-US" altLang="en-US" dirty="0">
                <a:ea typeface="MS PGothic" panose="020B0600070205080204" pitchFamily="34" charset="-128"/>
              </a:rPr>
              <a:t> Publish Standard: The draft is then edited and formatted by an IEEE Project Editor and published.</a:t>
            </a:r>
          </a:p>
          <a:p>
            <a:pPr>
              <a:buFontTx/>
              <a:buChar char="•"/>
            </a:pPr>
            <a:r>
              <a:rPr lang="en-US" altLang="en-US" dirty="0">
                <a:ea typeface="MS PGothic" panose="020B0600070205080204" pitchFamily="34" charset="-128"/>
              </a:rPr>
              <a:t> The standard is valid for 10 years before it must be revised or withdrawn.</a:t>
            </a:r>
          </a:p>
          <a:p>
            <a:endParaRPr lang="en-US" altLang="en-US" dirty="0">
              <a:ea typeface="MS PGothic" panose="020B0600070205080204" pitchFamily="34" charset="-128"/>
            </a:endParaRPr>
          </a:p>
        </p:txBody>
      </p:sp>
      <p:sp>
        <p:nvSpPr>
          <p:cNvPr id="53252" name="Rectangle 3">
            <a:extLst>
              <a:ext uri="{FF2B5EF4-FFF2-40B4-BE49-F238E27FC236}">
                <a16:creationId xmlns:a16="http://schemas.microsoft.com/office/drawing/2014/main" id="{342802CB-1B37-4222-BF43-4D031854AF64}"/>
              </a:ext>
            </a:extLst>
          </p:cNvPr>
          <p:cNvSpPr>
            <a:spLocks noGrp="1" noRot="1" noChangeAspect="1" noChangeArrowheads="1" noTextEdit="1"/>
          </p:cNvSpPr>
          <p:nvPr>
            <p:ph type="sldImg"/>
          </p:nvPr>
        </p:nvSpPr>
        <p:spPr>
          <a:xfrm>
            <a:off x="361950" y="708025"/>
            <a:ext cx="6591300" cy="3708400"/>
          </a:xfrm>
          <a:ln cap="flat"/>
        </p:spPr>
      </p:sp>
      <p:sp>
        <p:nvSpPr>
          <p:cNvPr id="53253" name="Footer Placeholder 4">
            <a:extLst>
              <a:ext uri="{FF2B5EF4-FFF2-40B4-BE49-F238E27FC236}">
                <a16:creationId xmlns:a16="http://schemas.microsoft.com/office/drawing/2014/main" id="{0537AB03-1E52-4E2E-88FA-9F4738D9F62A}"/>
              </a:ext>
            </a:extLst>
          </p:cNvPr>
          <p:cNvSpPr>
            <a:spLocks noGrp="1"/>
          </p:cNvSpPr>
          <p:nvPr>
            <p:ph type="ftr" sz="quarter" idx="4"/>
          </p:nvPr>
        </p:nvSpPr>
        <p:spPr>
          <a:xfrm>
            <a:off x="3789363" y="9001125"/>
            <a:ext cx="2898775" cy="2000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1363" indent="-284163">
              <a:defRPr sz="2400" b="1">
                <a:solidFill>
                  <a:schemeClr val="tx1"/>
                </a:solidFill>
                <a:latin typeface="Times New Roman" panose="02020603050405020304" pitchFamily="18" charset="0"/>
              </a:defRPr>
            </a:lvl2pPr>
            <a:lvl3pPr marL="1141413" indent="-227013">
              <a:defRPr sz="2400" b="1">
                <a:solidFill>
                  <a:schemeClr val="tx1"/>
                </a:solidFill>
                <a:latin typeface="Times New Roman" panose="02020603050405020304" pitchFamily="18" charset="0"/>
              </a:defRPr>
            </a:lvl3pPr>
            <a:lvl4pPr marL="1598613" indent="-227013">
              <a:defRPr sz="2400" b="1">
                <a:solidFill>
                  <a:schemeClr val="tx1"/>
                </a:solidFill>
                <a:latin typeface="Times New Roman" panose="02020603050405020304" pitchFamily="18" charset="0"/>
              </a:defRPr>
            </a:lvl4pPr>
            <a:lvl5pPr marL="2055813" indent="-227013">
              <a:defRPr sz="2400" b="1">
                <a:solidFill>
                  <a:schemeClr val="tx1"/>
                </a:solidFill>
                <a:latin typeface="Times New Roman" panose="02020603050405020304" pitchFamily="18" charset="0"/>
              </a:defRPr>
            </a:lvl5pPr>
            <a:lvl6pPr marL="2513013" indent="-2270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eaLnBrk="0" fontAlgn="base" hangingPunct="0">
              <a:spcBef>
                <a:spcPct val="0"/>
              </a:spcBef>
              <a:spcAft>
                <a:spcPct val="0"/>
              </a:spcAft>
              <a:defRPr sz="2400" b="1">
                <a:solidFill>
                  <a:schemeClr val="tx1"/>
                </a:solidFill>
                <a:latin typeface="Times New Roman" panose="02020603050405020304" pitchFamily="18" charset="0"/>
              </a:defRPr>
            </a:lvl9pPr>
          </a:lstStyle>
          <a:p>
            <a:r>
              <a:rPr lang="fr-FR" altLang="en-US" sz="1300">
                <a:latin typeface="Arial" panose="020B0604020202020204" pitchFamily="34" charset="0"/>
                <a:ea typeface="MS PGothic" panose="020B0600070205080204" pitchFamily="34" charset="-128"/>
              </a:rPr>
              <a:t>Stephen McCann, Huawei</a:t>
            </a:r>
            <a:endParaRPr lang="en-US" altLang="en-US" sz="1300" dirty="0">
              <a:latin typeface="Arial" panose="020B0604020202020204" pitchFamily="34" charset="0"/>
              <a:ea typeface="MS PGothic" panose="020B0600070205080204" pitchFamily="34" charset="-128"/>
            </a:endParaRPr>
          </a:p>
        </p:txBody>
      </p:sp>
      <p:sp>
        <p:nvSpPr>
          <p:cNvPr id="53254" name="Date Placeholder 1">
            <a:extLst>
              <a:ext uri="{FF2B5EF4-FFF2-40B4-BE49-F238E27FC236}">
                <a16:creationId xmlns:a16="http://schemas.microsoft.com/office/drawing/2014/main" id="{C76DA9AD-A6CE-4E08-A2E8-64873AD9D5D8}"/>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ja-JP" sz="1400" dirty="0"/>
              <a:t>July 2025</a:t>
            </a:r>
            <a:endParaRPr lang="en-GB" altLang="en-US" sz="1400"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a:extLst>
              <a:ext uri="{FF2B5EF4-FFF2-40B4-BE49-F238E27FC236}">
                <a16:creationId xmlns:a16="http://schemas.microsoft.com/office/drawing/2014/main" id="{E58FBB3D-8035-4FB9-85D9-CFE7A1EBB86B}"/>
              </a:ext>
            </a:extLst>
          </p:cNvPr>
          <p:cNvSpPr>
            <a:spLocks noGrp="1" noRot="1" noChangeAspect="1" noChangeArrowheads="1" noTextEdit="1"/>
          </p:cNvSpPr>
          <p:nvPr>
            <p:ph type="sldImg"/>
          </p:nvPr>
        </p:nvSpPr>
        <p:spPr>
          <a:ln/>
        </p:spPr>
      </p:sp>
      <p:sp>
        <p:nvSpPr>
          <p:cNvPr id="55299" name="Notes Placeholder 2">
            <a:extLst>
              <a:ext uri="{FF2B5EF4-FFF2-40B4-BE49-F238E27FC236}">
                <a16:creationId xmlns:a16="http://schemas.microsoft.com/office/drawing/2014/main" id="{B2B3D74E-1041-4EF4-90BE-186F7595C5E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55300" name="Slide Number Placeholder 4">
            <a:extLst>
              <a:ext uri="{FF2B5EF4-FFF2-40B4-BE49-F238E27FC236}">
                <a16:creationId xmlns:a16="http://schemas.microsoft.com/office/drawing/2014/main" id="{0BAC0AD1-AD39-49EF-8FA1-4F10C1493F8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B5B0BD7A-DA5E-4FEA-B187-D7FFD660FEB9}" type="slidenum">
              <a:rPr lang="en-GB" altLang="en-US" sz="1200" b="0" smtClean="0"/>
              <a:pPr/>
              <a:t>18</a:t>
            </a:fld>
            <a:endParaRPr lang="en-GB" altLang="en-US" sz="1200" b="0"/>
          </a:p>
        </p:txBody>
      </p:sp>
      <p:sp>
        <p:nvSpPr>
          <p:cNvPr id="55301" name="Footer Placeholder 5">
            <a:extLst>
              <a:ext uri="{FF2B5EF4-FFF2-40B4-BE49-F238E27FC236}">
                <a16:creationId xmlns:a16="http://schemas.microsoft.com/office/drawing/2014/main" id="{48EEFA54-6587-478C-B0EE-D8CC3FB02B72}"/>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Stephen McCann, Huawei</a:t>
            </a:r>
            <a:endParaRPr lang="en-US" alt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a:extLst>
              <a:ext uri="{FF2B5EF4-FFF2-40B4-BE49-F238E27FC236}">
                <a16:creationId xmlns:a16="http://schemas.microsoft.com/office/drawing/2014/main" id="{99FFB905-14AD-47E0-B8B7-BAA1D4C7C7D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1363" indent="-284163" defTabSz="938213">
              <a:defRPr sz="2400" b="1">
                <a:solidFill>
                  <a:schemeClr val="tx1"/>
                </a:solidFill>
                <a:latin typeface="Times New Roman" panose="02020603050405020304" pitchFamily="18" charset="0"/>
              </a:defRPr>
            </a:lvl2pPr>
            <a:lvl3pPr marL="1141413" indent="-227013" defTabSz="938213">
              <a:defRPr sz="2400" b="1">
                <a:solidFill>
                  <a:schemeClr val="tx1"/>
                </a:solidFill>
                <a:latin typeface="Times New Roman" panose="02020603050405020304" pitchFamily="18" charset="0"/>
              </a:defRPr>
            </a:lvl3pPr>
            <a:lvl4pPr marL="1598613" indent="-227013" defTabSz="938213">
              <a:defRPr sz="2400" b="1">
                <a:solidFill>
                  <a:schemeClr val="tx1"/>
                </a:solidFill>
                <a:latin typeface="Times New Roman" panose="02020603050405020304" pitchFamily="18" charset="0"/>
              </a:defRPr>
            </a:lvl4pPr>
            <a:lvl5pPr marL="2055813" indent="-227013" defTabSz="938213">
              <a:defRPr sz="2400" b="1">
                <a:solidFill>
                  <a:schemeClr val="tx1"/>
                </a:solidFill>
                <a:latin typeface="Times New Roman" panose="02020603050405020304" pitchFamily="18" charset="0"/>
              </a:defRPr>
            </a:lvl5pPr>
            <a:lvl6pPr marL="2513013" indent="-227013"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FDE3232E-643F-4805-9021-17F50454F8A3}" type="slidenum">
              <a:rPr lang="en-US" altLang="en-US" sz="1300" b="0" smtClean="0">
                <a:latin typeface="Arial" panose="020B0604020202020204" pitchFamily="34" charset="0"/>
                <a:ea typeface="MS PGothic" panose="020B0600070205080204" pitchFamily="34" charset="-128"/>
              </a:rPr>
              <a:pPr/>
              <a:t>19</a:t>
            </a:fld>
            <a:endParaRPr lang="en-US" altLang="en-US" sz="1300" b="0">
              <a:latin typeface="Arial" panose="020B0604020202020204" pitchFamily="34" charset="0"/>
              <a:ea typeface="MS PGothic" panose="020B0600070205080204" pitchFamily="34" charset="-128"/>
            </a:endParaRPr>
          </a:p>
        </p:txBody>
      </p:sp>
      <p:sp>
        <p:nvSpPr>
          <p:cNvPr id="57347" name="Rectangle 2">
            <a:extLst>
              <a:ext uri="{FF2B5EF4-FFF2-40B4-BE49-F238E27FC236}">
                <a16:creationId xmlns:a16="http://schemas.microsoft.com/office/drawing/2014/main" id="{61D3C5B5-B36E-4838-B17C-8762F8EA29B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6" tIns="46984" rIns="95646" bIns="46984"/>
          <a:lstStyle/>
          <a:p>
            <a:r>
              <a:rPr lang="en-US" altLang="en-US" dirty="0">
                <a:ea typeface="MS PGothic" panose="020B0600070205080204" pitchFamily="34" charset="-128"/>
              </a:rPr>
              <a:t>Approval of a PAR means that the work is authorized by the IEEE-SA Standards Board</a:t>
            </a:r>
          </a:p>
          <a:p>
            <a:endParaRPr lang="en-US" altLang="en-US" dirty="0">
              <a:ea typeface="MS PGothic" panose="020B0600070205080204" pitchFamily="34" charset="-128"/>
            </a:endParaRPr>
          </a:p>
          <a:p>
            <a:r>
              <a:rPr lang="en-US" altLang="en-US" dirty="0">
                <a:ea typeface="MS PGothic" panose="020B0600070205080204" pitchFamily="34" charset="-128"/>
              </a:rPr>
              <a:t>The PAR is the means by which IEEE can extend the umbrella of indemnification (or protection) to its standards developers</a:t>
            </a:r>
          </a:p>
        </p:txBody>
      </p:sp>
      <p:sp>
        <p:nvSpPr>
          <p:cNvPr id="57348" name="Rectangle 3">
            <a:extLst>
              <a:ext uri="{FF2B5EF4-FFF2-40B4-BE49-F238E27FC236}">
                <a16:creationId xmlns:a16="http://schemas.microsoft.com/office/drawing/2014/main" id="{B3E8306E-953A-4CC4-999E-82BFAFD5DF32}"/>
              </a:ext>
            </a:extLst>
          </p:cNvPr>
          <p:cNvSpPr>
            <a:spLocks noGrp="1" noRot="1" noChangeAspect="1" noChangeArrowheads="1" noTextEdit="1"/>
          </p:cNvSpPr>
          <p:nvPr>
            <p:ph type="sldImg"/>
          </p:nvPr>
        </p:nvSpPr>
        <p:spPr>
          <a:xfrm>
            <a:off x="417513" y="696913"/>
            <a:ext cx="6480175" cy="3646487"/>
          </a:xfrm>
          <a:ln cap="flat"/>
        </p:spPr>
      </p:sp>
      <p:sp>
        <p:nvSpPr>
          <p:cNvPr id="57349" name="Footer Placeholder 4">
            <a:extLst>
              <a:ext uri="{FF2B5EF4-FFF2-40B4-BE49-F238E27FC236}">
                <a16:creationId xmlns:a16="http://schemas.microsoft.com/office/drawing/2014/main" id="{2AF1BC5E-0DFA-4426-BE79-7A0EFBABB178}"/>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1363" indent="-284163">
              <a:defRPr sz="2400" b="1">
                <a:solidFill>
                  <a:schemeClr val="tx1"/>
                </a:solidFill>
                <a:latin typeface="Times New Roman" panose="02020603050405020304" pitchFamily="18" charset="0"/>
              </a:defRPr>
            </a:lvl2pPr>
            <a:lvl3pPr marL="1141413" indent="-227013">
              <a:defRPr sz="2400" b="1">
                <a:solidFill>
                  <a:schemeClr val="tx1"/>
                </a:solidFill>
                <a:latin typeface="Times New Roman" panose="02020603050405020304" pitchFamily="18" charset="0"/>
              </a:defRPr>
            </a:lvl3pPr>
            <a:lvl4pPr marL="1598613" indent="-227013">
              <a:defRPr sz="2400" b="1">
                <a:solidFill>
                  <a:schemeClr val="tx1"/>
                </a:solidFill>
                <a:latin typeface="Times New Roman" panose="02020603050405020304" pitchFamily="18" charset="0"/>
              </a:defRPr>
            </a:lvl4pPr>
            <a:lvl5pPr marL="2055813" indent="-227013">
              <a:defRPr sz="2400" b="1">
                <a:solidFill>
                  <a:schemeClr val="tx1"/>
                </a:solidFill>
                <a:latin typeface="Times New Roman" panose="02020603050405020304" pitchFamily="18" charset="0"/>
              </a:defRPr>
            </a:lvl5pPr>
            <a:lvl6pPr marL="2513013" indent="-2270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eaLnBrk="0" fontAlgn="base" hangingPunct="0">
              <a:spcBef>
                <a:spcPct val="0"/>
              </a:spcBef>
              <a:spcAft>
                <a:spcPct val="0"/>
              </a:spcAft>
              <a:defRPr sz="2400" b="1">
                <a:solidFill>
                  <a:schemeClr val="tx1"/>
                </a:solidFill>
                <a:latin typeface="Times New Roman" panose="02020603050405020304" pitchFamily="18" charset="0"/>
              </a:defRPr>
            </a:lvl9pPr>
          </a:lstStyle>
          <a:p>
            <a:r>
              <a:rPr lang="fr-FR" altLang="en-US" sz="1300">
                <a:latin typeface="Arial" panose="020B0604020202020204" pitchFamily="34" charset="0"/>
                <a:ea typeface="MS PGothic" panose="020B0600070205080204" pitchFamily="34" charset="-128"/>
              </a:rPr>
              <a:t>Stephen McCann, Huawei</a:t>
            </a:r>
            <a:endParaRPr lang="en-US" altLang="en-US" sz="1300" dirty="0">
              <a:latin typeface="Arial" panose="020B0604020202020204" pitchFamily="34" charset="0"/>
              <a:ea typeface="MS PGothic" panose="020B0600070205080204"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Shape 1">
            <a:extLst>
              <a:ext uri="{FF2B5EF4-FFF2-40B4-BE49-F238E27FC236}">
                <a16:creationId xmlns:a16="http://schemas.microsoft.com/office/drawing/2014/main" id="{9424C121-D333-492A-9E15-48FE37036868}"/>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1"/>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ctr" eaLnBrk="1" hangingPunct="1">
              <a:spcBef>
                <a:spcPct val="0"/>
              </a:spcBef>
            </a:pPr>
            <a:fld id="{B10D7648-6022-4A63-864E-AEAD7EBA555D}" type="slidenum">
              <a:rPr lang="en-US" altLang="en-US" sz="1400">
                <a:solidFill>
                  <a:srgbClr val="FFFFFF"/>
                </a:solidFill>
                <a:latin typeface="Arial" panose="020B0604020202020204" pitchFamily="34" charset="0"/>
                <a:cs typeface="DejaVu Sans" charset="0"/>
              </a:rPr>
              <a:pPr algn="ctr" eaLnBrk="1" hangingPunct="1">
                <a:spcBef>
                  <a:spcPct val="0"/>
                </a:spcBef>
              </a:pPr>
              <a:t>2</a:t>
            </a:fld>
            <a:endParaRPr lang="en-US" altLang="en-US" sz="2400">
              <a:solidFill>
                <a:srgbClr val="000000"/>
              </a:solidFill>
              <a:latin typeface="Arial" panose="020B0604020202020204" pitchFamily="34" charset="0"/>
              <a:cs typeface="DejaVu Sans" charset="0"/>
            </a:endParaRPr>
          </a:p>
        </p:txBody>
      </p:sp>
      <p:sp>
        <p:nvSpPr>
          <p:cNvPr id="28675" name="CustomShape 2">
            <a:extLst>
              <a:ext uri="{FF2B5EF4-FFF2-40B4-BE49-F238E27FC236}">
                <a16:creationId xmlns:a16="http://schemas.microsoft.com/office/drawing/2014/main" id="{D0F13BDA-81BA-415D-A3F1-DE30F42AA599}"/>
              </a:ext>
            </a:extLst>
          </p:cNvPr>
          <p:cNvSpPr>
            <a:spLocks noChangeArrowheads="1"/>
          </p:cNvSpPr>
          <p:nvPr/>
        </p:nvSpPr>
        <p:spPr bwMode="auto">
          <a:xfrm>
            <a:off x="3884613" y="8829675"/>
            <a:ext cx="2971800"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6798" rIns="90004" bIns="46798" anchor="b"/>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r" eaLnBrk="1" hangingPunct="1">
              <a:spcBef>
                <a:spcPct val="0"/>
              </a:spcBef>
            </a:pPr>
            <a:fld id="{BD975892-4E05-4070-B7BB-A78224A45B08}" type="slidenum">
              <a:rPr lang="en-US" altLang="en-US">
                <a:solidFill>
                  <a:srgbClr val="000000"/>
                </a:solidFill>
                <a:latin typeface="Arial" panose="020B0604020202020204" pitchFamily="34" charset="0"/>
                <a:cs typeface="DejaVu Sans" charset="0"/>
              </a:rPr>
              <a:pPr algn="r" eaLnBrk="1" hangingPunct="1">
                <a:spcBef>
                  <a:spcPct val="0"/>
                </a:spcBef>
              </a:pPr>
              <a:t>2</a:t>
            </a:fld>
            <a:endParaRPr lang="en-US" altLang="en-US" sz="2400">
              <a:solidFill>
                <a:srgbClr val="000000"/>
              </a:solidFill>
              <a:latin typeface="Arial" panose="020B0604020202020204" pitchFamily="34" charset="0"/>
              <a:cs typeface="DejaVu Sans" charset="0"/>
            </a:endParaRPr>
          </a:p>
        </p:txBody>
      </p:sp>
      <p:sp>
        <p:nvSpPr>
          <p:cNvPr id="28676" name="CustomShape 3">
            <a:extLst>
              <a:ext uri="{FF2B5EF4-FFF2-40B4-BE49-F238E27FC236}">
                <a16:creationId xmlns:a16="http://schemas.microsoft.com/office/drawing/2014/main" id="{DBF1F690-961F-4E43-9CAA-C06103B38415}"/>
              </a:ext>
            </a:extLst>
          </p:cNvPr>
          <p:cNvSpPr>
            <a:spLocks noChangeArrowheads="1"/>
          </p:cNvSpPr>
          <p:nvPr/>
        </p:nvSpPr>
        <p:spPr bwMode="auto">
          <a:xfrm>
            <a:off x="1143000" y="696913"/>
            <a:ext cx="4572000" cy="3486150"/>
          </a:xfrm>
          <a:prstGeom prst="rect">
            <a:avLst/>
          </a:prstGeom>
          <a:solidFill>
            <a:srgbClr val="FFFFFF"/>
          </a:solidFill>
          <a:ln w="9363">
            <a:solidFill>
              <a:srgbClr val="000000"/>
            </a:solidFill>
            <a:miter lim="800000"/>
            <a:headEnd/>
            <a:tailEnd/>
          </a:ln>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endParaRPr lang="en-US" altLang="en-US" sz="2400">
              <a:solidFill>
                <a:srgbClr val="000000"/>
              </a:solidFill>
              <a:latin typeface="Arial" panose="020B0604020202020204" pitchFamily="34" charset="0"/>
              <a:cs typeface="DejaVu Sans" charset="0"/>
            </a:endParaRPr>
          </a:p>
        </p:txBody>
      </p:sp>
      <p:sp>
        <p:nvSpPr>
          <p:cNvPr id="28677" name="PlaceHolder 4">
            <a:extLst>
              <a:ext uri="{FF2B5EF4-FFF2-40B4-BE49-F238E27FC236}">
                <a16:creationId xmlns:a16="http://schemas.microsoft.com/office/drawing/2014/main" id="{BBA37D83-7BBC-423E-AE94-C76F815D800C}"/>
              </a:ext>
            </a:extLst>
          </p:cNvPr>
          <p:cNvSpPr>
            <a:spLocks noGrp="1"/>
          </p:cNvSpPr>
          <p:nvPr>
            <p:ph type="body" sz="quarter" idx="1"/>
          </p:nvPr>
        </p:nvSpPr>
        <p:spPr>
          <a:xfrm>
            <a:off x="685800" y="4416425"/>
            <a:ext cx="5486400" cy="42783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a:endParaRPr lang="en-US" altLang="en-US">
              <a:latin typeface="Arial" panose="020B060402020202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a:extLst>
              <a:ext uri="{FF2B5EF4-FFF2-40B4-BE49-F238E27FC236}">
                <a16:creationId xmlns:a16="http://schemas.microsoft.com/office/drawing/2014/main" id="{036D0B8C-9B77-4FD8-85C1-4433BECB99C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1363" indent="-284163" defTabSz="938213">
              <a:defRPr sz="2400" b="1">
                <a:solidFill>
                  <a:schemeClr val="tx1"/>
                </a:solidFill>
                <a:latin typeface="Times New Roman" panose="02020603050405020304" pitchFamily="18" charset="0"/>
              </a:defRPr>
            </a:lvl2pPr>
            <a:lvl3pPr marL="1141413" indent="-227013" defTabSz="938213">
              <a:defRPr sz="2400" b="1">
                <a:solidFill>
                  <a:schemeClr val="tx1"/>
                </a:solidFill>
                <a:latin typeface="Times New Roman" panose="02020603050405020304" pitchFamily="18" charset="0"/>
              </a:defRPr>
            </a:lvl3pPr>
            <a:lvl4pPr marL="1598613" indent="-227013" defTabSz="938213">
              <a:defRPr sz="2400" b="1">
                <a:solidFill>
                  <a:schemeClr val="tx1"/>
                </a:solidFill>
                <a:latin typeface="Times New Roman" panose="02020603050405020304" pitchFamily="18" charset="0"/>
              </a:defRPr>
            </a:lvl4pPr>
            <a:lvl5pPr marL="2055813" indent="-227013" defTabSz="938213">
              <a:defRPr sz="2400" b="1">
                <a:solidFill>
                  <a:schemeClr val="tx1"/>
                </a:solidFill>
                <a:latin typeface="Times New Roman" panose="02020603050405020304" pitchFamily="18" charset="0"/>
              </a:defRPr>
            </a:lvl5pPr>
            <a:lvl6pPr marL="2513013" indent="-227013"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553F48A1-905A-4003-A16A-5C194C93BE82}" type="slidenum">
              <a:rPr lang="en-US" altLang="en-US" sz="1300" b="0" smtClean="0">
                <a:latin typeface="Arial" panose="020B0604020202020204" pitchFamily="34" charset="0"/>
                <a:ea typeface="MS PGothic" panose="020B0600070205080204" pitchFamily="34" charset="-128"/>
              </a:rPr>
              <a:pPr/>
              <a:t>20</a:t>
            </a:fld>
            <a:endParaRPr lang="en-US" altLang="en-US" sz="1300" b="0">
              <a:latin typeface="Arial" panose="020B0604020202020204" pitchFamily="34" charset="0"/>
              <a:ea typeface="MS PGothic" panose="020B0600070205080204" pitchFamily="34" charset="-128"/>
            </a:endParaRPr>
          </a:p>
        </p:txBody>
      </p:sp>
      <p:sp>
        <p:nvSpPr>
          <p:cNvPr id="59395" name="Rectangle 2">
            <a:extLst>
              <a:ext uri="{FF2B5EF4-FFF2-40B4-BE49-F238E27FC236}">
                <a16:creationId xmlns:a16="http://schemas.microsoft.com/office/drawing/2014/main" id="{F5D97599-AED5-45C0-AEE8-E2874E9558B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6" tIns="46984" rIns="95646" bIns="46984"/>
          <a:lstStyle/>
          <a:p>
            <a:r>
              <a:rPr lang="en-US" altLang="en-US">
                <a:ea typeface="MS PGothic" panose="020B0600070205080204" pitchFamily="34" charset="-128"/>
              </a:rPr>
              <a:t>Some tips for starting the development of your draft include the following:</a:t>
            </a:r>
          </a:p>
          <a:p>
            <a:r>
              <a:rPr lang="en-US" altLang="en-US">
                <a:ea typeface="MS PGothic" panose="020B0600070205080204" pitchFamily="34" charset="-128"/>
              </a:rPr>
              <a:t>• Develop an outline that will be used as key clauses.</a:t>
            </a:r>
          </a:p>
          <a:p>
            <a:r>
              <a:rPr lang="en-US" altLang="en-US">
                <a:ea typeface="MS PGothic" panose="020B0600070205080204" pitchFamily="34" charset="-128"/>
              </a:rPr>
              <a:t>• Divide up each topic or clause among working group members, preferably according to their experience.</a:t>
            </a:r>
          </a:p>
          <a:p>
            <a:r>
              <a:rPr lang="en-US" altLang="en-US">
                <a:ea typeface="MS PGothic" panose="020B0600070205080204" pitchFamily="34" charset="-128"/>
              </a:rPr>
              <a:t>• It is to your advantage to assign a working group member as a technical editor.  During the development process, the technical editor will ensure consistency and can gather and incorporate all contributions and comments.</a:t>
            </a:r>
          </a:p>
          <a:p>
            <a:r>
              <a:rPr lang="en-US" altLang="en-US">
                <a:ea typeface="MS PGothic" panose="020B0600070205080204" pitchFamily="34" charset="-128"/>
              </a:rPr>
              <a:t>• The working group meetings should only be used for reviewing important points in the draft and resolving areas of disagreement.</a:t>
            </a:r>
          </a:p>
          <a:p>
            <a:r>
              <a:rPr lang="en-US" altLang="en-US">
                <a:ea typeface="MS PGothic" panose="020B0600070205080204" pitchFamily="34" charset="-128"/>
              </a:rPr>
              <a:t>• Working with an IEEE Project Editor will expedite the project since the editor can flag items that could otherwise be slowed down by the IEEE-SA Standards Board during the approval process.</a:t>
            </a:r>
          </a:p>
          <a:p>
            <a:r>
              <a:rPr lang="en-US" altLang="en-US">
                <a:ea typeface="MS PGothic" panose="020B0600070205080204" pitchFamily="34" charset="-128"/>
              </a:rPr>
              <a:t>• Use the IEEE Standards Style Manual as the reference for document structure.</a:t>
            </a:r>
          </a:p>
        </p:txBody>
      </p:sp>
      <p:sp>
        <p:nvSpPr>
          <p:cNvPr id="59396" name="Rectangle 3">
            <a:extLst>
              <a:ext uri="{FF2B5EF4-FFF2-40B4-BE49-F238E27FC236}">
                <a16:creationId xmlns:a16="http://schemas.microsoft.com/office/drawing/2014/main" id="{CE176AD6-7A77-4193-A99A-C0D8CA9EC466}"/>
              </a:ext>
            </a:extLst>
          </p:cNvPr>
          <p:cNvSpPr>
            <a:spLocks noGrp="1" noRot="1" noChangeAspect="1" noChangeArrowheads="1" noTextEdit="1"/>
          </p:cNvSpPr>
          <p:nvPr>
            <p:ph type="sldImg"/>
          </p:nvPr>
        </p:nvSpPr>
        <p:spPr>
          <a:xfrm>
            <a:off x="417513" y="696913"/>
            <a:ext cx="6480175" cy="3646487"/>
          </a:xfrm>
          <a:ln cap="flat"/>
        </p:spPr>
      </p:sp>
      <p:sp>
        <p:nvSpPr>
          <p:cNvPr id="59397" name="Footer Placeholder 4">
            <a:extLst>
              <a:ext uri="{FF2B5EF4-FFF2-40B4-BE49-F238E27FC236}">
                <a16:creationId xmlns:a16="http://schemas.microsoft.com/office/drawing/2014/main" id="{94BE9D41-C071-47D9-AC9A-8193094CC25D}"/>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1363" indent="-284163">
              <a:defRPr sz="2400" b="1">
                <a:solidFill>
                  <a:schemeClr val="tx1"/>
                </a:solidFill>
                <a:latin typeface="Times New Roman" panose="02020603050405020304" pitchFamily="18" charset="0"/>
              </a:defRPr>
            </a:lvl2pPr>
            <a:lvl3pPr marL="1141413" indent="-227013">
              <a:defRPr sz="2400" b="1">
                <a:solidFill>
                  <a:schemeClr val="tx1"/>
                </a:solidFill>
                <a:latin typeface="Times New Roman" panose="02020603050405020304" pitchFamily="18" charset="0"/>
              </a:defRPr>
            </a:lvl3pPr>
            <a:lvl4pPr marL="1598613" indent="-227013">
              <a:defRPr sz="2400" b="1">
                <a:solidFill>
                  <a:schemeClr val="tx1"/>
                </a:solidFill>
                <a:latin typeface="Times New Roman" panose="02020603050405020304" pitchFamily="18" charset="0"/>
              </a:defRPr>
            </a:lvl4pPr>
            <a:lvl5pPr marL="2055813" indent="-227013">
              <a:defRPr sz="2400" b="1">
                <a:solidFill>
                  <a:schemeClr val="tx1"/>
                </a:solidFill>
                <a:latin typeface="Times New Roman" panose="02020603050405020304" pitchFamily="18" charset="0"/>
              </a:defRPr>
            </a:lvl5pPr>
            <a:lvl6pPr marL="2513013" indent="-2270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eaLnBrk="0" fontAlgn="base" hangingPunct="0">
              <a:spcBef>
                <a:spcPct val="0"/>
              </a:spcBef>
              <a:spcAft>
                <a:spcPct val="0"/>
              </a:spcAft>
              <a:defRPr sz="2400" b="1">
                <a:solidFill>
                  <a:schemeClr val="tx1"/>
                </a:solidFill>
                <a:latin typeface="Times New Roman" panose="02020603050405020304" pitchFamily="18" charset="0"/>
              </a:defRPr>
            </a:lvl9pPr>
          </a:lstStyle>
          <a:p>
            <a:r>
              <a:rPr lang="fr-FR" altLang="en-US" sz="1300">
                <a:latin typeface="Arial" panose="020B0604020202020204" pitchFamily="34" charset="0"/>
                <a:ea typeface="MS PGothic" panose="020B0600070205080204" pitchFamily="34" charset="-128"/>
              </a:rPr>
              <a:t>Stephen McCann, Huawei</a:t>
            </a:r>
            <a:endParaRPr lang="en-US" altLang="en-US" sz="1300" dirty="0">
              <a:latin typeface="Arial" panose="020B0604020202020204" pitchFamily="34" charset="0"/>
              <a:ea typeface="MS PGothic" panose="020B0600070205080204" pitchFamily="34"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a:extLst>
              <a:ext uri="{FF2B5EF4-FFF2-40B4-BE49-F238E27FC236}">
                <a16:creationId xmlns:a16="http://schemas.microsoft.com/office/drawing/2014/main" id="{7DC4F6C2-AF59-4309-9B95-3D6D0EFD247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1363" indent="-284163" defTabSz="938213">
              <a:defRPr sz="2400" b="1">
                <a:solidFill>
                  <a:schemeClr val="tx1"/>
                </a:solidFill>
                <a:latin typeface="Times New Roman" panose="02020603050405020304" pitchFamily="18" charset="0"/>
              </a:defRPr>
            </a:lvl2pPr>
            <a:lvl3pPr marL="1141413" indent="-227013" defTabSz="938213">
              <a:defRPr sz="2400" b="1">
                <a:solidFill>
                  <a:schemeClr val="tx1"/>
                </a:solidFill>
                <a:latin typeface="Times New Roman" panose="02020603050405020304" pitchFamily="18" charset="0"/>
              </a:defRPr>
            </a:lvl3pPr>
            <a:lvl4pPr marL="1598613" indent="-227013" defTabSz="938213">
              <a:defRPr sz="2400" b="1">
                <a:solidFill>
                  <a:schemeClr val="tx1"/>
                </a:solidFill>
                <a:latin typeface="Times New Roman" panose="02020603050405020304" pitchFamily="18" charset="0"/>
              </a:defRPr>
            </a:lvl4pPr>
            <a:lvl5pPr marL="2055813" indent="-227013" defTabSz="938213">
              <a:defRPr sz="2400" b="1">
                <a:solidFill>
                  <a:schemeClr val="tx1"/>
                </a:solidFill>
                <a:latin typeface="Times New Roman" panose="02020603050405020304" pitchFamily="18" charset="0"/>
              </a:defRPr>
            </a:lvl5pPr>
            <a:lvl6pPr marL="2513013" indent="-227013"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639566E0-3936-484E-9547-D3FD42113E89}" type="slidenum">
              <a:rPr lang="en-US" altLang="en-US" sz="1300" b="0" smtClean="0">
                <a:latin typeface="Arial" panose="020B0604020202020204" pitchFamily="34" charset="0"/>
                <a:ea typeface="MS PGothic" panose="020B0600070205080204" pitchFamily="34" charset="-128"/>
              </a:rPr>
              <a:pPr/>
              <a:t>21</a:t>
            </a:fld>
            <a:endParaRPr lang="en-US" altLang="en-US" sz="1300" b="0">
              <a:latin typeface="Arial" panose="020B0604020202020204" pitchFamily="34" charset="0"/>
              <a:ea typeface="MS PGothic" panose="020B0600070205080204" pitchFamily="34" charset="-128"/>
            </a:endParaRPr>
          </a:p>
        </p:txBody>
      </p:sp>
      <p:sp>
        <p:nvSpPr>
          <p:cNvPr id="61443" name="Rectangle 2">
            <a:extLst>
              <a:ext uri="{FF2B5EF4-FFF2-40B4-BE49-F238E27FC236}">
                <a16:creationId xmlns:a16="http://schemas.microsoft.com/office/drawing/2014/main" id="{93E6F598-1ED4-47CA-9018-3F220A99943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6" tIns="46984" rIns="95646" bIns="46984"/>
          <a:lstStyle/>
          <a:p>
            <a:r>
              <a:rPr lang="en-US" altLang="en-US" dirty="0">
                <a:ea typeface="MS PGothic" panose="020B0600070205080204" pitchFamily="34" charset="-128"/>
              </a:rPr>
              <a:t>• The standards committee forms the balloting group. In some cases, this may involve using the membership of an active committee or committees; in other cases, this may involve inviting a wide variety of interested parties to participate. </a:t>
            </a:r>
          </a:p>
          <a:p>
            <a:r>
              <a:rPr lang="en-US" altLang="en-US" dirty="0">
                <a:ea typeface="MS PGothic" panose="020B0600070205080204" pitchFamily="34" charset="-128"/>
              </a:rPr>
              <a:t>• The standards committee also approves the balance of the group. No one interest group can be more than 33%.</a:t>
            </a:r>
          </a:p>
          <a:p>
            <a:r>
              <a:rPr lang="en-US" altLang="en-US" dirty="0">
                <a:ea typeface="MS PGothic" panose="020B0600070205080204" pitchFamily="34" charset="-128"/>
              </a:rPr>
              <a:t>• Once the balloting group is formed, the composition of that balloting group cannot change until the close of the ballot.</a:t>
            </a:r>
          </a:p>
          <a:p>
            <a:r>
              <a:rPr lang="en-US" altLang="en-US" dirty="0">
                <a:ea typeface="MS PGothic" panose="020B0600070205080204" pitchFamily="34" charset="-128"/>
              </a:rPr>
              <a:t> • The IEEE-SA now allows three types of ballot groups: one made up of individuals, one made up of Entities (persons who are representing an Entity), and one made up of both of these types of ballots. See the IEEE-SA Standards Board Operations Manual for details of these balloting processes.</a:t>
            </a:r>
          </a:p>
        </p:txBody>
      </p:sp>
      <p:sp>
        <p:nvSpPr>
          <p:cNvPr id="61444" name="Rectangle 3">
            <a:extLst>
              <a:ext uri="{FF2B5EF4-FFF2-40B4-BE49-F238E27FC236}">
                <a16:creationId xmlns:a16="http://schemas.microsoft.com/office/drawing/2014/main" id="{D5035BD4-4D51-47E2-A989-0F8EA8A769E6}"/>
              </a:ext>
            </a:extLst>
          </p:cNvPr>
          <p:cNvSpPr>
            <a:spLocks noGrp="1" noRot="1" noChangeAspect="1" noChangeArrowheads="1" noTextEdit="1"/>
          </p:cNvSpPr>
          <p:nvPr>
            <p:ph type="sldImg"/>
          </p:nvPr>
        </p:nvSpPr>
        <p:spPr>
          <a:xfrm>
            <a:off x="417513" y="696913"/>
            <a:ext cx="6480175" cy="3646487"/>
          </a:xfrm>
          <a:ln cap="flat"/>
        </p:spPr>
      </p:sp>
      <p:sp>
        <p:nvSpPr>
          <p:cNvPr id="61445" name="Footer Placeholder 4">
            <a:extLst>
              <a:ext uri="{FF2B5EF4-FFF2-40B4-BE49-F238E27FC236}">
                <a16:creationId xmlns:a16="http://schemas.microsoft.com/office/drawing/2014/main" id="{13C4FBE6-BFCE-4E13-B037-A17CFA66AA1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1363" indent="-284163">
              <a:defRPr sz="2400" b="1">
                <a:solidFill>
                  <a:schemeClr val="tx1"/>
                </a:solidFill>
                <a:latin typeface="Times New Roman" panose="02020603050405020304" pitchFamily="18" charset="0"/>
              </a:defRPr>
            </a:lvl2pPr>
            <a:lvl3pPr marL="1141413" indent="-227013">
              <a:defRPr sz="2400" b="1">
                <a:solidFill>
                  <a:schemeClr val="tx1"/>
                </a:solidFill>
                <a:latin typeface="Times New Roman" panose="02020603050405020304" pitchFamily="18" charset="0"/>
              </a:defRPr>
            </a:lvl3pPr>
            <a:lvl4pPr marL="1598613" indent="-227013">
              <a:defRPr sz="2400" b="1">
                <a:solidFill>
                  <a:schemeClr val="tx1"/>
                </a:solidFill>
                <a:latin typeface="Times New Roman" panose="02020603050405020304" pitchFamily="18" charset="0"/>
              </a:defRPr>
            </a:lvl4pPr>
            <a:lvl5pPr marL="2055813" indent="-227013">
              <a:defRPr sz="2400" b="1">
                <a:solidFill>
                  <a:schemeClr val="tx1"/>
                </a:solidFill>
                <a:latin typeface="Times New Roman" panose="02020603050405020304" pitchFamily="18" charset="0"/>
              </a:defRPr>
            </a:lvl5pPr>
            <a:lvl6pPr marL="2513013" indent="-2270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eaLnBrk="0" fontAlgn="base" hangingPunct="0">
              <a:spcBef>
                <a:spcPct val="0"/>
              </a:spcBef>
              <a:spcAft>
                <a:spcPct val="0"/>
              </a:spcAft>
              <a:defRPr sz="2400" b="1">
                <a:solidFill>
                  <a:schemeClr val="tx1"/>
                </a:solidFill>
                <a:latin typeface="Times New Roman" panose="02020603050405020304" pitchFamily="18" charset="0"/>
              </a:defRPr>
            </a:lvl9pPr>
          </a:lstStyle>
          <a:p>
            <a:r>
              <a:rPr lang="fr-FR" altLang="en-US" sz="1300">
                <a:latin typeface="Arial" panose="020B0604020202020204" pitchFamily="34" charset="0"/>
                <a:ea typeface="MS PGothic" panose="020B0600070205080204" pitchFamily="34" charset="-128"/>
              </a:rPr>
              <a:t>Stephen McCann, Huawei</a:t>
            </a:r>
            <a:endParaRPr lang="en-US" altLang="en-US" sz="1300" dirty="0">
              <a:latin typeface="Arial" panose="020B0604020202020204" pitchFamily="34" charset="0"/>
              <a:ea typeface="MS PGothic" panose="020B0600070205080204" pitchFamily="34" charset="-128"/>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a:extLst>
              <a:ext uri="{FF2B5EF4-FFF2-40B4-BE49-F238E27FC236}">
                <a16:creationId xmlns:a16="http://schemas.microsoft.com/office/drawing/2014/main" id="{CC627E9A-0B92-4F67-8074-AF05D16B5F12}"/>
              </a:ext>
            </a:extLst>
          </p:cNvPr>
          <p:cNvSpPr>
            <a:spLocks noGrp="1" noRot="1" noChangeAspect="1" noChangeArrowheads="1" noTextEdit="1"/>
          </p:cNvSpPr>
          <p:nvPr>
            <p:ph type="sldImg"/>
          </p:nvPr>
        </p:nvSpPr>
        <p:spPr>
          <a:ln/>
        </p:spPr>
      </p:sp>
      <p:sp>
        <p:nvSpPr>
          <p:cNvPr id="65539" name="Notes Placeholder 2">
            <a:extLst>
              <a:ext uri="{FF2B5EF4-FFF2-40B4-BE49-F238E27FC236}">
                <a16:creationId xmlns:a16="http://schemas.microsoft.com/office/drawing/2014/main" id="{7D5DC038-1557-436F-A4C0-AD9BAC8AA16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65540" name="Header Placeholder 3">
            <a:extLst>
              <a:ext uri="{FF2B5EF4-FFF2-40B4-BE49-F238E27FC236}">
                <a16:creationId xmlns:a16="http://schemas.microsoft.com/office/drawing/2014/main" id="{8026C872-B003-4668-9308-6F491667D900}"/>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802.11-25/0020r4</a:t>
            </a:r>
          </a:p>
        </p:txBody>
      </p:sp>
      <p:sp>
        <p:nvSpPr>
          <p:cNvPr id="65541" name="Date Placeholder 4">
            <a:extLst>
              <a:ext uri="{FF2B5EF4-FFF2-40B4-BE49-F238E27FC236}">
                <a16:creationId xmlns:a16="http://schemas.microsoft.com/office/drawing/2014/main" id="{86E5B8E9-2A6D-4C45-9D13-D27A4BAE8D0A}"/>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2025</a:t>
            </a:r>
          </a:p>
        </p:txBody>
      </p:sp>
      <p:sp>
        <p:nvSpPr>
          <p:cNvPr id="65542" name="Footer Placeholder 5">
            <a:extLst>
              <a:ext uri="{FF2B5EF4-FFF2-40B4-BE49-F238E27FC236}">
                <a16:creationId xmlns:a16="http://schemas.microsoft.com/office/drawing/2014/main" id="{E791966A-6B5E-48B4-878D-8D94B1A76C71}"/>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65543" name="Slide Number Placeholder 6">
            <a:extLst>
              <a:ext uri="{FF2B5EF4-FFF2-40B4-BE49-F238E27FC236}">
                <a16:creationId xmlns:a16="http://schemas.microsoft.com/office/drawing/2014/main" id="{C92232FA-4916-4AB2-A6EF-2D854781230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6FC2414A-A147-4DF5-ABA1-E22AAF9A397A}" type="slidenum">
              <a:rPr lang="en-US" altLang="en-US" sz="1200" b="0" smtClean="0"/>
              <a:pPr/>
              <a:t>22</a:t>
            </a:fld>
            <a:endParaRPr lang="en-US" altLang="en-US" sz="1200" b="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a:extLst>
              <a:ext uri="{FF2B5EF4-FFF2-40B4-BE49-F238E27FC236}">
                <a16:creationId xmlns:a16="http://schemas.microsoft.com/office/drawing/2014/main" id="{C6DEA22C-0186-42D6-A928-CE466EA3BD8A}"/>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802.11-25/0020r4</a:t>
            </a:r>
          </a:p>
        </p:txBody>
      </p:sp>
      <p:sp>
        <p:nvSpPr>
          <p:cNvPr id="67587" name="Rectangle 3">
            <a:extLst>
              <a:ext uri="{FF2B5EF4-FFF2-40B4-BE49-F238E27FC236}">
                <a16:creationId xmlns:a16="http://schemas.microsoft.com/office/drawing/2014/main" id="{8B8641E3-A31A-4471-ABAF-36E72E4D3A6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2025</a:t>
            </a:r>
          </a:p>
        </p:txBody>
      </p:sp>
      <p:sp>
        <p:nvSpPr>
          <p:cNvPr id="67588" name="Rectangle 6">
            <a:extLst>
              <a:ext uri="{FF2B5EF4-FFF2-40B4-BE49-F238E27FC236}">
                <a16:creationId xmlns:a16="http://schemas.microsoft.com/office/drawing/2014/main" id="{3DEEC0AD-CF66-44AE-A5A0-3904B48784E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67589" name="Rectangle 7">
            <a:extLst>
              <a:ext uri="{FF2B5EF4-FFF2-40B4-BE49-F238E27FC236}">
                <a16:creationId xmlns:a16="http://schemas.microsoft.com/office/drawing/2014/main" id="{21DC8724-A963-426E-83F1-AC330194BE1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A63D1F96-C79B-41B3-9D44-67A72E99E4EA}" type="slidenum">
              <a:rPr lang="en-US" altLang="en-US" sz="1200" b="0" smtClean="0"/>
              <a:pPr/>
              <a:t>23</a:t>
            </a:fld>
            <a:endParaRPr lang="en-US" altLang="en-US" sz="1200" b="0"/>
          </a:p>
        </p:txBody>
      </p:sp>
      <p:sp>
        <p:nvSpPr>
          <p:cNvPr id="67590" name="Rectangle 7">
            <a:extLst>
              <a:ext uri="{FF2B5EF4-FFF2-40B4-BE49-F238E27FC236}">
                <a16:creationId xmlns:a16="http://schemas.microsoft.com/office/drawing/2014/main" id="{D5545BD9-17F3-470B-B550-2BEBF7EE6932}"/>
              </a:ext>
            </a:extLst>
          </p:cNvPr>
          <p:cNvSpPr txBox="1">
            <a:spLocks noGrp="1" noChangeArrowheads="1"/>
          </p:cNvSpPr>
          <p:nvPr/>
        </p:nvSpPr>
        <p:spPr bwMode="auto">
          <a:xfrm>
            <a:off x="3886200" y="8831263"/>
            <a:ext cx="2971800"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lgn="r"/>
            <a:fld id="{2A19A796-2920-4016-B25B-1713AD02FED6}" type="slidenum">
              <a:rPr lang="en-US" altLang="en-US" sz="1200" b="0"/>
              <a:pPr algn="r"/>
              <a:t>23</a:t>
            </a:fld>
            <a:endParaRPr lang="en-US" altLang="en-US" sz="1200" b="0"/>
          </a:p>
        </p:txBody>
      </p:sp>
      <p:sp>
        <p:nvSpPr>
          <p:cNvPr id="67591" name="Rectangle 2">
            <a:extLst>
              <a:ext uri="{FF2B5EF4-FFF2-40B4-BE49-F238E27FC236}">
                <a16:creationId xmlns:a16="http://schemas.microsoft.com/office/drawing/2014/main" id="{ACEE6FD9-6ED6-4C1D-92B6-A6BEEE41D297}"/>
              </a:ext>
            </a:extLst>
          </p:cNvPr>
          <p:cNvSpPr>
            <a:spLocks noGrp="1" noChangeArrowheads="1"/>
          </p:cNvSpPr>
          <p:nvPr>
            <p:ph type="body" idx="1"/>
          </p:nvPr>
        </p:nvSpPr>
        <p:spPr>
          <a:xfrm>
            <a:off x="914400" y="4416425"/>
            <a:ext cx="50292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lstStyle/>
          <a:p>
            <a:pPr defTabSz="914400"/>
            <a:r>
              <a:rPr lang="en-US" altLang="en-US" dirty="0"/>
              <a:t>• Due process means developing procedures, making them publicly available, and following them.  This also means that you need to know the procedures of the IEEE-SA Standards Board, your society, and your technical committee.</a:t>
            </a:r>
          </a:p>
          <a:p>
            <a:pPr defTabSz="914400"/>
            <a:endParaRPr lang="en-US" altLang="en-US" dirty="0"/>
          </a:p>
          <a:p>
            <a:pPr defTabSz="914400"/>
            <a:r>
              <a:rPr lang="en-US" altLang="en-US" dirty="0"/>
              <a:t>• Openness ensures that everyone has access to the process.  This is accomplished by making sure that all interested and affected parties can participate in your working group and that all actions are publicly available.</a:t>
            </a:r>
          </a:p>
          <a:p>
            <a:pPr defTabSz="914400"/>
            <a:endParaRPr lang="en-US" altLang="en-US" dirty="0"/>
          </a:p>
          <a:p>
            <a:pPr defTabSz="914400"/>
            <a:r>
              <a:rPr lang="en-US" altLang="en-US" dirty="0"/>
              <a:t>• Consensus means the majority agrees on an issue. While mostly employed during the balloting process, consensus can also be used to help resolve contentious working group issues as well. </a:t>
            </a:r>
          </a:p>
          <a:p>
            <a:pPr defTabSz="914400"/>
            <a:endParaRPr lang="en-US" altLang="en-US" dirty="0"/>
          </a:p>
          <a:p>
            <a:pPr defTabSz="914400"/>
            <a:r>
              <a:rPr lang="en-US" altLang="en-US" dirty="0"/>
              <a:t>• Balance is used during the balloting stage of a draft standard. It is achieved by composing a balloting group that includes a balance between the basic categories of producers, users, and general interest.</a:t>
            </a:r>
          </a:p>
          <a:p>
            <a:pPr defTabSz="914400"/>
            <a:endParaRPr lang="en-US" altLang="en-US" dirty="0"/>
          </a:p>
          <a:p>
            <a:pPr defTabSz="914400"/>
            <a:r>
              <a:rPr lang="en-US" altLang="en-US" dirty="0"/>
              <a:t>• Appeals can be made at any time in the process—even after approval of the standard. In the IEEE, appeals can be technical (which is heard at the standards committee) or procedural (which is heard at the Standards Board).</a:t>
            </a:r>
          </a:p>
        </p:txBody>
      </p:sp>
      <p:sp>
        <p:nvSpPr>
          <p:cNvPr id="67592" name="Rectangle 3">
            <a:extLst>
              <a:ext uri="{FF2B5EF4-FFF2-40B4-BE49-F238E27FC236}">
                <a16:creationId xmlns:a16="http://schemas.microsoft.com/office/drawing/2014/main" id="{6A77400F-549E-4402-8820-7A90D932BD32}"/>
              </a:ext>
            </a:extLst>
          </p:cNvPr>
          <p:cNvSpPr>
            <a:spLocks noGrp="1" noRot="1" noChangeAspect="1" noChangeArrowheads="1" noTextEdit="1"/>
          </p:cNvSpPr>
          <p:nvPr>
            <p:ph type="sldImg"/>
          </p:nvPr>
        </p:nvSpPr>
        <p:spPr>
          <a:xfrm>
            <a:off x="330200" y="696913"/>
            <a:ext cx="6197600" cy="3486150"/>
          </a:xfrm>
          <a:ln cap="flat"/>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a:extLst>
              <a:ext uri="{FF2B5EF4-FFF2-40B4-BE49-F238E27FC236}">
                <a16:creationId xmlns:a16="http://schemas.microsoft.com/office/drawing/2014/main" id="{974D425E-C77E-4A4B-B212-14C8C4742F4F}"/>
              </a:ext>
            </a:extLst>
          </p:cNvPr>
          <p:cNvSpPr>
            <a:spLocks noGrp="1" noRot="1" noChangeAspect="1" noChangeArrowheads="1" noTextEdit="1"/>
          </p:cNvSpPr>
          <p:nvPr>
            <p:ph type="sldImg"/>
          </p:nvPr>
        </p:nvSpPr>
        <p:spPr>
          <a:ln/>
        </p:spPr>
      </p:sp>
      <p:sp>
        <p:nvSpPr>
          <p:cNvPr id="69635" name="Notes Placeholder 2">
            <a:extLst>
              <a:ext uri="{FF2B5EF4-FFF2-40B4-BE49-F238E27FC236}">
                <a16:creationId xmlns:a16="http://schemas.microsoft.com/office/drawing/2014/main" id="{41101034-1EE3-44B4-99EF-294F7D35766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69636" name="Header Placeholder 3">
            <a:extLst>
              <a:ext uri="{FF2B5EF4-FFF2-40B4-BE49-F238E27FC236}">
                <a16:creationId xmlns:a16="http://schemas.microsoft.com/office/drawing/2014/main" id="{8668D589-FDD5-4988-8919-EAE8B81F6E62}"/>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802.11-25/0020r4</a:t>
            </a:r>
          </a:p>
        </p:txBody>
      </p:sp>
      <p:sp>
        <p:nvSpPr>
          <p:cNvPr id="69637" name="Date Placeholder 4">
            <a:extLst>
              <a:ext uri="{FF2B5EF4-FFF2-40B4-BE49-F238E27FC236}">
                <a16:creationId xmlns:a16="http://schemas.microsoft.com/office/drawing/2014/main" id="{439A3921-988E-4018-85CB-811A56652CBA}"/>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2025</a:t>
            </a:r>
          </a:p>
        </p:txBody>
      </p:sp>
      <p:sp>
        <p:nvSpPr>
          <p:cNvPr id="69638" name="Footer Placeholder 5">
            <a:extLst>
              <a:ext uri="{FF2B5EF4-FFF2-40B4-BE49-F238E27FC236}">
                <a16:creationId xmlns:a16="http://schemas.microsoft.com/office/drawing/2014/main" id="{EF1DD208-FF40-4B66-A574-6E9EB3BC3D8B}"/>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69639" name="Slide Number Placeholder 6">
            <a:extLst>
              <a:ext uri="{FF2B5EF4-FFF2-40B4-BE49-F238E27FC236}">
                <a16:creationId xmlns:a16="http://schemas.microsoft.com/office/drawing/2014/main" id="{F2E81EAA-21A5-4076-BF1F-3C8B1214440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7248FB62-5745-4D87-B31C-CBB239D043BC}" type="slidenum">
              <a:rPr lang="en-US" altLang="en-US" sz="1200" b="0" smtClean="0"/>
              <a:pPr/>
              <a:t>24</a:t>
            </a:fld>
            <a:endParaRPr lang="en-US" altLang="en-US" sz="1200" b="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a:extLst>
              <a:ext uri="{FF2B5EF4-FFF2-40B4-BE49-F238E27FC236}">
                <a16:creationId xmlns:a16="http://schemas.microsoft.com/office/drawing/2014/main" id="{FD6C55DF-8F2D-43B8-9966-C9E20003E166}"/>
              </a:ext>
            </a:extLst>
          </p:cNvPr>
          <p:cNvSpPr>
            <a:spLocks noGrp="1" noRot="1" noChangeAspect="1" noChangeArrowheads="1" noTextEdit="1"/>
          </p:cNvSpPr>
          <p:nvPr>
            <p:ph type="sldImg"/>
          </p:nvPr>
        </p:nvSpPr>
        <p:spPr>
          <a:xfrm>
            <a:off x="342900" y="703263"/>
            <a:ext cx="6172200" cy="3473450"/>
          </a:xfrm>
          <a:ln/>
        </p:spPr>
      </p:sp>
      <p:sp>
        <p:nvSpPr>
          <p:cNvPr id="71683" name="Notes Placeholder 2">
            <a:extLst>
              <a:ext uri="{FF2B5EF4-FFF2-40B4-BE49-F238E27FC236}">
                <a16:creationId xmlns:a16="http://schemas.microsoft.com/office/drawing/2014/main" id="{DEA71175-5E60-4108-ADD0-0D4FFD8BB39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Agenda item 2.1.2.1</a:t>
            </a:r>
          </a:p>
        </p:txBody>
      </p:sp>
      <p:sp>
        <p:nvSpPr>
          <p:cNvPr id="71684" name="Header Placeholder 3">
            <a:extLst>
              <a:ext uri="{FF2B5EF4-FFF2-40B4-BE49-F238E27FC236}">
                <a16:creationId xmlns:a16="http://schemas.microsoft.com/office/drawing/2014/main" id="{164FA1E6-A782-4B0B-8A29-F9673247859D}"/>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802.11-25/0020r4</a:t>
            </a:r>
          </a:p>
        </p:txBody>
      </p:sp>
      <p:sp>
        <p:nvSpPr>
          <p:cNvPr id="71685" name="Date Placeholder 4">
            <a:extLst>
              <a:ext uri="{FF2B5EF4-FFF2-40B4-BE49-F238E27FC236}">
                <a16:creationId xmlns:a16="http://schemas.microsoft.com/office/drawing/2014/main" id="{ED360102-B856-4B01-B441-7798F1526A0F}"/>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2025</a:t>
            </a:r>
          </a:p>
        </p:txBody>
      </p:sp>
      <p:sp>
        <p:nvSpPr>
          <p:cNvPr id="71686" name="Footer Placeholder 5">
            <a:extLst>
              <a:ext uri="{FF2B5EF4-FFF2-40B4-BE49-F238E27FC236}">
                <a16:creationId xmlns:a16="http://schemas.microsoft.com/office/drawing/2014/main" id="{2CE339F3-A2A2-4941-B141-8D09E1823DEA}"/>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71687" name="Slide Number Placeholder 6">
            <a:extLst>
              <a:ext uri="{FF2B5EF4-FFF2-40B4-BE49-F238E27FC236}">
                <a16:creationId xmlns:a16="http://schemas.microsoft.com/office/drawing/2014/main" id="{93D9FD4F-AE3A-4418-98E0-A821292E08EE}"/>
              </a:ext>
            </a:extLst>
          </p:cNvPr>
          <p:cNvSpPr>
            <a:spLocks noGrp="1"/>
          </p:cNvSpPr>
          <p:nvPr>
            <p:ph type="sldNum" sz="quarter" idx="5"/>
          </p:nvPr>
        </p:nvSpPr>
        <p:spPr>
          <a:xfrm>
            <a:off x="3279775" y="9001125"/>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A4FDA5F-50E3-4239-9906-74B34181D873}" type="slidenum">
              <a:rPr lang="en-US" altLang="en-US" sz="1200" b="0" smtClean="0"/>
              <a:pPr/>
              <a:t>25</a:t>
            </a:fld>
            <a:endParaRPr lang="en-US" altLang="en-US" sz="1200" b="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a:extLst>
              <a:ext uri="{FF2B5EF4-FFF2-40B4-BE49-F238E27FC236}">
                <a16:creationId xmlns:a16="http://schemas.microsoft.com/office/drawing/2014/main" id="{6788A699-E463-4B8E-9671-CF1E091B10DF}"/>
              </a:ext>
            </a:extLst>
          </p:cNvPr>
          <p:cNvSpPr>
            <a:spLocks noGrp="1" noRot="1" noChangeAspect="1" noChangeArrowheads="1" noTextEdit="1"/>
          </p:cNvSpPr>
          <p:nvPr>
            <p:ph type="sldImg"/>
          </p:nvPr>
        </p:nvSpPr>
        <p:spPr>
          <a:xfrm>
            <a:off x="342900" y="703263"/>
            <a:ext cx="6172200" cy="3473450"/>
          </a:xfrm>
          <a:ln/>
        </p:spPr>
      </p:sp>
      <p:sp>
        <p:nvSpPr>
          <p:cNvPr id="73731" name="Notes Placeholder 2">
            <a:extLst>
              <a:ext uri="{FF2B5EF4-FFF2-40B4-BE49-F238E27FC236}">
                <a16:creationId xmlns:a16="http://schemas.microsoft.com/office/drawing/2014/main" id="{AA23F570-A0FA-44A7-9820-FE19161D1BD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73732" name="Header Placeholder 3">
            <a:extLst>
              <a:ext uri="{FF2B5EF4-FFF2-40B4-BE49-F238E27FC236}">
                <a16:creationId xmlns:a16="http://schemas.microsoft.com/office/drawing/2014/main" id="{3A9AE5A8-0F27-4F6C-9211-19444204C98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802.11-25/0020r4</a:t>
            </a:r>
          </a:p>
        </p:txBody>
      </p:sp>
      <p:sp>
        <p:nvSpPr>
          <p:cNvPr id="73733" name="Date Placeholder 4">
            <a:extLst>
              <a:ext uri="{FF2B5EF4-FFF2-40B4-BE49-F238E27FC236}">
                <a16:creationId xmlns:a16="http://schemas.microsoft.com/office/drawing/2014/main" id="{D8DD35BD-A306-4464-AD36-10446365493E}"/>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2025</a:t>
            </a:r>
          </a:p>
        </p:txBody>
      </p:sp>
      <p:sp>
        <p:nvSpPr>
          <p:cNvPr id="73734" name="Footer Placeholder 5">
            <a:extLst>
              <a:ext uri="{FF2B5EF4-FFF2-40B4-BE49-F238E27FC236}">
                <a16:creationId xmlns:a16="http://schemas.microsoft.com/office/drawing/2014/main" id="{5CF4733B-582E-4279-A7BD-C69C345F00E1}"/>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73735" name="Slide Number Placeholder 6">
            <a:extLst>
              <a:ext uri="{FF2B5EF4-FFF2-40B4-BE49-F238E27FC236}">
                <a16:creationId xmlns:a16="http://schemas.microsoft.com/office/drawing/2014/main" id="{2FBFE920-696B-43B1-85DE-5D330E799C1C}"/>
              </a:ext>
            </a:extLst>
          </p:cNvPr>
          <p:cNvSpPr>
            <a:spLocks noGrp="1"/>
          </p:cNvSpPr>
          <p:nvPr>
            <p:ph type="sldNum" sz="quarter" idx="5"/>
          </p:nvPr>
        </p:nvSpPr>
        <p:spPr>
          <a:xfrm>
            <a:off x="3279775" y="9001125"/>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6111E1C-8F12-455B-9730-7732D0BF1593}" type="slidenum">
              <a:rPr lang="en-US" altLang="en-US" sz="1200" b="0" smtClean="0"/>
              <a:pPr/>
              <a:t>26</a:t>
            </a:fld>
            <a:endParaRPr lang="en-US" altLang="en-US" sz="1200" b="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a:extLst>
              <a:ext uri="{FF2B5EF4-FFF2-40B4-BE49-F238E27FC236}">
                <a16:creationId xmlns:a16="http://schemas.microsoft.com/office/drawing/2014/main" id="{CB9F84E2-1786-451C-90AD-8F6321C65E5D}"/>
              </a:ext>
            </a:extLst>
          </p:cNvPr>
          <p:cNvSpPr>
            <a:spLocks noGrp="1" noRot="1" noChangeAspect="1" noChangeArrowheads="1" noTextEdit="1"/>
          </p:cNvSpPr>
          <p:nvPr>
            <p:ph type="sldImg"/>
          </p:nvPr>
        </p:nvSpPr>
        <p:spPr>
          <a:ln/>
        </p:spPr>
      </p:sp>
      <p:sp>
        <p:nvSpPr>
          <p:cNvPr id="79875" name="Notes Placeholder 2">
            <a:extLst>
              <a:ext uri="{FF2B5EF4-FFF2-40B4-BE49-F238E27FC236}">
                <a16:creationId xmlns:a16="http://schemas.microsoft.com/office/drawing/2014/main" id="{97D21BAC-484E-4116-908E-2F93427AC10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79876" name="Header Placeholder 3">
            <a:extLst>
              <a:ext uri="{FF2B5EF4-FFF2-40B4-BE49-F238E27FC236}">
                <a16:creationId xmlns:a16="http://schemas.microsoft.com/office/drawing/2014/main" id="{8745DEC9-8F24-45CE-98C8-5161B4681BA2}"/>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802.11-25/0020r4</a:t>
            </a:r>
          </a:p>
        </p:txBody>
      </p:sp>
      <p:sp>
        <p:nvSpPr>
          <p:cNvPr id="79877" name="Date Placeholder 4">
            <a:extLst>
              <a:ext uri="{FF2B5EF4-FFF2-40B4-BE49-F238E27FC236}">
                <a16:creationId xmlns:a16="http://schemas.microsoft.com/office/drawing/2014/main" id="{3D0D353D-025B-45D6-9308-8BEB831C1FF4}"/>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2025</a:t>
            </a:r>
          </a:p>
        </p:txBody>
      </p:sp>
      <p:sp>
        <p:nvSpPr>
          <p:cNvPr id="79878" name="Footer Placeholder 5">
            <a:extLst>
              <a:ext uri="{FF2B5EF4-FFF2-40B4-BE49-F238E27FC236}">
                <a16:creationId xmlns:a16="http://schemas.microsoft.com/office/drawing/2014/main" id="{1BAFC908-FEA2-4D96-86D0-0909977D957E}"/>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79879" name="Slide Number Placeholder 6">
            <a:extLst>
              <a:ext uri="{FF2B5EF4-FFF2-40B4-BE49-F238E27FC236}">
                <a16:creationId xmlns:a16="http://schemas.microsoft.com/office/drawing/2014/main" id="{546B3D99-35F4-4321-AC42-0E46E4A1532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1E5A6EA-AB12-48A7-BEC0-65A654CBFF30}" type="slidenum">
              <a:rPr lang="en-US" altLang="en-US" sz="1200" b="0" smtClean="0"/>
              <a:pPr/>
              <a:t>27</a:t>
            </a:fld>
            <a:endParaRPr lang="en-US" altLang="en-US" sz="1200" b="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22CEC1DB-CACA-412D-B861-C7920C0C0286}"/>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98A36F7-9714-42DB-AD2E-7F2B1276437B}" type="slidenum">
              <a:rPr lang="en-US" altLang="en-US" sz="1300"/>
              <a:pPr>
                <a:spcBef>
                  <a:spcPct val="0"/>
                </a:spcBef>
              </a:pPr>
              <a:t>31</a:t>
            </a:fld>
            <a:endParaRPr lang="en-US" altLang="en-US" sz="1300"/>
          </a:p>
        </p:txBody>
      </p:sp>
      <p:sp>
        <p:nvSpPr>
          <p:cNvPr id="14339" name="Rectangle 2">
            <a:extLst>
              <a:ext uri="{FF2B5EF4-FFF2-40B4-BE49-F238E27FC236}">
                <a16:creationId xmlns:a16="http://schemas.microsoft.com/office/drawing/2014/main" id="{6ED6B922-F1B5-48F6-ABE9-D8516FCD5FEE}"/>
              </a:ext>
            </a:extLst>
          </p:cNvPr>
          <p:cNvSpPr>
            <a:spLocks noGrp="1" noRot="1" noChangeAspect="1" noChangeArrowheads="1" noTextEdit="1"/>
          </p:cNvSpPr>
          <p:nvPr>
            <p:ph type="sldImg"/>
          </p:nvPr>
        </p:nvSpPr>
        <p:spPr>
          <a:ln/>
        </p:spPr>
      </p:sp>
      <p:sp>
        <p:nvSpPr>
          <p:cNvPr id="14340" name="Rectangle 3">
            <a:extLst>
              <a:ext uri="{FF2B5EF4-FFF2-40B4-BE49-F238E27FC236}">
                <a16:creationId xmlns:a16="http://schemas.microsoft.com/office/drawing/2014/main" id="{C55BC33F-09D3-431C-B8CA-967245C5756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BABE9B1C-BB77-4068-B0CD-73E4D97AEBCF}"/>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802.11-25/0020r4</a:t>
            </a:r>
          </a:p>
        </p:txBody>
      </p:sp>
      <p:sp>
        <p:nvSpPr>
          <p:cNvPr id="90115" name="Rectangle 3">
            <a:extLst>
              <a:ext uri="{FF2B5EF4-FFF2-40B4-BE49-F238E27FC236}">
                <a16:creationId xmlns:a16="http://schemas.microsoft.com/office/drawing/2014/main" id="{ACE26E40-5623-4BB4-90C9-A8250CF8AD3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2025</a:t>
            </a:r>
          </a:p>
        </p:txBody>
      </p:sp>
      <p:sp>
        <p:nvSpPr>
          <p:cNvPr id="90116" name="Rectangle 6">
            <a:extLst>
              <a:ext uri="{FF2B5EF4-FFF2-40B4-BE49-F238E27FC236}">
                <a16:creationId xmlns:a16="http://schemas.microsoft.com/office/drawing/2014/main" id="{279ACE63-A278-4A37-A1FD-6C0442CC7DE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0117" name="Rectangle 7">
            <a:extLst>
              <a:ext uri="{FF2B5EF4-FFF2-40B4-BE49-F238E27FC236}">
                <a16:creationId xmlns:a16="http://schemas.microsoft.com/office/drawing/2014/main" id="{7EE9B4BC-2271-4540-B550-0A14540338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206EF51-CE9F-42FD-95E1-A032DAC0A017}" type="slidenum">
              <a:rPr lang="en-US" altLang="en-US" sz="1200" b="0" smtClean="0"/>
              <a:pPr/>
              <a:t>32</a:t>
            </a:fld>
            <a:endParaRPr lang="en-US" altLang="en-US" sz="1200" b="0"/>
          </a:p>
        </p:txBody>
      </p:sp>
      <p:sp>
        <p:nvSpPr>
          <p:cNvPr id="90118" name="Rectangle 2">
            <a:extLst>
              <a:ext uri="{FF2B5EF4-FFF2-40B4-BE49-F238E27FC236}">
                <a16:creationId xmlns:a16="http://schemas.microsoft.com/office/drawing/2014/main" id="{1DDA5AA0-C127-401B-AC72-E8F06B85F61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0119" name="Rectangle 3">
            <a:extLst>
              <a:ext uri="{FF2B5EF4-FFF2-40B4-BE49-F238E27FC236}">
                <a16:creationId xmlns:a16="http://schemas.microsoft.com/office/drawing/2014/main" id="{3A87CC22-3D2F-48AC-B955-F7019C470981}"/>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0120" name="Rectangle 6">
            <a:extLst>
              <a:ext uri="{FF2B5EF4-FFF2-40B4-BE49-F238E27FC236}">
                <a16:creationId xmlns:a16="http://schemas.microsoft.com/office/drawing/2014/main" id="{806671F2-8DB1-43CB-99FC-06605A5D627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0121" name="Rectangle 7">
            <a:extLst>
              <a:ext uri="{FF2B5EF4-FFF2-40B4-BE49-F238E27FC236}">
                <a16:creationId xmlns:a16="http://schemas.microsoft.com/office/drawing/2014/main" id="{5D896B99-AD1E-416E-A32D-D500FEB2C812}"/>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FAB4076-0DD2-4FD6-BBDE-B7D0AD2B4C37}" type="slidenum">
              <a:rPr lang="en-US" altLang="en-US" sz="1200" b="0"/>
              <a:pPr algn="r"/>
              <a:t>32</a:t>
            </a:fld>
            <a:endParaRPr lang="en-US" altLang="en-US" sz="1200" b="0"/>
          </a:p>
        </p:txBody>
      </p:sp>
      <p:sp>
        <p:nvSpPr>
          <p:cNvPr id="90122" name="Rectangle 2">
            <a:extLst>
              <a:ext uri="{FF2B5EF4-FFF2-40B4-BE49-F238E27FC236}">
                <a16:creationId xmlns:a16="http://schemas.microsoft.com/office/drawing/2014/main" id="{0E93265A-7943-45E0-941A-77173BD7FA38}"/>
              </a:ext>
            </a:extLst>
          </p:cNvPr>
          <p:cNvSpPr>
            <a:spLocks noGrp="1" noRot="1" noChangeAspect="1" noChangeArrowheads="1" noTextEdit="1"/>
          </p:cNvSpPr>
          <p:nvPr>
            <p:ph type="sldImg"/>
          </p:nvPr>
        </p:nvSpPr>
        <p:spPr>
          <a:ln/>
        </p:spPr>
      </p:sp>
      <p:sp>
        <p:nvSpPr>
          <p:cNvPr id="90123" name="Rectangle 3">
            <a:extLst>
              <a:ext uri="{FF2B5EF4-FFF2-40B4-BE49-F238E27FC236}">
                <a16:creationId xmlns:a16="http://schemas.microsoft.com/office/drawing/2014/main" id="{0CC4CA2A-3550-4408-A1EB-AFBC4D2F2ED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3236307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802.11-25/0020r4</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2025</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3</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BABE9B1C-BB77-4068-B0CD-73E4D97AEBCF}"/>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802.11-25/0020r4</a:t>
            </a:r>
          </a:p>
        </p:txBody>
      </p:sp>
      <p:sp>
        <p:nvSpPr>
          <p:cNvPr id="90115" name="Rectangle 3">
            <a:extLst>
              <a:ext uri="{FF2B5EF4-FFF2-40B4-BE49-F238E27FC236}">
                <a16:creationId xmlns:a16="http://schemas.microsoft.com/office/drawing/2014/main" id="{ACE26E40-5623-4BB4-90C9-A8250CF8AD3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2025</a:t>
            </a:r>
          </a:p>
        </p:txBody>
      </p:sp>
      <p:sp>
        <p:nvSpPr>
          <p:cNvPr id="90116" name="Rectangle 6">
            <a:extLst>
              <a:ext uri="{FF2B5EF4-FFF2-40B4-BE49-F238E27FC236}">
                <a16:creationId xmlns:a16="http://schemas.microsoft.com/office/drawing/2014/main" id="{279ACE63-A278-4A37-A1FD-6C0442CC7DE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0117" name="Rectangle 7">
            <a:extLst>
              <a:ext uri="{FF2B5EF4-FFF2-40B4-BE49-F238E27FC236}">
                <a16:creationId xmlns:a16="http://schemas.microsoft.com/office/drawing/2014/main" id="{7EE9B4BC-2271-4540-B550-0A14540338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206EF51-CE9F-42FD-95E1-A032DAC0A017}" type="slidenum">
              <a:rPr lang="en-US" altLang="en-US" sz="1200" b="0" smtClean="0"/>
              <a:pPr/>
              <a:t>35</a:t>
            </a:fld>
            <a:endParaRPr lang="en-US" altLang="en-US" sz="1200" b="0"/>
          </a:p>
        </p:txBody>
      </p:sp>
      <p:sp>
        <p:nvSpPr>
          <p:cNvPr id="90118" name="Rectangle 2">
            <a:extLst>
              <a:ext uri="{FF2B5EF4-FFF2-40B4-BE49-F238E27FC236}">
                <a16:creationId xmlns:a16="http://schemas.microsoft.com/office/drawing/2014/main" id="{1DDA5AA0-C127-401B-AC72-E8F06B85F61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0119" name="Rectangle 3">
            <a:extLst>
              <a:ext uri="{FF2B5EF4-FFF2-40B4-BE49-F238E27FC236}">
                <a16:creationId xmlns:a16="http://schemas.microsoft.com/office/drawing/2014/main" id="{3A87CC22-3D2F-48AC-B955-F7019C470981}"/>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0120" name="Rectangle 6">
            <a:extLst>
              <a:ext uri="{FF2B5EF4-FFF2-40B4-BE49-F238E27FC236}">
                <a16:creationId xmlns:a16="http://schemas.microsoft.com/office/drawing/2014/main" id="{806671F2-8DB1-43CB-99FC-06605A5D627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0121" name="Rectangle 7">
            <a:extLst>
              <a:ext uri="{FF2B5EF4-FFF2-40B4-BE49-F238E27FC236}">
                <a16:creationId xmlns:a16="http://schemas.microsoft.com/office/drawing/2014/main" id="{5D896B99-AD1E-416E-A32D-D500FEB2C812}"/>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FAB4076-0DD2-4FD6-BBDE-B7D0AD2B4C37}" type="slidenum">
              <a:rPr lang="en-US" altLang="en-US" sz="1200" b="0"/>
              <a:pPr algn="r"/>
              <a:t>35</a:t>
            </a:fld>
            <a:endParaRPr lang="en-US" altLang="en-US" sz="1200" b="0"/>
          </a:p>
        </p:txBody>
      </p:sp>
      <p:sp>
        <p:nvSpPr>
          <p:cNvPr id="90122" name="Rectangle 2">
            <a:extLst>
              <a:ext uri="{FF2B5EF4-FFF2-40B4-BE49-F238E27FC236}">
                <a16:creationId xmlns:a16="http://schemas.microsoft.com/office/drawing/2014/main" id="{0E93265A-7943-45E0-941A-77173BD7FA38}"/>
              </a:ext>
            </a:extLst>
          </p:cNvPr>
          <p:cNvSpPr>
            <a:spLocks noGrp="1" noRot="1" noChangeAspect="1" noChangeArrowheads="1" noTextEdit="1"/>
          </p:cNvSpPr>
          <p:nvPr>
            <p:ph type="sldImg"/>
          </p:nvPr>
        </p:nvSpPr>
        <p:spPr>
          <a:ln/>
        </p:spPr>
      </p:sp>
      <p:sp>
        <p:nvSpPr>
          <p:cNvPr id="90123" name="Rectangle 3">
            <a:extLst>
              <a:ext uri="{FF2B5EF4-FFF2-40B4-BE49-F238E27FC236}">
                <a16:creationId xmlns:a16="http://schemas.microsoft.com/office/drawing/2014/main" id="{0CC4CA2A-3550-4408-A1EB-AFBC4D2F2ED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BABE9B1C-BB77-4068-B0CD-73E4D97AEBCF}"/>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802.11-25/0020r4</a:t>
            </a:r>
          </a:p>
        </p:txBody>
      </p:sp>
      <p:sp>
        <p:nvSpPr>
          <p:cNvPr id="90115" name="Rectangle 3">
            <a:extLst>
              <a:ext uri="{FF2B5EF4-FFF2-40B4-BE49-F238E27FC236}">
                <a16:creationId xmlns:a16="http://schemas.microsoft.com/office/drawing/2014/main" id="{ACE26E40-5623-4BB4-90C9-A8250CF8AD3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2025</a:t>
            </a:r>
          </a:p>
        </p:txBody>
      </p:sp>
      <p:sp>
        <p:nvSpPr>
          <p:cNvPr id="90116" name="Rectangle 6">
            <a:extLst>
              <a:ext uri="{FF2B5EF4-FFF2-40B4-BE49-F238E27FC236}">
                <a16:creationId xmlns:a16="http://schemas.microsoft.com/office/drawing/2014/main" id="{279ACE63-A278-4A37-A1FD-6C0442CC7DE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0117" name="Rectangle 7">
            <a:extLst>
              <a:ext uri="{FF2B5EF4-FFF2-40B4-BE49-F238E27FC236}">
                <a16:creationId xmlns:a16="http://schemas.microsoft.com/office/drawing/2014/main" id="{7EE9B4BC-2271-4540-B550-0A14540338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206EF51-CE9F-42FD-95E1-A032DAC0A017}" type="slidenum">
              <a:rPr lang="en-US" altLang="en-US" sz="1200" b="0" smtClean="0"/>
              <a:pPr/>
              <a:t>39</a:t>
            </a:fld>
            <a:endParaRPr lang="en-US" altLang="en-US" sz="1200" b="0"/>
          </a:p>
        </p:txBody>
      </p:sp>
      <p:sp>
        <p:nvSpPr>
          <p:cNvPr id="90118" name="Rectangle 2">
            <a:extLst>
              <a:ext uri="{FF2B5EF4-FFF2-40B4-BE49-F238E27FC236}">
                <a16:creationId xmlns:a16="http://schemas.microsoft.com/office/drawing/2014/main" id="{1DDA5AA0-C127-401B-AC72-E8F06B85F61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0119" name="Rectangle 3">
            <a:extLst>
              <a:ext uri="{FF2B5EF4-FFF2-40B4-BE49-F238E27FC236}">
                <a16:creationId xmlns:a16="http://schemas.microsoft.com/office/drawing/2014/main" id="{3A87CC22-3D2F-48AC-B955-F7019C470981}"/>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0120" name="Rectangle 6">
            <a:extLst>
              <a:ext uri="{FF2B5EF4-FFF2-40B4-BE49-F238E27FC236}">
                <a16:creationId xmlns:a16="http://schemas.microsoft.com/office/drawing/2014/main" id="{806671F2-8DB1-43CB-99FC-06605A5D627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0121" name="Rectangle 7">
            <a:extLst>
              <a:ext uri="{FF2B5EF4-FFF2-40B4-BE49-F238E27FC236}">
                <a16:creationId xmlns:a16="http://schemas.microsoft.com/office/drawing/2014/main" id="{5D896B99-AD1E-416E-A32D-D500FEB2C812}"/>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FAB4076-0DD2-4FD6-BBDE-B7D0AD2B4C37}" type="slidenum">
              <a:rPr lang="en-US" altLang="en-US" sz="1200" b="0"/>
              <a:pPr algn="r"/>
              <a:t>39</a:t>
            </a:fld>
            <a:endParaRPr lang="en-US" altLang="en-US" sz="1200" b="0"/>
          </a:p>
        </p:txBody>
      </p:sp>
      <p:sp>
        <p:nvSpPr>
          <p:cNvPr id="90122" name="Rectangle 2">
            <a:extLst>
              <a:ext uri="{FF2B5EF4-FFF2-40B4-BE49-F238E27FC236}">
                <a16:creationId xmlns:a16="http://schemas.microsoft.com/office/drawing/2014/main" id="{0E93265A-7943-45E0-941A-77173BD7FA38}"/>
              </a:ext>
            </a:extLst>
          </p:cNvPr>
          <p:cNvSpPr>
            <a:spLocks noGrp="1" noRot="1" noChangeAspect="1" noChangeArrowheads="1" noTextEdit="1"/>
          </p:cNvSpPr>
          <p:nvPr>
            <p:ph type="sldImg"/>
          </p:nvPr>
        </p:nvSpPr>
        <p:spPr>
          <a:ln/>
        </p:spPr>
      </p:sp>
      <p:sp>
        <p:nvSpPr>
          <p:cNvPr id="90123" name="Rectangle 3">
            <a:extLst>
              <a:ext uri="{FF2B5EF4-FFF2-40B4-BE49-F238E27FC236}">
                <a16:creationId xmlns:a16="http://schemas.microsoft.com/office/drawing/2014/main" id="{0CC4CA2A-3550-4408-A1EB-AFBC4D2F2ED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09033260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a:extLst>
              <a:ext uri="{FF2B5EF4-FFF2-40B4-BE49-F238E27FC236}">
                <a16:creationId xmlns:a16="http://schemas.microsoft.com/office/drawing/2014/main" id="{940D8063-0935-49F4-8E17-8B932AEC4A34}"/>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802.11-25/0020r4</a:t>
            </a:r>
          </a:p>
        </p:txBody>
      </p:sp>
      <p:sp>
        <p:nvSpPr>
          <p:cNvPr id="94211" name="Rectangle 3">
            <a:extLst>
              <a:ext uri="{FF2B5EF4-FFF2-40B4-BE49-F238E27FC236}">
                <a16:creationId xmlns:a16="http://schemas.microsoft.com/office/drawing/2014/main" id="{ED274870-0A28-4DD1-8CE5-A9207ECD037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2025</a:t>
            </a:r>
          </a:p>
        </p:txBody>
      </p:sp>
      <p:sp>
        <p:nvSpPr>
          <p:cNvPr id="94212" name="Rectangle 6">
            <a:extLst>
              <a:ext uri="{FF2B5EF4-FFF2-40B4-BE49-F238E27FC236}">
                <a16:creationId xmlns:a16="http://schemas.microsoft.com/office/drawing/2014/main" id="{9B00DC7A-C4BD-4676-B5BA-F3656960133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4213" name="Rectangle 7">
            <a:extLst>
              <a:ext uri="{FF2B5EF4-FFF2-40B4-BE49-F238E27FC236}">
                <a16:creationId xmlns:a16="http://schemas.microsoft.com/office/drawing/2014/main" id="{D392992E-66AC-41F6-97D8-B57B486481D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E48BB40F-4192-4B4E-B450-62C578BBA18D}" type="slidenum">
              <a:rPr lang="en-US" altLang="en-US" sz="1200" b="0" smtClean="0"/>
              <a:pPr/>
              <a:t>42</a:t>
            </a:fld>
            <a:endParaRPr lang="en-US" altLang="en-US" sz="1200" b="0"/>
          </a:p>
        </p:txBody>
      </p:sp>
      <p:sp>
        <p:nvSpPr>
          <p:cNvPr id="94214" name="Rectangle 2">
            <a:extLst>
              <a:ext uri="{FF2B5EF4-FFF2-40B4-BE49-F238E27FC236}">
                <a16:creationId xmlns:a16="http://schemas.microsoft.com/office/drawing/2014/main" id="{316536C7-C601-4A48-BA12-2E2821C74ABC}"/>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4215" name="Rectangle 3">
            <a:extLst>
              <a:ext uri="{FF2B5EF4-FFF2-40B4-BE49-F238E27FC236}">
                <a16:creationId xmlns:a16="http://schemas.microsoft.com/office/drawing/2014/main" id="{60911A2C-8D2B-4D96-850D-BD6632920BB5}"/>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4216" name="Rectangle 6">
            <a:extLst>
              <a:ext uri="{FF2B5EF4-FFF2-40B4-BE49-F238E27FC236}">
                <a16:creationId xmlns:a16="http://schemas.microsoft.com/office/drawing/2014/main" id="{353FCAD4-C967-4FB6-90F9-3FA77A8CF221}"/>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4217" name="Rectangle 7">
            <a:extLst>
              <a:ext uri="{FF2B5EF4-FFF2-40B4-BE49-F238E27FC236}">
                <a16:creationId xmlns:a16="http://schemas.microsoft.com/office/drawing/2014/main" id="{9F38CEF8-654A-4790-B572-7DCFDE13239D}"/>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9344096-0370-4592-833A-E99B6F83723E}" type="slidenum">
              <a:rPr lang="en-US" altLang="en-US" sz="1200" b="0"/>
              <a:pPr algn="r"/>
              <a:t>42</a:t>
            </a:fld>
            <a:endParaRPr lang="en-US" altLang="en-US" sz="1200" b="0"/>
          </a:p>
        </p:txBody>
      </p:sp>
      <p:sp>
        <p:nvSpPr>
          <p:cNvPr id="94218" name="Rectangle 2">
            <a:extLst>
              <a:ext uri="{FF2B5EF4-FFF2-40B4-BE49-F238E27FC236}">
                <a16:creationId xmlns:a16="http://schemas.microsoft.com/office/drawing/2014/main" id="{60E92A12-45B2-482D-A8B7-9FC919BE09D6}"/>
              </a:ext>
            </a:extLst>
          </p:cNvPr>
          <p:cNvSpPr>
            <a:spLocks noGrp="1" noRot="1" noChangeAspect="1" noChangeArrowheads="1" noTextEdit="1"/>
          </p:cNvSpPr>
          <p:nvPr>
            <p:ph type="sldImg"/>
          </p:nvPr>
        </p:nvSpPr>
        <p:spPr>
          <a:ln/>
        </p:spPr>
      </p:sp>
      <p:sp>
        <p:nvSpPr>
          <p:cNvPr id="94219" name="Rectangle 3">
            <a:extLst>
              <a:ext uri="{FF2B5EF4-FFF2-40B4-BE49-F238E27FC236}">
                <a16:creationId xmlns:a16="http://schemas.microsoft.com/office/drawing/2014/main" id="{E0E8ACA9-CF5D-4004-AC0F-40F31E9676C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a:extLst>
              <a:ext uri="{FF2B5EF4-FFF2-40B4-BE49-F238E27FC236}">
                <a16:creationId xmlns:a16="http://schemas.microsoft.com/office/drawing/2014/main" id="{A73BF0E6-4465-4268-AB1A-676E5731839B}"/>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802.11-25/0020r4</a:t>
            </a:r>
          </a:p>
        </p:txBody>
      </p:sp>
      <p:sp>
        <p:nvSpPr>
          <p:cNvPr id="98307" name="Rectangle 3">
            <a:extLst>
              <a:ext uri="{FF2B5EF4-FFF2-40B4-BE49-F238E27FC236}">
                <a16:creationId xmlns:a16="http://schemas.microsoft.com/office/drawing/2014/main" id="{B4129373-0A9B-4FAD-9089-AA1C84CF22C1}"/>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2025</a:t>
            </a:r>
          </a:p>
        </p:txBody>
      </p:sp>
      <p:sp>
        <p:nvSpPr>
          <p:cNvPr id="98308" name="Rectangle 6">
            <a:extLst>
              <a:ext uri="{FF2B5EF4-FFF2-40B4-BE49-F238E27FC236}">
                <a16:creationId xmlns:a16="http://schemas.microsoft.com/office/drawing/2014/main" id="{CBD2EB41-54AF-482C-BC1F-77DA5E1D9E89}"/>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8309" name="Rectangle 7">
            <a:extLst>
              <a:ext uri="{FF2B5EF4-FFF2-40B4-BE49-F238E27FC236}">
                <a16:creationId xmlns:a16="http://schemas.microsoft.com/office/drawing/2014/main" id="{FE6F5BFF-FFF8-4A6E-BDBE-09C1D1E435F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19515801-ACEA-4CA6-B077-553AD5D4D357}" type="slidenum">
              <a:rPr lang="en-US" altLang="en-US" sz="1200" b="0" smtClean="0"/>
              <a:pPr/>
              <a:t>43</a:t>
            </a:fld>
            <a:endParaRPr lang="en-US" altLang="en-US" sz="1200" b="0"/>
          </a:p>
        </p:txBody>
      </p:sp>
      <p:sp>
        <p:nvSpPr>
          <p:cNvPr id="98310" name="Rectangle 2">
            <a:extLst>
              <a:ext uri="{FF2B5EF4-FFF2-40B4-BE49-F238E27FC236}">
                <a16:creationId xmlns:a16="http://schemas.microsoft.com/office/drawing/2014/main" id="{1206C3E6-D89F-4325-8B0F-5878D610DF32}"/>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8311" name="Rectangle 3">
            <a:extLst>
              <a:ext uri="{FF2B5EF4-FFF2-40B4-BE49-F238E27FC236}">
                <a16:creationId xmlns:a16="http://schemas.microsoft.com/office/drawing/2014/main" id="{F758EFB2-5B00-4E88-8D75-B845E48A8903}"/>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8312" name="Rectangle 6">
            <a:extLst>
              <a:ext uri="{FF2B5EF4-FFF2-40B4-BE49-F238E27FC236}">
                <a16:creationId xmlns:a16="http://schemas.microsoft.com/office/drawing/2014/main" id="{8C00C3AB-F633-434F-BCD5-BB155C600D57}"/>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8313" name="Rectangle 7">
            <a:extLst>
              <a:ext uri="{FF2B5EF4-FFF2-40B4-BE49-F238E27FC236}">
                <a16:creationId xmlns:a16="http://schemas.microsoft.com/office/drawing/2014/main" id="{E3AB90EB-D9BE-45B8-85CB-697CA41530F0}"/>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CC386DE-FC6E-4D3D-A08C-046B974D7550}" type="slidenum">
              <a:rPr lang="en-US" altLang="en-US" sz="1200" b="0"/>
              <a:pPr algn="r"/>
              <a:t>43</a:t>
            </a:fld>
            <a:endParaRPr lang="en-US" altLang="en-US" sz="1200" b="0"/>
          </a:p>
        </p:txBody>
      </p:sp>
      <p:sp>
        <p:nvSpPr>
          <p:cNvPr id="98314" name="Rectangle 2">
            <a:extLst>
              <a:ext uri="{FF2B5EF4-FFF2-40B4-BE49-F238E27FC236}">
                <a16:creationId xmlns:a16="http://schemas.microsoft.com/office/drawing/2014/main" id="{FAC36DBA-CB50-4120-87F7-7CD175E5A37E}"/>
              </a:ext>
            </a:extLst>
          </p:cNvPr>
          <p:cNvSpPr>
            <a:spLocks noGrp="1" noRot="1" noChangeAspect="1" noChangeArrowheads="1" noTextEdit="1"/>
          </p:cNvSpPr>
          <p:nvPr>
            <p:ph type="sldImg"/>
          </p:nvPr>
        </p:nvSpPr>
        <p:spPr>
          <a:ln/>
        </p:spPr>
      </p:sp>
      <p:sp>
        <p:nvSpPr>
          <p:cNvPr id="98315" name="Rectangle 3">
            <a:extLst>
              <a:ext uri="{FF2B5EF4-FFF2-40B4-BE49-F238E27FC236}">
                <a16:creationId xmlns:a16="http://schemas.microsoft.com/office/drawing/2014/main" id="{7C88FCE7-7C11-45F8-9C37-D12651661B9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76943030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a:extLst>
              <a:ext uri="{FF2B5EF4-FFF2-40B4-BE49-F238E27FC236}">
                <a16:creationId xmlns:a16="http://schemas.microsoft.com/office/drawing/2014/main" id="{AB3CC9A5-68B4-4372-9823-68C4FA9A44BA}"/>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802.11-25/0020r4</a:t>
            </a:r>
          </a:p>
        </p:txBody>
      </p:sp>
      <p:sp>
        <p:nvSpPr>
          <p:cNvPr id="100355" name="Rectangle 3">
            <a:extLst>
              <a:ext uri="{FF2B5EF4-FFF2-40B4-BE49-F238E27FC236}">
                <a16:creationId xmlns:a16="http://schemas.microsoft.com/office/drawing/2014/main" id="{50C87C76-3DAE-480A-96F6-F0FC2D7E158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2025</a:t>
            </a:r>
          </a:p>
        </p:txBody>
      </p:sp>
      <p:sp>
        <p:nvSpPr>
          <p:cNvPr id="100356" name="Rectangle 6">
            <a:extLst>
              <a:ext uri="{FF2B5EF4-FFF2-40B4-BE49-F238E27FC236}">
                <a16:creationId xmlns:a16="http://schemas.microsoft.com/office/drawing/2014/main" id="{2FEADD94-AFC0-463F-B7E1-3280211A2D64}"/>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0357" name="Rectangle 7">
            <a:extLst>
              <a:ext uri="{FF2B5EF4-FFF2-40B4-BE49-F238E27FC236}">
                <a16:creationId xmlns:a16="http://schemas.microsoft.com/office/drawing/2014/main" id="{82954507-F13B-4B35-A859-0AF2D5CFA2E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9EC9F72-48C1-44C7-A887-B304C154B7DA}" type="slidenum">
              <a:rPr lang="en-US" altLang="en-US" sz="1200" b="0" smtClean="0"/>
              <a:pPr/>
              <a:t>44</a:t>
            </a:fld>
            <a:endParaRPr lang="en-US" altLang="en-US" sz="1200" b="0"/>
          </a:p>
        </p:txBody>
      </p:sp>
      <p:sp>
        <p:nvSpPr>
          <p:cNvPr id="100358" name="Rectangle 2">
            <a:extLst>
              <a:ext uri="{FF2B5EF4-FFF2-40B4-BE49-F238E27FC236}">
                <a16:creationId xmlns:a16="http://schemas.microsoft.com/office/drawing/2014/main" id="{9FB784CE-9FE2-4CF4-B1B4-ADF31D1ED8B2}"/>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0359" name="Rectangle 3">
            <a:extLst>
              <a:ext uri="{FF2B5EF4-FFF2-40B4-BE49-F238E27FC236}">
                <a16:creationId xmlns:a16="http://schemas.microsoft.com/office/drawing/2014/main" id="{46C12ABD-ABDE-4D62-979D-0D491BCA1734}"/>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0360" name="Rectangle 6">
            <a:extLst>
              <a:ext uri="{FF2B5EF4-FFF2-40B4-BE49-F238E27FC236}">
                <a16:creationId xmlns:a16="http://schemas.microsoft.com/office/drawing/2014/main" id="{0E0075E8-C968-49BF-91EF-3947A6AB4CF5}"/>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0361" name="Rectangle 7">
            <a:extLst>
              <a:ext uri="{FF2B5EF4-FFF2-40B4-BE49-F238E27FC236}">
                <a16:creationId xmlns:a16="http://schemas.microsoft.com/office/drawing/2014/main" id="{8CA002DD-12F0-467E-8C33-50814D5F714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49DF4196-0E6A-40B0-B14D-70A8723E2D32}" type="slidenum">
              <a:rPr lang="en-US" altLang="en-US" sz="1200" b="0"/>
              <a:pPr algn="r"/>
              <a:t>44</a:t>
            </a:fld>
            <a:endParaRPr lang="en-US" altLang="en-US" sz="1200" b="0"/>
          </a:p>
        </p:txBody>
      </p:sp>
      <p:sp>
        <p:nvSpPr>
          <p:cNvPr id="100362" name="Rectangle 2">
            <a:extLst>
              <a:ext uri="{FF2B5EF4-FFF2-40B4-BE49-F238E27FC236}">
                <a16:creationId xmlns:a16="http://schemas.microsoft.com/office/drawing/2014/main" id="{BE0FA4EB-F086-47DA-A1C2-C47745009CC6}"/>
              </a:ext>
            </a:extLst>
          </p:cNvPr>
          <p:cNvSpPr>
            <a:spLocks noGrp="1" noRot="1" noChangeAspect="1" noChangeArrowheads="1" noTextEdit="1"/>
          </p:cNvSpPr>
          <p:nvPr>
            <p:ph type="sldImg"/>
          </p:nvPr>
        </p:nvSpPr>
        <p:spPr>
          <a:ln/>
        </p:spPr>
      </p:sp>
      <p:sp>
        <p:nvSpPr>
          <p:cNvPr id="100363" name="Rectangle 3">
            <a:extLst>
              <a:ext uri="{FF2B5EF4-FFF2-40B4-BE49-F238E27FC236}">
                <a16:creationId xmlns:a16="http://schemas.microsoft.com/office/drawing/2014/main" id="{FB882840-A150-479B-82F4-E8638EB5266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a:extLst>
              <a:ext uri="{FF2B5EF4-FFF2-40B4-BE49-F238E27FC236}">
                <a16:creationId xmlns:a16="http://schemas.microsoft.com/office/drawing/2014/main" id="{6885863F-139B-42DD-BEC0-28F47193430D}"/>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802.11-25/0020r4</a:t>
            </a:r>
          </a:p>
        </p:txBody>
      </p:sp>
      <p:sp>
        <p:nvSpPr>
          <p:cNvPr id="102403" name="Rectangle 3">
            <a:extLst>
              <a:ext uri="{FF2B5EF4-FFF2-40B4-BE49-F238E27FC236}">
                <a16:creationId xmlns:a16="http://schemas.microsoft.com/office/drawing/2014/main" id="{889973B2-26F5-4DD8-A806-27AF2C398B0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2025</a:t>
            </a:r>
          </a:p>
        </p:txBody>
      </p:sp>
      <p:sp>
        <p:nvSpPr>
          <p:cNvPr id="102404" name="Rectangle 6">
            <a:extLst>
              <a:ext uri="{FF2B5EF4-FFF2-40B4-BE49-F238E27FC236}">
                <a16:creationId xmlns:a16="http://schemas.microsoft.com/office/drawing/2014/main" id="{EF6BBC01-8894-4C22-B447-479978A2EFC8}"/>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2405" name="Rectangle 7">
            <a:extLst>
              <a:ext uri="{FF2B5EF4-FFF2-40B4-BE49-F238E27FC236}">
                <a16:creationId xmlns:a16="http://schemas.microsoft.com/office/drawing/2014/main" id="{9EB35BE9-CFE3-432D-8CDB-D3AC682BD7D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94AB0675-D1E8-4840-B1A4-4C1078E0E7FC}" type="slidenum">
              <a:rPr lang="en-US" altLang="en-US" sz="1200" b="0" smtClean="0"/>
              <a:pPr/>
              <a:t>45</a:t>
            </a:fld>
            <a:endParaRPr lang="en-US" altLang="en-US" sz="1200" b="0"/>
          </a:p>
        </p:txBody>
      </p:sp>
      <p:sp>
        <p:nvSpPr>
          <p:cNvPr id="102406" name="Rectangle 2">
            <a:extLst>
              <a:ext uri="{FF2B5EF4-FFF2-40B4-BE49-F238E27FC236}">
                <a16:creationId xmlns:a16="http://schemas.microsoft.com/office/drawing/2014/main" id="{02C3CD73-C9F0-48C9-99BB-97649BAFB64A}"/>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2407" name="Rectangle 3">
            <a:extLst>
              <a:ext uri="{FF2B5EF4-FFF2-40B4-BE49-F238E27FC236}">
                <a16:creationId xmlns:a16="http://schemas.microsoft.com/office/drawing/2014/main" id="{7E6481AD-37F7-4F7C-BDB1-5C0823B408D4}"/>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2408" name="Rectangle 6">
            <a:extLst>
              <a:ext uri="{FF2B5EF4-FFF2-40B4-BE49-F238E27FC236}">
                <a16:creationId xmlns:a16="http://schemas.microsoft.com/office/drawing/2014/main" id="{5D573442-A214-447E-9B95-81AE2A992AF1}"/>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2409" name="Rectangle 7">
            <a:extLst>
              <a:ext uri="{FF2B5EF4-FFF2-40B4-BE49-F238E27FC236}">
                <a16:creationId xmlns:a16="http://schemas.microsoft.com/office/drawing/2014/main" id="{98DE9D38-0ECD-4FA3-BA67-76F49448DDA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F0D677C-E94B-4775-A206-3D549602F111}" type="slidenum">
              <a:rPr lang="en-US" altLang="en-US" sz="1200" b="0"/>
              <a:pPr algn="r"/>
              <a:t>45</a:t>
            </a:fld>
            <a:endParaRPr lang="en-US" altLang="en-US" sz="1200" b="0"/>
          </a:p>
        </p:txBody>
      </p:sp>
      <p:sp>
        <p:nvSpPr>
          <p:cNvPr id="102410" name="Rectangle 2">
            <a:extLst>
              <a:ext uri="{FF2B5EF4-FFF2-40B4-BE49-F238E27FC236}">
                <a16:creationId xmlns:a16="http://schemas.microsoft.com/office/drawing/2014/main" id="{2C48C52D-B730-4381-8EFE-F148FEFCF41E}"/>
              </a:ext>
            </a:extLst>
          </p:cNvPr>
          <p:cNvSpPr>
            <a:spLocks noGrp="1" noRot="1" noChangeAspect="1" noChangeArrowheads="1" noTextEdit="1"/>
          </p:cNvSpPr>
          <p:nvPr>
            <p:ph type="sldImg"/>
          </p:nvPr>
        </p:nvSpPr>
        <p:spPr>
          <a:ln/>
        </p:spPr>
      </p:sp>
      <p:sp>
        <p:nvSpPr>
          <p:cNvPr id="102411" name="Rectangle 3">
            <a:extLst>
              <a:ext uri="{FF2B5EF4-FFF2-40B4-BE49-F238E27FC236}">
                <a16:creationId xmlns:a16="http://schemas.microsoft.com/office/drawing/2014/main" id="{70967EA8-81D7-4FB4-9F03-8AC7542652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a:extLst>
              <a:ext uri="{FF2B5EF4-FFF2-40B4-BE49-F238E27FC236}">
                <a16:creationId xmlns:a16="http://schemas.microsoft.com/office/drawing/2014/main" id="{CBCA7A70-E02C-4DDF-B9FB-E4FCFF85ADB9}"/>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802.11-25/0020r4</a:t>
            </a:r>
          </a:p>
        </p:txBody>
      </p:sp>
      <p:sp>
        <p:nvSpPr>
          <p:cNvPr id="104451" name="Rectangle 3">
            <a:extLst>
              <a:ext uri="{FF2B5EF4-FFF2-40B4-BE49-F238E27FC236}">
                <a16:creationId xmlns:a16="http://schemas.microsoft.com/office/drawing/2014/main" id="{F2DFFB21-B854-4DB9-BC98-9CFED1DAFA9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2025</a:t>
            </a:r>
          </a:p>
        </p:txBody>
      </p:sp>
      <p:sp>
        <p:nvSpPr>
          <p:cNvPr id="104452" name="Rectangle 6">
            <a:extLst>
              <a:ext uri="{FF2B5EF4-FFF2-40B4-BE49-F238E27FC236}">
                <a16:creationId xmlns:a16="http://schemas.microsoft.com/office/drawing/2014/main" id="{B12E7D6D-CFF5-4009-AF97-10371095FB8B}"/>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4453" name="Rectangle 7">
            <a:extLst>
              <a:ext uri="{FF2B5EF4-FFF2-40B4-BE49-F238E27FC236}">
                <a16:creationId xmlns:a16="http://schemas.microsoft.com/office/drawing/2014/main" id="{77164DFD-271D-4E07-A6B5-1E4BFA9C1DC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3B8DDCC-CB7D-4F56-A3BF-2C3DD82195E3}" type="slidenum">
              <a:rPr lang="en-US" altLang="en-US" sz="1200" b="0" smtClean="0"/>
              <a:pPr/>
              <a:t>46</a:t>
            </a:fld>
            <a:endParaRPr lang="en-US" altLang="en-US" sz="1200" b="0"/>
          </a:p>
        </p:txBody>
      </p:sp>
      <p:sp>
        <p:nvSpPr>
          <p:cNvPr id="104454" name="Rectangle 2">
            <a:extLst>
              <a:ext uri="{FF2B5EF4-FFF2-40B4-BE49-F238E27FC236}">
                <a16:creationId xmlns:a16="http://schemas.microsoft.com/office/drawing/2014/main" id="{CD5C8C90-222F-4CA7-882D-246909C49D65}"/>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4455" name="Rectangle 3">
            <a:extLst>
              <a:ext uri="{FF2B5EF4-FFF2-40B4-BE49-F238E27FC236}">
                <a16:creationId xmlns:a16="http://schemas.microsoft.com/office/drawing/2014/main" id="{133791DF-A1A6-4914-9BB1-C7A64B1E6731}"/>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4456" name="Rectangle 6">
            <a:extLst>
              <a:ext uri="{FF2B5EF4-FFF2-40B4-BE49-F238E27FC236}">
                <a16:creationId xmlns:a16="http://schemas.microsoft.com/office/drawing/2014/main" id="{7D5F2076-B337-4255-9AD7-46E88398A4B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4457" name="Rectangle 7">
            <a:extLst>
              <a:ext uri="{FF2B5EF4-FFF2-40B4-BE49-F238E27FC236}">
                <a16:creationId xmlns:a16="http://schemas.microsoft.com/office/drawing/2014/main" id="{7EBB28F8-5633-4E50-B914-1FE0921C0167}"/>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585FF06-449B-4281-B7E5-4E7C37818599}" type="slidenum">
              <a:rPr lang="en-US" altLang="en-US" sz="1200" b="0"/>
              <a:pPr algn="r"/>
              <a:t>46</a:t>
            </a:fld>
            <a:endParaRPr lang="en-US" altLang="en-US" sz="1200" b="0"/>
          </a:p>
        </p:txBody>
      </p:sp>
      <p:sp>
        <p:nvSpPr>
          <p:cNvPr id="104458" name="Rectangle 2">
            <a:extLst>
              <a:ext uri="{FF2B5EF4-FFF2-40B4-BE49-F238E27FC236}">
                <a16:creationId xmlns:a16="http://schemas.microsoft.com/office/drawing/2014/main" id="{DBD01679-5E75-40E0-8F33-9BE2CB3C3755}"/>
              </a:ext>
            </a:extLst>
          </p:cNvPr>
          <p:cNvSpPr>
            <a:spLocks noGrp="1" noRot="1" noChangeAspect="1" noChangeArrowheads="1" noTextEdit="1"/>
          </p:cNvSpPr>
          <p:nvPr>
            <p:ph type="sldImg"/>
          </p:nvPr>
        </p:nvSpPr>
        <p:spPr>
          <a:ln/>
        </p:spPr>
      </p:sp>
      <p:sp>
        <p:nvSpPr>
          <p:cNvPr id="104459" name="Rectangle 3">
            <a:extLst>
              <a:ext uri="{FF2B5EF4-FFF2-40B4-BE49-F238E27FC236}">
                <a16:creationId xmlns:a16="http://schemas.microsoft.com/office/drawing/2014/main" id="{926C746F-681E-4A24-B2CF-E25F05EC0DF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a:extLst>
              <a:ext uri="{FF2B5EF4-FFF2-40B4-BE49-F238E27FC236}">
                <a16:creationId xmlns:a16="http://schemas.microsoft.com/office/drawing/2014/main" id="{6744B942-3F32-424E-BB68-2895A439101D}"/>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802.11-25/0020r4</a:t>
            </a:r>
          </a:p>
        </p:txBody>
      </p:sp>
      <p:sp>
        <p:nvSpPr>
          <p:cNvPr id="106499" name="Rectangle 3">
            <a:extLst>
              <a:ext uri="{FF2B5EF4-FFF2-40B4-BE49-F238E27FC236}">
                <a16:creationId xmlns:a16="http://schemas.microsoft.com/office/drawing/2014/main" id="{10748060-7C29-40A2-BADD-41471280DE0E}"/>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2025</a:t>
            </a:r>
          </a:p>
        </p:txBody>
      </p:sp>
      <p:sp>
        <p:nvSpPr>
          <p:cNvPr id="106500" name="Rectangle 6">
            <a:extLst>
              <a:ext uri="{FF2B5EF4-FFF2-40B4-BE49-F238E27FC236}">
                <a16:creationId xmlns:a16="http://schemas.microsoft.com/office/drawing/2014/main" id="{68F333D2-39E7-4E40-BB25-4FE8AF2A2B13}"/>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6501" name="Rectangle 7">
            <a:extLst>
              <a:ext uri="{FF2B5EF4-FFF2-40B4-BE49-F238E27FC236}">
                <a16:creationId xmlns:a16="http://schemas.microsoft.com/office/drawing/2014/main" id="{759BB7B5-0E66-4D7C-A8B4-E6D5577563A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A2BF1416-3577-4B3A-AF67-EF355A2BF9C8}" type="slidenum">
              <a:rPr lang="en-US" altLang="en-US" sz="1200" b="0" smtClean="0"/>
              <a:pPr/>
              <a:t>47</a:t>
            </a:fld>
            <a:endParaRPr lang="en-US" altLang="en-US" sz="1200" b="0"/>
          </a:p>
        </p:txBody>
      </p:sp>
      <p:sp>
        <p:nvSpPr>
          <p:cNvPr id="106502" name="Rectangle 2">
            <a:extLst>
              <a:ext uri="{FF2B5EF4-FFF2-40B4-BE49-F238E27FC236}">
                <a16:creationId xmlns:a16="http://schemas.microsoft.com/office/drawing/2014/main" id="{01E3C7E9-3B26-4F66-97DB-D6F9A0000688}"/>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6503" name="Rectangle 3">
            <a:extLst>
              <a:ext uri="{FF2B5EF4-FFF2-40B4-BE49-F238E27FC236}">
                <a16:creationId xmlns:a16="http://schemas.microsoft.com/office/drawing/2014/main" id="{157B5340-9333-46D0-8096-D6A7739F6C3D}"/>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6504" name="Rectangle 6">
            <a:extLst>
              <a:ext uri="{FF2B5EF4-FFF2-40B4-BE49-F238E27FC236}">
                <a16:creationId xmlns:a16="http://schemas.microsoft.com/office/drawing/2014/main" id="{04BFB993-CBA5-4F0D-AA54-D9F5093161B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6505" name="Rectangle 7">
            <a:extLst>
              <a:ext uri="{FF2B5EF4-FFF2-40B4-BE49-F238E27FC236}">
                <a16:creationId xmlns:a16="http://schemas.microsoft.com/office/drawing/2014/main" id="{7B3F7772-E1EE-4DF8-8BB9-4A891FDE673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85347614-3EBC-491E-95C4-C7E6B2900364}" type="slidenum">
              <a:rPr lang="en-US" altLang="en-US" sz="1200" b="0"/>
              <a:pPr algn="r"/>
              <a:t>47</a:t>
            </a:fld>
            <a:endParaRPr lang="en-US" altLang="en-US" sz="1200" b="0"/>
          </a:p>
        </p:txBody>
      </p:sp>
      <p:sp>
        <p:nvSpPr>
          <p:cNvPr id="106506" name="Rectangle 2">
            <a:extLst>
              <a:ext uri="{FF2B5EF4-FFF2-40B4-BE49-F238E27FC236}">
                <a16:creationId xmlns:a16="http://schemas.microsoft.com/office/drawing/2014/main" id="{B553D63B-9497-45F2-972C-9380441DBFBC}"/>
              </a:ext>
            </a:extLst>
          </p:cNvPr>
          <p:cNvSpPr>
            <a:spLocks noGrp="1" noRot="1" noChangeAspect="1" noChangeArrowheads="1" noTextEdit="1"/>
          </p:cNvSpPr>
          <p:nvPr>
            <p:ph type="sldImg"/>
          </p:nvPr>
        </p:nvSpPr>
        <p:spPr>
          <a:xfrm>
            <a:off x="330200" y="696913"/>
            <a:ext cx="6197600" cy="3486150"/>
          </a:xfrm>
          <a:ln/>
        </p:spPr>
      </p:sp>
      <p:sp>
        <p:nvSpPr>
          <p:cNvPr id="106507" name="Rectangle 3">
            <a:extLst>
              <a:ext uri="{FF2B5EF4-FFF2-40B4-BE49-F238E27FC236}">
                <a16:creationId xmlns:a16="http://schemas.microsoft.com/office/drawing/2014/main" id="{F6D4CFFD-67A7-4D17-BBB5-90E9FC8EC440}"/>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a:extLst>
              <a:ext uri="{FF2B5EF4-FFF2-40B4-BE49-F238E27FC236}">
                <a16:creationId xmlns:a16="http://schemas.microsoft.com/office/drawing/2014/main" id="{C5F6AF20-E5BB-40D7-ADB2-84E5C491BC91}"/>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802.11-25/0020r4</a:t>
            </a:r>
          </a:p>
        </p:txBody>
      </p:sp>
      <p:sp>
        <p:nvSpPr>
          <p:cNvPr id="108547" name="Rectangle 3">
            <a:extLst>
              <a:ext uri="{FF2B5EF4-FFF2-40B4-BE49-F238E27FC236}">
                <a16:creationId xmlns:a16="http://schemas.microsoft.com/office/drawing/2014/main" id="{AD088B97-D2BD-486A-BDB5-FBA2E60208BC}"/>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2025</a:t>
            </a:r>
          </a:p>
        </p:txBody>
      </p:sp>
      <p:sp>
        <p:nvSpPr>
          <p:cNvPr id="108548" name="Rectangle 6">
            <a:extLst>
              <a:ext uri="{FF2B5EF4-FFF2-40B4-BE49-F238E27FC236}">
                <a16:creationId xmlns:a16="http://schemas.microsoft.com/office/drawing/2014/main" id="{D641E795-2359-40E4-BCAB-223AB3D38446}"/>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8549" name="Rectangle 7">
            <a:extLst>
              <a:ext uri="{FF2B5EF4-FFF2-40B4-BE49-F238E27FC236}">
                <a16:creationId xmlns:a16="http://schemas.microsoft.com/office/drawing/2014/main" id="{EC2A75FA-9F3E-4177-84EF-64D29C90A4A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A111ABCE-7601-40A0-981C-7B6C8E0784AC}" type="slidenum">
              <a:rPr lang="en-US" altLang="en-US" sz="1200" b="0" smtClean="0"/>
              <a:pPr/>
              <a:t>48</a:t>
            </a:fld>
            <a:endParaRPr lang="en-US" altLang="en-US" sz="1200" b="0"/>
          </a:p>
        </p:txBody>
      </p:sp>
      <p:sp>
        <p:nvSpPr>
          <p:cNvPr id="108550" name="Rectangle 2">
            <a:extLst>
              <a:ext uri="{FF2B5EF4-FFF2-40B4-BE49-F238E27FC236}">
                <a16:creationId xmlns:a16="http://schemas.microsoft.com/office/drawing/2014/main" id="{BDC533F2-1685-4DA5-9452-EB183F04044F}"/>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8551" name="Rectangle 3">
            <a:extLst>
              <a:ext uri="{FF2B5EF4-FFF2-40B4-BE49-F238E27FC236}">
                <a16:creationId xmlns:a16="http://schemas.microsoft.com/office/drawing/2014/main" id="{C9ECAC1C-25EB-4590-B908-3FB0D2740B2F}"/>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8552" name="Rectangle 6">
            <a:extLst>
              <a:ext uri="{FF2B5EF4-FFF2-40B4-BE49-F238E27FC236}">
                <a16:creationId xmlns:a16="http://schemas.microsoft.com/office/drawing/2014/main" id="{DB7C0743-77D4-46B6-9225-3BD1EB98874E}"/>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8553" name="Rectangle 7">
            <a:extLst>
              <a:ext uri="{FF2B5EF4-FFF2-40B4-BE49-F238E27FC236}">
                <a16:creationId xmlns:a16="http://schemas.microsoft.com/office/drawing/2014/main" id="{90D0088F-E86D-4E2B-96F7-368B8982C750}"/>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6D4D6B1D-7992-4459-85B9-2871D447380C}" type="slidenum">
              <a:rPr lang="en-US" altLang="en-US" sz="1200" b="0"/>
              <a:pPr algn="r"/>
              <a:t>48</a:t>
            </a:fld>
            <a:endParaRPr lang="en-US" altLang="en-US" sz="1200" b="0"/>
          </a:p>
        </p:txBody>
      </p:sp>
      <p:sp>
        <p:nvSpPr>
          <p:cNvPr id="108554" name="Rectangle 2">
            <a:extLst>
              <a:ext uri="{FF2B5EF4-FFF2-40B4-BE49-F238E27FC236}">
                <a16:creationId xmlns:a16="http://schemas.microsoft.com/office/drawing/2014/main" id="{CE3C187B-2103-461C-99A0-B2D7FC67F6AC}"/>
              </a:ext>
            </a:extLst>
          </p:cNvPr>
          <p:cNvSpPr>
            <a:spLocks noGrp="1" noRot="1" noChangeAspect="1" noChangeArrowheads="1" noTextEdit="1"/>
          </p:cNvSpPr>
          <p:nvPr>
            <p:ph type="sldImg"/>
          </p:nvPr>
        </p:nvSpPr>
        <p:spPr>
          <a:xfrm>
            <a:off x="330200" y="696913"/>
            <a:ext cx="6197600" cy="3486150"/>
          </a:xfrm>
          <a:ln/>
        </p:spPr>
      </p:sp>
      <p:sp>
        <p:nvSpPr>
          <p:cNvPr id="108555" name="Rectangle 3">
            <a:extLst>
              <a:ext uri="{FF2B5EF4-FFF2-40B4-BE49-F238E27FC236}">
                <a16:creationId xmlns:a16="http://schemas.microsoft.com/office/drawing/2014/main" id="{8BC187E6-463E-4F2B-A04B-DCED064F2CCE}"/>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a:extLst>
              <a:ext uri="{FF2B5EF4-FFF2-40B4-BE49-F238E27FC236}">
                <a16:creationId xmlns:a16="http://schemas.microsoft.com/office/drawing/2014/main" id="{4472A831-1F88-419A-B605-4B4974D0D3E4}"/>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802.11-25/0020r4</a:t>
            </a:r>
          </a:p>
        </p:txBody>
      </p:sp>
      <p:sp>
        <p:nvSpPr>
          <p:cNvPr id="110595" name="Rectangle 3">
            <a:extLst>
              <a:ext uri="{FF2B5EF4-FFF2-40B4-BE49-F238E27FC236}">
                <a16:creationId xmlns:a16="http://schemas.microsoft.com/office/drawing/2014/main" id="{7CB3AE41-EA40-4E7C-873D-58DD0CAD8391}"/>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2025</a:t>
            </a:r>
          </a:p>
        </p:txBody>
      </p:sp>
      <p:sp>
        <p:nvSpPr>
          <p:cNvPr id="110596" name="Rectangle 6">
            <a:extLst>
              <a:ext uri="{FF2B5EF4-FFF2-40B4-BE49-F238E27FC236}">
                <a16:creationId xmlns:a16="http://schemas.microsoft.com/office/drawing/2014/main" id="{45556171-B431-4C7A-9D83-7E0E77627CD2}"/>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0597" name="Rectangle 7">
            <a:extLst>
              <a:ext uri="{FF2B5EF4-FFF2-40B4-BE49-F238E27FC236}">
                <a16:creationId xmlns:a16="http://schemas.microsoft.com/office/drawing/2014/main" id="{F1309D46-9E75-4A24-9876-284A43D08CD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BF383AF-A7F5-4B93-90A6-5EB54583E053}" type="slidenum">
              <a:rPr lang="en-US" altLang="en-US" sz="1200" b="0" smtClean="0"/>
              <a:pPr/>
              <a:t>49</a:t>
            </a:fld>
            <a:endParaRPr lang="en-US" altLang="en-US" sz="1200" b="0"/>
          </a:p>
        </p:txBody>
      </p:sp>
      <p:sp>
        <p:nvSpPr>
          <p:cNvPr id="110598" name="Rectangle 2">
            <a:extLst>
              <a:ext uri="{FF2B5EF4-FFF2-40B4-BE49-F238E27FC236}">
                <a16:creationId xmlns:a16="http://schemas.microsoft.com/office/drawing/2014/main" id="{B8F3727B-DCA6-4FDB-880C-3663B3E98C2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0599" name="Rectangle 3">
            <a:extLst>
              <a:ext uri="{FF2B5EF4-FFF2-40B4-BE49-F238E27FC236}">
                <a16:creationId xmlns:a16="http://schemas.microsoft.com/office/drawing/2014/main" id="{7C0CCEDF-78D2-41FE-8776-A5EA38DA590A}"/>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0600" name="Rectangle 6">
            <a:extLst>
              <a:ext uri="{FF2B5EF4-FFF2-40B4-BE49-F238E27FC236}">
                <a16:creationId xmlns:a16="http://schemas.microsoft.com/office/drawing/2014/main" id="{2252D91C-60BD-4B90-9CC9-66E8ABC187D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0601" name="Rectangle 7">
            <a:extLst>
              <a:ext uri="{FF2B5EF4-FFF2-40B4-BE49-F238E27FC236}">
                <a16:creationId xmlns:a16="http://schemas.microsoft.com/office/drawing/2014/main" id="{4EB14C02-0554-4E81-9095-9048FD7D8E4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A4E0ACE-B796-48CB-9CE2-523B0E57729C}" type="slidenum">
              <a:rPr lang="en-US" altLang="en-US" sz="1200" b="0"/>
              <a:pPr algn="r"/>
              <a:t>49</a:t>
            </a:fld>
            <a:endParaRPr lang="en-US" altLang="en-US" sz="1200" b="0"/>
          </a:p>
        </p:txBody>
      </p:sp>
      <p:sp>
        <p:nvSpPr>
          <p:cNvPr id="110602" name="Rectangle 2">
            <a:extLst>
              <a:ext uri="{FF2B5EF4-FFF2-40B4-BE49-F238E27FC236}">
                <a16:creationId xmlns:a16="http://schemas.microsoft.com/office/drawing/2014/main" id="{F1CFE6CC-9281-476D-AD51-1558FAEE738F}"/>
              </a:ext>
            </a:extLst>
          </p:cNvPr>
          <p:cNvSpPr>
            <a:spLocks noGrp="1" noRot="1" noChangeAspect="1" noChangeArrowheads="1" noTextEdit="1"/>
          </p:cNvSpPr>
          <p:nvPr>
            <p:ph type="sldImg"/>
          </p:nvPr>
        </p:nvSpPr>
        <p:spPr>
          <a:xfrm>
            <a:off x="330200" y="696913"/>
            <a:ext cx="6197600" cy="3486150"/>
          </a:xfrm>
          <a:ln/>
        </p:spPr>
      </p:sp>
      <p:sp>
        <p:nvSpPr>
          <p:cNvPr id="110603" name="Rectangle 3">
            <a:extLst>
              <a:ext uri="{FF2B5EF4-FFF2-40B4-BE49-F238E27FC236}">
                <a16:creationId xmlns:a16="http://schemas.microsoft.com/office/drawing/2014/main" id="{EB45B3E0-8160-4104-8157-BF8824F1824F}"/>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802.11-25/0020r4</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2025</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4</a:t>
            </a:fld>
            <a:endParaRPr lang="en-US" altLang="en-US" sz="1200" b="0"/>
          </a:p>
        </p:txBody>
      </p:sp>
    </p:spTree>
    <p:extLst>
      <p:ext uri="{BB962C8B-B14F-4D97-AF65-F5344CB8AC3E}">
        <p14:creationId xmlns:p14="http://schemas.microsoft.com/office/powerpoint/2010/main" val="370243901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a:extLst>
              <a:ext uri="{FF2B5EF4-FFF2-40B4-BE49-F238E27FC236}">
                <a16:creationId xmlns:a16="http://schemas.microsoft.com/office/drawing/2014/main" id="{F67B0154-0EE2-47C2-90A3-FAC2A264E7D7}"/>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802.11-25/0020r4</a:t>
            </a:r>
          </a:p>
        </p:txBody>
      </p:sp>
      <p:sp>
        <p:nvSpPr>
          <p:cNvPr id="112643" name="Rectangle 3">
            <a:extLst>
              <a:ext uri="{FF2B5EF4-FFF2-40B4-BE49-F238E27FC236}">
                <a16:creationId xmlns:a16="http://schemas.microsoft.com/office/drawing/2014/main" id="{A34F2B80-5ED4-4F10-B77C-67FA9833E795}"/>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2025</a:t>
            </a:r>
          </a:p>
        </p:txBody>
      </p:sp>
      <p:sp>
        <p:nvSpPr>
          <p:cNvPr id="112644" name="Rectangle 6">
            <a:extLst>
              <a:ext uri="{FF2B5EF4-FFF2-40B4-BE49-F238E27FC236}">
                <a16:creationId xmlns:a16="http://schemas.microsoft.com/office/drawing/2014/main" id="{61CE12A9-8A95-4D66-9B1E-6A8DD0C0D722}"/>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2645" name="Rectangle 7">
            <a:extLst>
              <a:ext uri="{FF2B5EF4-FFF2-40B4-BE49-F238E27FC236}">
                <a16:creationId xmlns:a16="http://schemas.microsoft.com/office/drawing/2014/main" id="{060C78AD-178D-432A-A8F3-13233D865AD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2418425-EDC0-44ED-96DE-7BED8C1CA6D0}" type="slidenum">
              <a:rPr lang="en-US" altLang="en-US" sz="1200" b="0" smtClean="0"/>
              <a:pPr/>
              <a:t>50</a:t>
            </a:fld>
            <a:endParaRPr lang="en-US" altLang="en-US" sz="1200" b="0"/>
          </a:p>
        </p:txBody>
      </p:sp>
      <p:sp>
        <p:nvSpPr>
          <p:cNvPr id="112646" name="Rectangle 2">
            <a:extLst>
              <a:ext uri="{FF2B5EF4-FFF2-40B4-BE49-F238E27FC236}">
                <a16:creationId xmlns:a16="http://schemas.microsoft.com/office/drawing/2014/main" id="{3F832F82-7914-4220-BA8E-D90CB414DDB4}"/>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2647" name="Rectangle 3">
            <a:extLst>
              <a:ext uri="{FF2B5EF4-FFF2-40B4-BE49-F238E27FC236}">
                <a16:creationId xmlns:a16="http://schemas.microsoft.com/office/drawing/2014/main" id="{9907B180-C6FC-4F7D-9E69-F14B2447E615}"/>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2648" name="Rectangle 6">
            <a:extLst>
              <a:ext uri="{FF2B5EF4-FFF2-40B4-BE49-F238E27FC236}">
                <a16:creationId xmlns:a16="http://schemas.microsoft.com/office/drawing/2014/main" id="{9FFD39AC-EF41-4548-8539-A00304EE909F}"/>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2649" name="Rectangle 7">
            <a:extLst>
              <a:ext uri="{FF2B5EF4-FFF2-40B4-BE49-F238E27FC236}">
                <a16:creationId xmlns:a16="http://schemas.microsoft.com/office/drawing/2014/main" id="{751EC8E3-A02E-42DB-9B31-D083D7CF18AF}"/>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1EB30BA-04DB-4AB9-B944-79AB71300D1B}" type="slidenum">
              <a:rPr lang="en-US" altLang="en-US" sz="1200" b="0"/>
              <a:pPr algn="r"/>
              <a:t>50</a:t>
            </a:fld>
            <a:endParaRPr lang="en-US" altLang="en-US" sz="1200" b="0"/>
          </a:p>
        </p:txBody>
      </p:sp>
      <p:sp>
        <p:nvSpPr>
          <p:cNvPr id="112650" name="Rectangle 2">
            <a:extLst>
              <a:ext uri="{FF2B5EF4-FFF2-40B4-BE49-F238E27FC236}">
                <a16:creationId xmlns:a16="http://schemas.microsoft.com/office/drawing/2014/main" id="{B2DABE1B-BACB-4246-AB9F-5F24ADC8F043}"/>
              </a:ext>
            </a:extLst>
          </p:cNvPr>
          <p:cNvSpPr>
            <a:spLocks noGrp="1" noRot="1" noChangeAspect="1" noChangeArrowheads="1" noTextEdit="1"/>
          </p:cNvSpPr>
          <p:nvPr>
            <p:ph type="sldImg"/>
          </p:nvPr>
        </p:nvSpPr>
        <p:spPr>
          <a:xfrm>
            <a:off x="330200" y="696913"/>
            <a:ext cx="6197600" cy="3486150"/>
          </a:xfrm>
          <a:ln/>
        </p:spPr>
      </p:sp>
      <p:sp>
        <p:nvSpPr>
          <p:cNvPr id="112651" name="Rectangle 3">
            <a:extLst>
              <a:ext uri="{FF2B5EF4-FFF2-40B4-BE49-F238E27FC236}">
                <a16:creationId xmlns:a16="http://schemas.microsoft.com/office/drawing/2014/main" id="{A94B1D46-CFFE-42B6-87EC-FD70FDFB3473}"/>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a:extLst>
              <a:ext uri="{FF2B5EF4-FFF2-40B4-BE49-F238E27FC236}">
                <a16:creationId xmlns:a16="http://schemas.microsoft.com/office/drawing/2014/main" id="{674D5304-3315-418C-AE16-EA069DFF58D6}"/>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802.11-25/0020r4</a:t>
            </a:r>
          </a:p>
        </p:txBody>
      </p:sp>
      <p:sp>
        <p:nvSpPr>
          <p:cNvPr id="114691" name="Rectangle 3">
            <a:extLst>
              <a:ext uri="{FF2B5EF4-FFF2-40B4-BE49-F238E27FC236}">
                <a16:creationId xmlns:a16="http://schemas.microsoft.com/office/drawing/2014/main" id="{1BCA334E-DBEE-4CE8-831B-CFB209AD1C40}"/>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2025</a:t>
            </a:r>
          </a:p>
        </p:txBody>
      </p:sp>
      <p:sp>
        <p:nvSpPr>
          <p:cNvPr id="114692" name="Rectangle 6">
            <a:extLst>
              <a:ext uri="{FF2B5EF4-FFF2-40B4-BE49-F238E27FC236}">
                <a16:creationId xmlns:a16="http://schemas.microsoft.com/office/drawing/2014/main" id="{BB003F94-1438-4A6D-8A49-F99EB3548BFD}"/>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4693" name="Rectangle 7">
            <a:extLst>
              <a:ext uri="{FF2B5EF4-FFF2-40B4-BE49-F238E27FC236}">
                <a16:creationId xmlns:a16="http://schemas.microsoft.com/office/drawing/2014/main" id="{6077E6F9-3705-4832-875E-598C941FBEC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B4832D7-B89F-4D39-A667-409DC3DBF2E0}" type="slidenum">
              <a:rPr lang="en-US" altLang="en-US" sz="1200" b="0" smtClean="0"/>
              <a:pPr/>
              <a:t>51</a:t>
            </a:fld>
            <a:endParaRPr lang="en-US" altLang="en-US" sz="1200" b="0"/>
          </a:p>
        </p:txBody>
      </p:sp>
      <p:sp>
        <p:nvSpPr>
          <p:cNvPr id="114694" name="Rectangle 2">
            <a:extLst>
              <a:ext uri="{FF2B5EF4-FFF2-40B4-BE49-F238E27FC236}">
                <a16:creationId xmlns:a16="http://schemas.microsoft.com/office/drawing/2014/main" id="{80823D17-B7AE-47C0-BBB6-5557C8C6BDCF}"/>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4695" name="Rectangle 3">
            <a:extLst>
              <a:ext uri="{FF2B5EF4-FFF2-40B4-BE49-F238E27FC236}">
                <a16:creationId xmlns:a16="http://schemas.microsoft.com/office/drawing/2014/main" id="{C2AEEBD0-ADB1-427C-A2C2-8DD4568C7E2A}"/>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4696" name="Rectangle 6">
            <a:extLst>
              <a:ext uri="{FF2B5EF4-FFF2-40B4-BE49-F238E27FC236}">
                <a16:creationId xmlns:a16="http://schemas.microsoft.com/office/drawing/2014/main" id="{E8444189-5526-49E0-8FC8-996EC3402F5C}"/>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4697" name="Rectangle 7">
            <a:extLst>
              <a:ext uri="{FF2B5EF4-FFF2-40B4-BE49-F238E27FC236}">
                <a16:creationId xmlns:a16="http://schemas.microsoft.com/office/drawing/2014/main" id="{A60B84B2-7C42-4082-B4BB-6F89FFD4D1CB}"/>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6F874C96-EE47-480B-8E98-879DB15357FC}" type="slidenum">
              <a:rPr lang="en-US" altLang="en-US" sz="1200" b="0"/>
              <a:pPr algn="r"/>
              <a:t>51</a:t>
            </a:fld>
            <a:endParaRPr lang="en-US" altLang="en-US" sz="1200" b="0"/>
          </a:p>
        </p:txBody>
      </p:sp>
      <p:sp>
        <p:nvSpPr>
          <p:cNvPr id="114698" name="Rectangle 2">
            <a:extLst>
              <a:ext uri="{FF2B5EF4-FFF2-40B4-BE49-F238E27FC236}">
                <a16:creationId xmlns:a16="http://schemas.microsoft.com/office/drawing/2014/main" id="{2A367208-94FD-4E14-98BE-8C7ABF88289E}"/>
              </a:ext>
            </a:extLst>
          </p:cNvPr>
          <p:cNvSpPr>
            <a:spLocks noGrp="1" noRot="1" noChangeAspect="1" noChangeArrowheads="1" noTextEdit="1"/>
          </p:cNvSpPr>
          <p:nvPr>
            <p:ph type="sldImg"/>
          </p:nvPr>
        </p:nvSpPr>
        <p:spPr>
          <a:xfrm>
            <a:off x="330200" y="696913"/>
            <a:ext cx="6197600" cy="3486150"/>
          </a:xfrm>
          <a:ln/>
        </p:spPr>
      </p:sp>
      <p:sp>
        <p:nvSpPr>
          <p:cNvPr id="114699" name="Rectangle 3">
            <a:extLst>
              <a:ext uri="{FF2B5EF4-FFF2-40B4-BE49-F238E27FC236}">
                <a16:creationId xmlns:a16="http://schemas.microsoft.com/office/drawing/2014/main" id="{C1493A01-BD6F-4DBA-A221-3FB602C5796C}"/>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a:extLst>
              <a:ext uri="{FF2B5EF4-FFF2-40B4-BE49-F238E27FC236}">
                <a16:creationId xmlns:a16="http://schemas.microsoft.com/office/drawing/2014/main" id="{D2E7965F-CD97-410A-B3C7-C3F098736360}"/>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802.11-25/0020r4</a:t>
            </a:r>
          </a:p>
        </p:txBody>
      </p:sp>
      <p:sp>
        <p:nvSpPr>
          <p:cNvPr id="116739" name="Rectangle 3">
            <a:extLst>
              <a:ext uri="{FF2B5EF4-FFF2-40B4-BE49-F238E27FC236}">
                <a16:creationId xmlns:a16="http://schemas.microsoft.com/office/drawing/2014/main" id="{CD4F26C4-A0A8-458C-8EAE-C4C9E445A50B}"/>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2025</a:t>
            </a:r>
          </a:p>
        </p:txBody>
      </p:sp>
      <p:sp>
        <p:nvSpPr>
          <p:cNvPr id="116740" name="Rectangle 6">
            <a:extLst>
              <a:ext uri="{FF2B5EF4-FFF2-40B4-BE49-F238E27FC236}">
                <a16:creationId xmlns:a16="http://schemas.microsoft.com/office/drawing/2014/main" id="{5747B26C-2582-4DC8-A908-F6FEB31F7906}"/>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6741" name="Rectangle 7">
            <a:extLst>
              <a:ext uri="{FF2B5EF4-FFF2-40B4-BE49-F238E27FC236}">
                <a16:creationId xmlns:a16="http://schemas.microsoft.com/office/drawing/2014/main" id="{EEBE7700-C037-41DE-9F51-4D303E1C473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BF2B381-FDBB-456D-A73B-7813DC63F1A8}" type="slidenum">
              <a:rPr lang="en-US" altLang="en-US" sz="1200" b="0" smtClean="0"/>
              <a:pPr/>
              <a:t>52</a:t>
            </a:fld>
            <a:endParaRPr lang="en-US" altLang="en-US" sz="1200" b="0"/>
          </a:p>
        </p:txBody>
      </p:sp>
      <p:sp>
        <p:nvSpPr>
          <p:cNvPr id="116742" name="Rectangle 2">
            <a:extLst>
              <a:ext uri="{FF2B5EF4-FFF2-40B4-BE49-F238E27FC236}">
                <a16:creationId xmlns:a16="http://schemas.microsoft.com/office/drawing/2014/main" id="{67621739-186E-4696-A728-B037CFDEAF67}"/>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6743" name="Rectangle 3">
            <a:extLst>
              <a:ext uri="{FF2B5EF4-FFF2-40B4-BE49-F238E27FC236}">
                <a16:creationId xmlns:a16="http://schemas.microsoft.com/office/drawing/2014/main" id="{B2DF4B16-5695-475F-8EA7-418431C0F039}"/>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6744" name="Rectangle 6">
            <a:extLst>
              <a:ext uri="{FF2B5EF4-FFF2-40B4-BE49-F238E27FC236}">
                <a16:creationId xmlns:a16="http://schemas.microsoft.com/office/drawing/2014/main" id="{E70DD08D-383E-4B7A-9366-0B209145CBC1}"/>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6745" name="Rectangle 7">
            <a:extLst>
              <a:ext uri="{FF2B5EF4-FFF2-40B4-BE49-F238E27FC236}">
                <a16:creationId xmlns:a16="http://schemas.microsoft.com/office/drawing/2014/main" id="{38A94BAE-E03B-4317-A80A-6EF22814FBF9}"/>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15BA3D9B-03E0-4A25-8D65-6EB004C5AC72}" type="slidenum">
              <a:rPr lang="en-US" altLang="en-US" sz="1200" b="0"/>
              <a:pPr algn="r"/>
              <a:t>52</a:t>
            </a:fld>
            <a:endParaRPr lang="en-US" altLang="en-US" sz="1200" b="0"/>
          </a:p>
        </p:txBody>
      </p:sp>
      <p:sp>
        <p:nvSpPr>
          <p:cNvPr id="116746" name="Rectangle 2">
            <a:extLst>
              <a:ext uri="{FF2B5EF4-FFF2-40B4-BE49-F238E27FC236}">
                <a16:creationId xmlns:a16="http://schemas.microsoft.com/office/drawing/2014/main" id="{D3685E0D-CA01-4ECC-95F0-4B79B6AB583D}"/>
              </a:ext>
            </a:extLst>
          </p:cNvPr>
          <p:cNvSpPr>
            <a:spLocks noGrp="1" noRot="1" noChangeAspect="1" noChangeArrowheads="1" noTextEdit="1"/>
          </p:cNvSpPr>
          <p:nvPr>
            <p:ph type="sldImg"/>
          </p:nvPr>
        </p:nvSpPr>
        <p:spPr>
          <a:xfrm>
            <a:off x="330200" y="696913"/>
            <a:ext cx="6197600" cy="3486150"/>
          </a:xfrm>
          <a:ln/>
        </p:spPr>
      </p:sp>
      <p:sp>
        <p:nvSpPr>
          <p:cNvPr id="116747" name="Rectangle 3">
            <a:extLst>
              <a:ext uri="{FF2B5EF4-FFF2-40B4-BE49-F238E27FC236}">
                <a16:creationId xmlns:a16="http://schemas.microsoft.com/office/drawing/2014/main" id="{8BD8A3F2-CA1B-466A-AB2F-26B1FB74FCC9}"/>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a:extLst>
              <a:ext uri="{FF2B5EF4-FFF2-40B4-BE49-F238E27FC236}">
                <a16:creationId xmlns:a16="http://schemas.microsoft.com/office/drawing/2014/main" id="{B1340AD6-F552-46A9-87D3-CE1F48C01474}"/>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802.11-25/0020r4</a:t>
            </a:r>
          </a:p>
        </p:txBody>
      </p:sp>
      <p:sp>
        <p:nvSpPr>
          <p:cNvPr id="118787" name="Rectangle 3">
            <a:extLst>
              <a:ext uri="{FF2B5EF4-FFF2-40B4-BE49-F238E27FC236}">
                <a16:creationId xmlns:a16="http://schemas.microsoft.com/office/drawing/2014/main" id="{EB3414D8-967A-426C-9FC9-95607B6BBC42}"/>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2025</a:t>
            </a:r>
          </a:p>
        </p:txBody>
      </p:sp>
      <p:sp>
        <p:nvSpPr>
          <p:cNvPr id="118788" name="Rectangle 6">
            <a:extLst>
              <a:ext uri="{FF2B5EF4-FFF2-40B4-BE49-F238E27FC236}">
                <a16:creationId xmlns:a16="http://schemas.microsoft.com/office/drawing/2014/main" id="{C29EF2E9-CFE2-49BF-AD64-A4B176C0D380}"/>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8789" name="Rectangle 7">
            <a:extLst>
              <a:ext uri="{FF2B5EF4-FFF2-40B4-BE49-F238E27FC236}">
                <a16:creationId xmlns:a16="http://schemas.microsoft.com/office/drawing/2014/main" id="{643BF212-9169-4B80-901C-C18CB07E84C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0B0BADDB-C112-4205-9390-581D8AA6125A}" type="slidenum">
              <a:rPr lang="en-US" altLang="en-US" sz="1200" b="0" smtClean="0"/>
              <a:pPr/>
              <a:t>53</a:t>
            </a:fld>
            <a:endParaRPr lang="en-US" altLang="en-US" sz="1200" b="0"/>
          </a:p>
        </p:txBody>
      </p:sp>
      <p:sp>
        <p:nvSpPr>
          <p:cNvPr id="118790" name="Rectangle 2">
            <a:extLst>
              <a:ext uri="{FF2B5EF4-FFF2-40B4-BE49-F238E27FC236}">
                <a16:creationId xmlns:a16="http://schemas.microsoft.com/office/drawing/2014/main" id="{503EFDF5-4816-4FB3-B144-95E94A7648BD}"/>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8791" name="Rectangle 3">
            <a:extLst>
              <a:ext uri="{FF2B5EF4-FFF2-40B4-BE49-F238E27FC236}">
                <a16:creationId xmlns:a16="http://schemas.microsoft.com/office/drawing/2014/main" id="{2085971A-844D-439C-969E-ECDBA6F2F1AA}"/>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8792" name="Rectangle 6">
            <a:extLst>
              <a:ext uri="{FF2B5EF4-FFF2-40B4-BE49-F238E27FC236}">
                <a16:creationId xmlns:a16="http://schemas.microsoft.com/office/drawing/2014/main" id="{1FE5FC32-375D-4852-8FB7-615E6A71FBDE}"/>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8793" name="Rectangle 7">
            <a:extLst>
              <a:ext uri="{FF2B5EF4-FFF2-40B4-BE49-F238E27FC236}">
                <a16:creationId xmlns:a16="http://schemas.microsoft.com/office/drawing/2014/main" id="{47BFAD8B-A3F4-49E9-8E1D-A45ABF668F19}"/>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D002A8F-17BF-46F8-82B8-F3516FFE39A3}" type="slidenum">
              <a:rPr lang="en-US" altLang="en-US" sz="1200" b="0"/>
              <a:pPr algn="r"/>
              <a:t>53</a:t>
            </a:fld>
            <a:endParaRPr lang="en-US" altLang="en-US" sz="1200" b="0"/>
          </a:p>
        </p:txBody>
      </p:sp>
      <p:sp>
        <p:nvSpPr>
          <p:cNvPr id="118794" name="Rectangle 2">
            <a:extLst>
              <a:ext uri="{FF2B5EF4-FFF2-40B4-BE49-F238E27FC236}">
                <a16:creationId xmlns:a16="http://schemas.microsoft.com/office/drawing/2014/main" id="{AA1F3D7F-1362-4830-9497-1E290AAFDA7C}"/>
              </a:ext>
            </a:extLst>
          </p:cNvPr>
          <p:cNvSpPr>
            <a:spLocks noGrp="1" noRot="1" noChangeAspect="1" noChangeArrowheads="1" noTextEdit="1"/>
          </p:cNvSpPr>
          <p:nvPr>
            <p:ph type="sldImg"/>
          </p:nvPr>
        </p:nvSpPr>
        <p:spPr>
          <a:ln/>
        </p:spPr>
      </p:sp>
      <p:sp>
        <p:nvSpPr>
          <p:cNvPr id="118795" name="Rectangle 3">
            <a:extLst>
              <a:ext uri="{FF2B5EF4-FFF2-40B4-BE49-F238E27FC236}">
                <a16:creationId xmlns:a16="http://schemas.microsoft.com/office/drawing/2014/main" id="{74C57324-E037-400E-B269-C76B3E1AB4A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a:extLst>
              <a:ext uri="{FF2B5EF4-FFF2-40B4-BE49-F238E27FC236}">
                <a16:creationId xmlns:a16="http://schemas.microsoft.com/office/drawing/2014/main" id="{9A137AA1-E0F6-4351-9B11-E8E5FB203101}"/>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802.11-25/0020r4</a:t>
            </a:r>
          </a:p>
        </p:txBody>
      </p:sp>
      <p:sp>
        <p:nvSpPr>
          <p:cNvPr id="120835" name="Rectangle 3">
            <a:extLst>
              <a:ext uri="{FF2B5EF4-FFF2-40B4-BE49-F238E27FC236}">
                <a16:creationId xmlns:a16="http://schemas.microsoft.com/office/drawing/2014/main" id="{782A61EB-94E3-480F-A0D0-31EB4FF7EB1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2025</a:t>
            </a:r>
          </a:p>
        </p:txBody>
      </p:sp>
      <p:sp>
        <p:nvSpPr>
          <p:cNvPr id="120836" name="Rectangle 6">
            <a:extLst>
              <a:ext uri="{FF2B5EF4-FFF2-40B4-BE49-F238E27FC236}">
                <a16:creationId xmlns:a16="http://schemas.microsoft.com/office/drawing/2014/main" id="{57661ABA-453A-4267-9557-E0FC68D02FBE}"/>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20837" name="Rectangle 7">
            <a:extLst>
              <a:ext uri="{FF2B5EF4-FFF2-40B4-BE49-F238E27FC236}">
                <a16:creationId xmlns:a16="http://schemas.microsoft.com/office/drawing/2014/main" id="{AA7C167D-FB1F-40C0-963D-1E32C8DC892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2F98B24-6A4E-46DD-9C6E-C7C9745038A3}" type="slidenum">
              <a:rPr lang="en-US" altLang="en-US" sz="1200" b="0" smtClean="0"/>
              <a:pPr/>
              <a:t>54</a:t>
            </a:fld>
            <a:endParaRPr lang="en-US" altLang="en-US" sz="1200" b="0"/>
          </a:p>
        </p:txBody>
      </p:sp>
      <p:sp>
        <p:nvSpPr>
          <p:cNvPr id="120838" name="Rectangle 2">
            <a:extLst>
              <a:ext uri="{FF2B5EF4-FFF2-40B4-BE49-F238E27FC236}">
                <a16:creationId xmlns:a16="http://schemas.microsoft.com/office/drawing/2014/main" id="{D3107397-AA98-4A6C-A2D5-6E2344EDCA3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20839" name="Rectangle 3">
            <a:extLst>
              <a:ext uri="{FF2B5EF4-FFF2-40B4-BE49-F238E27FC236}">
                <a16:creationId xmlns:a16="http://schemas.microsoft.com/office/drawing/2014/main" id="{6E51E85F-0FA6-4F50-88D6-07B79B3331D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20840" name="Rectangle 6">
            <a:extLst>
              <a:ext uri="{FF2B5EF4-FFF2-40B4-BE49-F238E27FC236}">
                <a16:creationId xmlns:a16="http://schemas.microsoft.com/office/drawing/2014/main" id="{504BF4D9-3E29-4F8C-8BE0-1B2B8D83D49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20841" name="Rectangle 7">
            <a:extLst>
              <a:ext uri="{FF2B5EF4-FFF2-40B4-BE49-F238E27FC236}">
                <a16:creationId xmlns:a16="http://schemas.microsoft.com/office/drawing/2014/main" id="{14BC6EE7-01C4-4895-B0D0-406F4171732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D3417989-ABDB-4B1C-9E66-AD4F598E5797}" type="slidenum">
              <a:rPr lang="en-US" altLang="en-US" sz="1200" b="0"/>
              <a:pPr algn="r"/>
              <a:t>54</a:t>
            </a:fld>
            <a:endParaRPr lang="en-US" altLang="en-US" sz="1200" b="0"/>
          </a:p>
        </p:txBody>
      </p:sp>
      <p:sp>
        <p:nvSpPr>
          <p:cNvPr id="120842" name="Rectangle 2">
            <a:extLst>
              <a:ext uri="{FF2B5EF4-FFF2-40B4-BE49-F238E27FC236}">
                <a16:creationId xmlns:a16="http://schemas.microsoft.com/office/drawing/2014/main" id="{3A61FCB2-9B0C-4599-9240-EFB3E0287013}"/>
              </a:ext>
            </a:extLst>
          </p:cNvPr>
          <p:cNvSpPr>
            <a:spLocks noGrp="1" noRot="1" noChangeAspect="1" noChangeArrowheads="1" noTextEdit="1"/>
          </p:cNvSpPr>
          <p:nvPr>
            <p:ph type="sldImg"/>
          </p:nvPr>
        </p:nvSpPr>
        <p:spPr>
          <a:ln/>
        </p:spPr>
      </p:sp>
      <p:sp>
        <p:nvSpPr>
          <p:cNvPr id="120843" name="Rectangle 3">
            <a:extLst>
              <a:ext uri="{FF2B5EF4-FFF2-40B4-BE49-F238E27FC236}">
                <a16:creationId xmlns:a16="http://schemas.microsoft.com/office/drawing/2014/main" id="{E9BE489B-389C-4B72-BB88-E2985F5EDD5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a:extLst>
              <a:ext uri="{FF2B5EF4-FFF2-40B4-BE49-F238E27FC236}">
                <a16:creationId xmlns:a16="http://schemas.microsoft.com/office/drawing/2014/main" id="{9C27DA77-58DA-4C17-A672-12A47738D461}"/>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802.11-25/0020r4</a:t>
            </a:r>
          </a:p>
        </p:txBody>
      </p:sp>
      <p:sp>
        <p:nvSpPr>
          <p:cNvPr id="124931" name="Rectangle 3">
            <a:extLst>
              <a:ext uri="{FF2B5EF4-FFF2-40B4-BE49-F238E27FC236}">
                <a16:creationId xmlns:a16="http://schemas.microsoft.com/office/drawing/2014/main" id="{54CEADAC-7C48-46B7-9DA9-B25289AAC3AB}"/>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2025</a:t>
            </a:r>
          </a:p>
        </p:txBody>
      </p:sp>
      <p:sp>
        <p:nvSpPr>
          <p:cNvPr id="124932" name="Rectangle 6">
            <a:extLst>
              <a:ext uri="{FF2B5EF4-FFF2-40B4-BE49-F238E27FC236}">
                <a16:creationId xmlns:a16="http://schemas.microsoft.com/office/drawing/2014/main" id="{6EAB19DD-B0C6-485C-9183-40E8365DDE5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24933" name="Rectangle 7">
            <a:extLst>
              <a:ext uri="{FF2B5EF4-FFF2-40B4-BE49-F238E27FC236}">
                <a16:creationId xmlns:a16="http://schemas.microsoft.com/office/drawing/2014/main" id="{8AE452C8-F90C-4202-AAE9-40E380C6C78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6E38A326-F76C-4F28-829E-4E31B0ADEEFC}" type="slidenum">
              <a:rPr lang="en-US" altLang="en-US" sz="1200" b="0" smtClean="0"/>
              <a:pPr/>
              <a:t>56</a:t>
            </a:fld>
            <a:endParaRPr lang="en-US" altLang="en-US" sz="1200" b="0"/>
          </a:p>
        </p:txBody>
      </p:sp>
      <p:sp>
        <p:nvSpPr>
          <p:cNvPr id="124934" name="Rectangle 2">
            <a:extLst>
              <a:ext uri="{FF2B5EF4-FFF2-40B4-BE49-F238E27FC236}">
                <a16:creationId xmlns:a16="http://schemas.microsoft.com/office/drawing/2014/main" id="{529EF2BC-88BA-4878-8A53-C5756731138A}"/>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24935" name="Rectangle 3">
            <a:extLst>
              <a:ext uri="{FF2B5EF4-FFF2-40B4-BE49-F238E27FC236}">
                <a16:creationId xmlns:a16="http://schemas.microsoft.com/office/drawing/2014/main" id="{4A913E68-9E36-40BE-8271-C1C50E378C5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24936" name="Rectangle 6">
            <a:extLst>
              <a:ext uri="{FF2B5EF4-FFF2-40B4-BE49-F238E27FC236}">
                <a16:creationId xmlns:a16="http://schemas.microsoft.com/office/drawing/2014/main" id="{C2C51618-9325-4573-805D-674B5E84F19B}"/>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24937" name="Rectangle 7">
            <a:extLst>
              <a:ext uri="{FF2B5EF4-FFF2-40B4-BE49-F238E27FC236}">
                <a16:creationId xmlns:a16="http://schemas.microsoft.com/office/drawing/2014/main" id="{98B65F86-E256-4232-90AC-AB436175D4C6}"/>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311BD115-CF36-48C7-BAB3-69F556AFF92F}" type="slidenum">
              <a:rPr lang="en-US" altLang="en-US" sz="1200" b="0"/>
              <a:pPr algn="r"/>
              <a:t>56</a:t>
            </a:fld>
            <a:endParaRPr lang="en-US" altLang="en-US" sz="1200" b="0"/>
          </a:p>
        </p:txBody>
      </p:sp>
      <p:sp>
        <p:nvSpPr>
          <p:cNvPr id="124938" name="Rectangle 2">
            <a:extLst>
              <a:ext uri="{FF2B5EF4-FFF2-40B4-BE49-F238E27FC236}">
                <a16:creationId xmlns:a16="http://schemas.microsoft.com/office/drawing/2014/main" id="{0E172C69-BCA1-45DC-8073-B41072EA839E}"/>
              </a:ext>
            </a:extLst>
          </p:cNvPr>
          <p:cNvSpPr>
            <a:spLocks noGrp="1" noRot="1" noChangeAspect="1" noChangeArrowheads="1" noTextEdit="1"/>
          </p:cNvSpPr>
          <p:nvPr>
            <p:ph type="sldImg"/>
          </p:nvPr>
        </p:nvSpPr>
        <p:spPr>
          <a:ln/>
        </p:spPr>
      </p:sp>
      <p:sp>
        <p:nvSpPr>
          <p:cNvPr id="124939" name="Rectangle 3">
            <a:extLst>
              <a:ext uri="{FF2B5EF4-FFF2-40B4-BE49-F238E27FC236}">
                <a16:creationId xmlns:a16="http://schemas.microsoft.com/office/drawing/2014/main" id="{EBDE4069-B497-46ED-9814-8A6FB3B6D87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a:extLst>
              <a:ext uri="{FF2B5EF4-FFF2-40B4-BE49-F238E27FC236}">
                <a16:creationId xmlns:a16="http://schemas.microsoft.com/office/drawing/2014/main" id="{92A4C2CC-E07D-47F6-87DC-C6CFE4941488}"/>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802.11-25/0020r4</a:t>
            </a:r>
          </a:p>
        </p:txBody>
      </p:sp>
      <p:sp>
        <p:nvSpPr>
          <p:cNvPr id="133123" name="Rectangle 3">
            <a:extLst>
              <a:ext uri="{FF2B5EF4-FFF2-40B4-BE49-F238E27FC236}">
                <a16:creationId xmlns:a16="http://schemas.microsoft.com/office/drawing/2014/main" id="{61484B6E-5F0E-4A2E-B68E-76496180C755}"/>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2025</a:t>
            </a:r>
          </a:p>
        </p:txBody>
      </p:sp>
      <p:sp>
        <p:nvSpPr>
          <p:cNvPr id="133124" name="Rectangle 6">
            <a:extLst>
              <a:ext uri="{FF2B5EF4-FFF2-40B4-BE49-F238E27FC236}">
                <a16:creationId xmlns:a16="http://schemas.microsoft.com/office/drawing/2014/main" id="{B3878878-A4F6-4A4A-B67D-5E44E53B42CE}"/>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33125" name="Rectangle 7">
            <a:extLst>
              <a:ext uri="{FF2B5EF4-FFF2-40B4-BE49-F238E27FC236}">
                <a16:creationId xmlns:a16="http://schemas.microsoft.com/office/drawing/2014/main" id="{1398DDF5-0BB1-4491-B31C-D45A2E7DAB9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16BE3565-09DE-4D23-A621-CE13B6B22A05}" type="slidenum">
              <a:rPr lang="en-US" altLang="en-US" sz="1200" b="0" smtClean="0"/>
              <a:pPr/>
              <a:t>57</a:t>
            </a:fld>
            <a:endParaRPr lang="en-US" altLang="en-US" sz="1200" b="0"/>
          </a:p>
        </p:txBody>
      </p:sp>
      <p:sp>
        <p:nvSpPr>
          <p:cNvPr id="133126" name="Rectangle 2">
            <a:extLst>
              <a:ext uri="{FF2B5EF4-FFF2-40B4-BE49-F238E27FC236}">
                <a16:creationId xmlns:a16="http://schemas.microsoft.com/office/drawing/2014/main" id="{71AA5161-39B7-4880-A2A7-67ACCC107E9D}"/>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33127" name="Rectangle 3">
            <a:extLst>
              <a:ext uri="{FF2B5EF4-FFF2-40B4-BE49-F238E27FC236}">
                <a16:creationId xmlns:a16="http://schemas.microsoft.com/office/drawing/2014/main" id="{FF09A466-18DE-4B9A-8910-138BE2DEC15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33128" name="Rectangle 6">
            <a:extLst>
              <a:ext uri="{FF2B5EF4-FFF2-40B4-BE49-F238E27FC236}">
                <a16:creationId xmlns:a16="http://schemas.microsoft.com/office/drawing/2014/main" id="{CC41EACE-3D96-4F98-AFC0-D2C80174F955}"/>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33129" name="Rectangle 7">
            <a:extLst>
              <a:ext uri="{FF2B5EF4-FFF2-40B4-BE49-F238E27FC236}">
                <a16:creationId xmlns:a16="http://schemas.microsoft.com/office/drawing/2014/main" id="{8D0D3E52-DB63-408D-8FBF-88E069517E6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D2D8054B-9812-4AEB-BD02-72D2990F4AE7}" type="slidenum">
              <a:rPr lang="en-US" altLang="en-US" sz="1200" b="0"/>
              <a:pPr algn="r"/>
              <a:t>57</a:t>
            </a:fld>
            <a:endParaRPr lang="en-US" altLang="en-US" sz="1200" b="0"/>
          </a:p>
        </p:txBody>
      </p:sp>
      <p:sp>
        <p:nvSpPr>
          <p:cNvPr id="133130" name="Rectangle 2">
            <a:extLst>
              <a:ext uri="{FF2B5EF4-FFF2-40B4-BE49-F238E27FC236}">
                <a16:creationId xmlns:a16="http://schemas.microsoft.com/office/drawing/2014/main" id="{7C667207-FCEC-4A7D-B421-95C064EB7BA6}"/>
              </a:ext>
            </a:extLst>
          </p:cNvPr>
          <p:cNvSpPr>
            <a:spLocks noGrp="1" noRot="1" noChangeAspect="1" noChangeArrowheads="1" noTextEdit="1"/>
          </p:cNvSpPr>
          <p:nvPr>
            <p:ph type="sldImg"/>
          </p:nvPr>
        </p:nvSpPr>
        <p:spPr>
          <a:ln/>
        </p:spPr>
      </p:sp>
      <p:sp>
        <p:nvSpPr>
          <p:cNvPr id="133131" name="Rectangle 3">
            <a:extLst>
              <a:ext uri="{FF2B5EF4-FFF2-40B4-BE49-F238E27FC236}">
                <a16:creationId xmlns:a16="http://schemas.microsoft.com/office/drawing/2014/main" id="{C80074B5-3180-4359-95B6-07964BB7A63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a:extLst>
              <a:ext uri="{FF2B5EF4-FFF2-40B4-BE49-F238E27FC236}">
                <a16:creationId xmlns:a16="http://schemas.microsoft.com/office/drawing/2014/main" id="{92498767-9CC8-4D26-BBCF-12B501FCCC77}"/>
              </a:ext>
            </a:extLst>
          </p:cNvPr>
          <p:cNvSpPr>
            <a:spLocks noGrp="1" noChangeArrowheads="1"/>
          </p:cNvSpPr>
          <p:nvPr>
            <p:ph type="hdr" sz="quarter"/>
          </p:nvPr>
        </p:nvSpPr>
        <p:spPr>
          <a:xfrm>
            <a:off x="4027488" y="96838"/>
            <a:ext cx="2185987"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802.11-25/0020r4</a:t>
            </a:r>
          </a:p>
        </p:txBody>
      </p:sp>
      <p:sp>
        <p:nvSpPr>
          <p:cNvPr id="135171" name="Rectangle 3">
            <a:extLst>
              <a:ext uri="{FF2B5EF4-FFF2-40B4-BE49-F238E27FC236}">
                <a16:creationId xmlns:a16="http://schemas.microsoft.com/office/drawing/2014/main" id="{C83CDEDE-BA35-4545-BD46-C06556655F3C}"/>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2025</a:t>
            </a:r>
          </a:p>
        </p:txBody>
      </p:sp>
      <p:sp>
        <p:nvSpPr>
          <p:cNvPr id="135172" name="Rectangle 6">
            <a:extLst>
              <a:ext uri="{FF2B5EF4-FFF2-40B4-BE49-F238E27FC236}">
                <a16:creationId xmlns:a16="http://schemas.microsoft.com/office/drawing/2014/main" id="{9EE05B46-8007-484A-9537-A3D5232728AA}"/>
              </a:ext>
            </a:extLst>
          </p:cNvPr>
          <p:cNvSpPr>
            <a:spLocks noGrp="1" noChangeArrowheads="1"/>
          </p:cNvSpPr>
          <p:nvPr>
            <p:ph type="ftr" sz="quarter" idx="4"/>
          </p:nvPr>
        </p:nvSpPr>
        <p:spPr>
          <a:xfrm>
            <a:off x="3581400" y="9001125"/>
            <a:ext cx="263207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35173" name="Rectangle 7">
            <a:extLst>
              <a:ext uri="{FF2B5EF4-FFF2-40B4-BE49-F238E27FC236}">
                <a16:creationId xmlns:a16="http://schemas.microsoft.com/office/drawing/2014/main" id="{FDB6D15D-4A5D-4C2D-BA06-78F695E65BD1}"/>
              </a:ext>
            </a:extLst>
          </p:cNvPr>
          <p:cNvSpPr>
            <a:spLocks noGrp="1" noChangeArrowheads="1"/>
          </p:cNvSpPr>
          <p:nvPr>
            <p:ph type="sldNum" sz="quarter" idx="5"/>
          </p:nvPr>
        </p:nvSpPr>
        <p:spPr>
          <a:xfrm>
            <a:off x="3201988" y="9001125"/>
            <a:ext cx="492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EA9C01D-F069-4735-B506-CA70FBDADF07}" type="slidenum">
              <a:rPr lang="en-US" altLang="en-US" sz="1200" b="0" smtClean="0"/>
              <a:pPr/>
              <a:t>58</a:t>
            </a:fld>
            <a:endParaRPr lang="en-US" altLang="en-US" sz="1200" b="0"/>
          </a:p>
        </p:txBody>
      </p:sp>
      <p:sp>
        <p:nvSpPr>
          <p:cNvPr id="135174" name="Rectangle 2">
            <a:extLst>
              <a:ext uri="{FF2B5EF4-FFF2-40B4-BE49-F238E27FC236}">
                <a16:creationId xmlns:a16="http://schemas.microsoft.com/office/drawing/2014/main" id="{9F0AE444-AD3B-47AC-A2DD-8E2F4A7E3524}"/>
              </a:ext>
            </a:extLst>
          </p:cNvPr>
          <p:cNvSpPr>
            <a:spLocks noGrp="1" noRot="1" noChangeAspect="1" noChangeArrowheads="1" noTextEdit="1"/>
          </p:cNvSpPr>
          <p:nvPr>
            <p:ph type="sldImg"/>
          </p:nvPr>
        </p:nvSpPr>
        <p:spPr>
          <a:xfrm>
            <a:off x="342900" y="703263"/>
            <a:ext cx="6172200" cy="3473450"/>
          </a:xfrm>
          <a:ln/>
        </p:spPr>
      </p:sp>
      <p:sp>
        <p:nvSpPr>
          <p:cNvPr id="135175" name="Rectangle 3">
            <a:extLst>
              <a:ext uri="{FF2B5EF4-FFF2-40B4-BE49-F238E27FC236}">
                <a16:creationId xmlns:a16="http://schemas.microsoft.com/office/drawing/2014/main" id="{9065EEB8-7877-4D27-BEB2-23F295AF0A8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a:extLst>
              <a:ext uri="{FF2B5EF4-FFF2-40B4-BE49-F238E27FC236}">
                <a16:creationId xmlns:a16="http://schemas.microsoft.com/office/drawing/2014/main" id="{FF05740B-92E7-4865-8B5F-15DBCC5BF99D}"/>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802.11-25/0020r4</a:t>
            </a:r>
          </a:p>
        </p:txBody>
      </p:sp>
      <p:sp>
        <p:nvSpPr>
          <p:cNvPr id="129027" name="Rectangle 3">
            <a:extLst>
              <a:ext uri="{FF2B5EF4-FFF2-40B4-BE49-F238E27FC236}">
                <a16:creationId xmlns:a16="http://schemas.microsoft.com/office/drawing/2014/main" id="{AEC2C916-4263-4BF9-8ECD-14F63EB4F5D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2025</a:t>
            </a:r>
          </a:p>
        </p:txBody>
      </p:sp>
      <p:sp>
        <p:nvSpPr>
          <p:cNvPr id="129028" name="Rectangle 6">
            <a:extLst>
              <a:ext uri="{FF2B5EF4-FFF2-40B4-BE49-F238E27FC236}">
                <a16:creationId xmlns:a16="http://schemas.microsoft.com/office/drawing/2014/main" id="{EA764BC3-7F30-420D-A10C-6F317075D663}"/>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29029" name="Rectangle 7">
            <a:extLst>
              <a:ext uri="{FF2B5EF4-FFF2-40B4-BE49-F238E27FC236}">
                <a16:creationId xmlns:a16="http://schemas.microsoft.com/office/drawing/2014/main" id="{5CC9845F-3A99-4CDB-BF74-3CC7C3E9367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0D8D5FD6-E5EA-485F-B747-C4393051AB3D}" type="slidenum">
              <a:rPr lang="en-US" altLang="en-US" sz="1200" b="0" smtClean="0"/>
              <a:pPr/>
              <a:t>59</a:t>
            </a:fld>
            <a:endParaRPr lang="en-US" altLang="en-US" sz="1200" b="0"/>
          </a:p>
        </p:txBody>
      </p:sp>
      <p:sp>
        <p:nvSpPr>
          <p:cNvPr id="129030" name="Rectangle 2">
            <a:extLst>
              <a:ext uri="{FF2B5EF4-FFF2-40B4-BE49-F238E27FC236}">
                <a16:creationId xmlns:a16="http://schemas.microsoft.com/office/drawing/2014/main" id="{4FCF52BD-3F35-4563-885B-8C6FAB3EBDC2}"/>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29031" name="Rectangle 3">
            <a:extLst>
              <a:ext uri="{FF2B5EF4-FFF2-40B4-BE49-F238E27FC236}">
                <a16:creationId xmlns:a16="http://schemas.microsoft.com/office/drawing/2014/main" id="{C3AA0F9F-F259-469C-B0CD-A4F3004BFB5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29032" name="Rectangle 6">
            <a:extLst>
              <a:ext uri="{FF2B5EF4-FFF2-40B4-BE49-F238E27FC236}">
                <a16:creationId xmlns:a16="http://schemas.microsoft.com/office/drawing/2014/main" id="{0D4B86EF-2CF5-4055-93DD-E87B9317BAF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29033" name="Rectangle 7">
            <a:extLst>
              <a:ext uri="{FF2B5EF4-FFF2-40B4-BE49-F238E27FC236}">
                <a16:creationId xmlns:a16="http://schemas.microsoft.com/office/drawing/2014/main" id="{9E0C574E-0489-49AD-BC7C-E860C17E8A65}"/>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31491C64-E9E0-45EA-B513-840275942DE1}" type="slidenum">
              <a:rPr lang="en-US" altLang="en-US" sz="1200" b="0"/>
              <a:pPr algn="r"/>
              <a:t>59</a:t>
            </a:fld>
            <a:endParaRPr lang="en-US" altLang="en-US" sz="1200" b="0"/>
          </a:p>
        </p:txBody>
      </p:sp>
      <p:sp>
        <p:nvSpPr>
          <p:cNvPr id="129034" name="Rectangle 2">
            <a:extLst>
              <a:ext uri="{FF2B5EF4-FFF2-40B4-BE49-F238E27FC236}">
                <a16:creationId xmlns:a16="http://schemas.microsoft.com/office/drawing/2014/main" id="{13A30023-ACA3-4B98-825A-A8923A85DEB4}"/>
              </a:ext>
            </a:extLst>
          </p:cNvPr>
          <p:cNvSpPr>
            <a:spLocks noGrp="1" noRot="1" noChangeAspect="1" noChangeArrowheads="1" noTextEdit="1"/>
          </p:cNvSpPr>
          <p:nvPr>
            <p:ph type="sldImg"/>
          </p:nvPr>
        </p:nvSpPr>
        <p:spPr>
          <a:ln/>
        </p:spPr>
      </p:sp>
      <p:sp>
        <p:nvSpPr>
          <p:cNvPr id="129035" name="Rectangle 3">
            <a:extLst>
              <a:ext uri="{FF2B5EF4-FFF2-40B4-BE49-F238E27FC236}">
                <a16:creationId xmlns:a16="http://schemas.microsoft.com/office/drawing/2014/main" id="{7836FF43-48F6-49CF-A618-7FFA124C080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a:extLst>
              <a:ext uri="{FF2B5EF4-FFF2-40B4-BE49-F238E27FC236}">
                <a16:creationId xmlns:a16="http://schemas.microsoft.com/office/drawing/2014/main" id="{A2665078-A2DE-4D58-BCD5-5904E83155D2}"/>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802.11-25/0020r4</a:t>
            </a:r>
          </a:p>
        </p:txBody>
      </p:sp>
      <p:sp>
        <p:nvSpPr>
          <p:cNvPr id="131075" name="Rectangle 3">
            <a:extLst>
              <a:ext uri="{FF2B5EF4-FFF2-40B4-BE49-F238E27FC236}">
                <a16:creationId xmlns:a16="http://schemas.microsoft.com/office/drawing/2014/main" id="{E5EBE37B-F162-4182-940D-173B818080DE}"/>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2025</a:t>
            </a:r>
          </a:p>
        </p:txBody>
      </p:sp>
      <p:sp>
        <p:nvSpPr>
          <p:cNvPr id="131076" name="Rectangle 6">
            <a:extLst>
              <a:ext uri="{FF2B5EF4-FFF2-40B4-BE49-F238E27FC236}">
                <a16:creationId xmlns:a16="http://schemas.microsoft.com/office/drawing/2014/main" id="{F05DCE55-5E04-4EDC-95D7-DD32E4BFCEB9}"/>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31077" name="Rectangle 7">
            <a:extLst>
              <a:ext uri="{FF2B5EF4-FFF2-40B4-BE49-F238E27FC236}">
                <a16:creationId xmlns:a16="http://schemas.microsoft.com/office/drawing/2014/main" id="{A5116F17-5AA5-4F86-BD4F-38D51F9C1E8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478D5C4-D6E3-455C-9D13-386036D6DB9B}" type="slidenum">
              <a:rPr lang="en-US" altLang="en-US" sz="1200" b="0" smtClean="0"/>
              <a:pPr/>
              <a:t>60</a:t>
            </a:fld>
            <a:endParaRPr lang="en-US" altLang="en-US" sz="1200" b="0"/>
          </a:p>
        </p:txBody>
      </p:sp>
      <p:sp>
        <p:nvSpPr>
          <p:cNvPr id="131078" name="Rectangle 2">
            <a:extLst>
              <a:ext uri="{FF2B5EF4-FFF2-40B4-BE49-F238E27FC236}">
                <a16:creationId xmlns:a16="http://schemas.microsoft.com/office/drawing/2014/main" id="{77DF986D-6644-482B-AA67-9FDB4B9DE4CE}"/>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31079" name="Rectangle 3">
            <a:extLst>
              <a:ext uri="{FF2B5EF4-FFF2-40B4-BE49-F238E27FC236}">
                <a16:creationId xmlns:a16="http://schemas.microsoft.com/office/drawing/2014/main" id="{5D038EA3-7C46-4569-B9D9-69CDDA548BE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31080" name="Rectangle 6">
            <a:extLst>
              <a:ext uri="{FF2B5EF4-FFF2-40B4-BE49-F238E27FC236}">
                <a16:creationId xmlns:a16="http://schemas.microsoft.com/office/drawing/2014/main" id="{16F2E4F8-D0D1-4E50-8358-36318BBF796D}"/>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31081" name="Rectangle 7">
            <a:extLst>
              <a:ext uri="{FF2B5EF4-FFF2-40B4-BE49-F238E27FC236}">
                <a16:creationId xmlns:a16="http://schemas.microsoft.com/office/drawing/2014/main" id="{6513F1CD-A731-41D5-8440-71BFD3094126}"/>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0F381AA3-EF1E-4174-AADF-B71B14FA066A}" type="slidenum">
              <a:rPr lang="en-US" altLang="en-US" sz="1200" b="0"/>
              <a:pPr algn="r"/>
              <a:t>60</a:t>
            </a:fld>
            <a:endParaRPr lang="en-US" altLang="en-US" sz="1200" b="0"/>
          </a:p>
        </p:txBody>
      </p:sp>
      <p:sp>
        <p:nvSpPr>
          <p:cNvPr id="131082" name="Rectangle 2">
            <a:extLst>
              <a:ext uri="{FF2B5EF4-FFF2-40B4-BE49-F238E27FC236}">
                <a16:creationId xmlns:a16="http://schemas.microsoft.com/office/drawing/2014/main" id="{57A1B23E-B8F6-45D2-9F4E-8961D51A5ABD}"/>
              </a:ext>
            </a:extLst>
          </p:cNvPr>
          <p:cNvSpPr>
            <a:spLocks noGrp="1" noRot="1" noChangeAspect="1" noChangeArrowheads="1" noTextEdit="1"/>
          </p:cNvSpPr>
          <p:nvPr>
            <p:ph type="sldImg"/>
          </p:nvPr>
        </p:nvSpPr>
        <p:spPr>
          <a:ln/>
        </p:spPr>
      </p:sp>
      <p:sp>
        <p:nvSpPr>
          <p:cNvPr id="131083" name="Rectangle 3">
            <a:extLst>
              <a:ext uri="{FF2B5EF4-FFF2-40B4-BE49-F238E27FC236}">
                <a16:creationId xmlns:a16="http://schemas.microsoft.com/office/drawing/2014/main" id="{2A194365-F29D-44ED-9325-ED97D73D4E2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802.11-25/0020r4</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2025</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5</a:t>
            </a:fld>
            <a:endParaRPr lang="en-US" altLang="en-US" sz="1200" b="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a:extLst>
              <a:ext uri="{FF2B5EF4-FFF2-40B4-BE49-F238E27FC236}">
                <a16:creationId xmlns:a16="http://schemas.microsoft.com/office/drawing/2014/main" id="{67AE7D1B-BF88-4392-AB9D-81B102453ACE}"/>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802.11-25/0020r4</a:t>
            </a:r>
          </a:p>
        </p:txBody>
      </p:sp>
      <p:sp>
        <p:nvSpPr>
          <p:cNvPr id="126979" name="Rectangle 3">
            <a:extLst>
              <a:ext uri="{FF2B5EF4-FFF2-40B4-BE49-F238E27FC236}">
                <a16:creationId xmlns:a16="http://schemas.microsoft.com/office/drawing/2014/main" id="{949C4A17-614B-4E12-AAA4-272F059E1875}"/>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2025</a:t>
            </a:r>
          </a:p>
        </p:txBody>
      </p:sp>
      <p:sp>
        <p:nvSpPr>
          <p:cNvPr id="126980" name="Rectangle 6">
            <a:extLst>
              <a:ext uri="{FF2B5EF4-FFF2-40B4-BE49-F238E27FC236}">
                <a16:creationId xmlns:a16="http://schemas.microsoft.com/office/drawing/2014/main" id="{522970B5-8AE8-42A6-AD1A-9149B3A196C5}"/>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26981" name="Rectangle 7">
            <a:extLst>
              <a:ext uri="{FF2B5EF4-FFF2-40B4-BE49-F238E27FC236}">
                <a16:creationId xmlns:a16="http://schemas.microsoft.com/office/drawing/2014/main" id="{4EC1C003-2913-4AF1-B29B-52865176E67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BBC2DF09-C472-4CB1-9997-48ACE0A56858}" type="slidenum">
              <a:rPr lang="en-US" altLang="en-US" sz="1200" b="0" smtClean="0"/>
              <a:pPr/>
              <a:t>63</a:t>
            </a:fld>
            <a:endParaRPr lang="en-US" altLang="en-US" sz="1200" b="0"/>
          </a:p>
        </p:txBody>
      </p:sp>
      <p:sp>
        <p:nvSpPr>
          <p:cNvPr id="126982" name="Rectangle 2">
            <a:extLst>
              <a:ext uri="{FF2B5EF4-FFF2-40B4-BE49-F238E27FC236}">
                <a16:creationId xmlns:a16="http://schemas.microsoft.com/office/drawing/2014/main" id="{5D72DA4D-71E5-4AA3-907C-319A79322164}"/>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26983" name="Rectangle 3">
            <a:extLst>
              <a:ext uri="{FF2B5EF4-FFF2-40B4-BE49-F238E27FC236}">
                <a16:creationId xmlns:a16="http://schemas.microsoft.com/office/drawing/2014/main" id="{94DC140C-475B-45F0-A424-9A45FF8F65D6}"/>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26984" name="Rectangle 6">
            <a:extLst>
              <a:ext uri="{FF2B5EF4-FFF2-40B4-BE49-F238E27FC236}">
                <a16:creationId xmlns:a16="http://schemas.microsoft.com/office/drawing/2014/main" id="{31E52146-6D2A-485B-851C-E7E290F8D570}"/>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26985" name="Rectangle 7">
            <a:extLst>
              <a:ext uri="{FF2B5EF4-FFF2-40B4-BE49-F238E27FC236}">
                <a16:creationId xmlns:a16="http://schemas.microsoft.com/office/drawing/2014/main" id="{67D2AC80-ECD1-4419-A164-E12ABACB8ADF}"/>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DC471F62-824B-425F-9C9F-C62EDA65727F}" type="slidenum">
              <a:rPr lang="en-US" altLang="en-US" sz="1200" b="0"/>
              <a:pPr algn="r"/>
              <a:t>63</a:t>
            </a:fld>
            <a:endParaRPr lang="en-US" altLang="en-US" sz="1200" b="0"/>
          </a:p>
        </p:txBody>
      </p:sp>
      <p:sp>
        <p:nvSpPr>
          <p:cNvPr id="126986" name="Rectangle 2">
            <a:extLst>
              <a:ext uri="{FF2B5EF4-FFF2-40B4-BE49-F238E27FC236}">
                <a16:creationId xmlns:a16="http://schemas.microsoft.com/office/drawing/2014/main" id="{CCD003E5-D38E-432B-BA26-97C3B5111165}"/>
              </a:ext>
            </a:extLst>
          </p:cNvPr>
          <p:cNvSpPr>
            <a:spLocks noGrp="1" noRot="1" noChangeAspect="1" noChangeArrowheads="1" noTextEdit="1"/>
          </p:cNvSpPr>
          <p:nvPr>
            <p:ph type="sldImg"/>
          </p:nvPr>
        </p:nvSpPr>
        <p:spPr>
          <a:ln/>
        </p:spPr>
      </p:sp>
      <p:sp>
        <p:nvSpPr>
          <p:cNvPr id="126987" name="Rectangle 3">
            <a:extLst>
              <a:ext uri="{FF2B5EF4-FFF2-40B4-BE49-F238E27FC236}">
                <a16:creationId xmlns:a16="http://schemas.microsoft.com/office/drawing/2014/main" id="{C8A5D79B-5983-4AE4-883A-5828D8142C4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a:extLst>
              <a:ext uri="{FF2B5EF4-FFF2-40B4-BE49-F238E27FC236}">
                <a16:creationId xmlns:a16="http://schemas.microsoft.com/office/drawing/2014/main" id="{FCDBF9AD-4F85-4923-B78E-528B23D96AEB}"/>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802.11-25/0020r4</a:t>
            </a:r>
          </a:p>
        </p:txBody>
      </p:sp>
      <p:sp>
        <p:nvSpPr>
          <p:cNvPr id="141315" name="Rectangle 3">
            <a:extLst>
              <a:ext uri="{FF2B5EF4-FFF2-40B4-BE49-F238E27FC236}">
                <a16:creationId xmlns:a16="http://schemas.microsoft.com/office/drawing/2014/main" id="{72858CF1-6E53-4107-828E-9ACF7FFC9D3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2025</a:t>
            </a:r>
          </a:p>
        </p:txBody>
      </p:sp>
      <p:sp>
        <p:nvSpPr>
          <p:cNvPr id="141316" name="Rectangle 6">
            <a:extLst>
              <a:ext uri="{FF2B5EF4-FFF2-40B4-BE49-F238E27FC236}">
                <a16:creationId xmlns:a16="http://schemas.microsoft.com/office/drawing/2014/main" id="{55526E62-DFF7-4E70-90AF-41E18AACCF56}"/>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41317" name="Rectangle 7">
            <a:extLst>
              <a:ext uri="{FF2B5EF4-FFF2-40B4-BE49-F238E27FC236}">
                <a16:creationId xmlns:a16="http://schemas.microsoft.com/office/drawing/2014/main" id="{0162475C-EB3A-4E0D-8219-2844D0192F8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F21927B7-73F8-4D36-91F9-D2DF754E6DC0}" type="slidenum">
              <a:rPr lang="en-US" altLang="en-US" sz="1200" b="0" smtClean="0"/>
              <a:pPr/>
              <a:t>64</a:t>
            </a:fld>
            <a:endParaRPr lang="en-US" altLang="en-US" sz="1200" b="0"/>
          </a:p>
        </p:txBody>
      </p:sp>
      <p:sp>
        <p:nvSpPr>
          <p:cNvPr id="141318" name="Rectangle 2">
            <a:extLst>
              <a:ext uri="{FF2B5EF4-FFF2-40B4-BE49-F238E27FC236}">
                <a16:creationId xmlns:a16="http://schemas.microsoft.com/office/drawing/2014/main" id="{0FAC8B36-7F80-42B6-9E8A-B2580D93EBB8}"/>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41319" name="Rectangle 3">
            <a:extLst>
              <a:ext uri="{FF2B5EF4-FFF2-40B4-BE49-F238E27FC236}">
                <a16:creationId xmlns:a16="http://schemas.microsoft.com/office/drawing/2014/main" id="{4E3439E3-B900-48EF-BD99-4DCEF2786D5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41320" name="Rectangle 6">
            <a:extLst>
              <a:ext uri="{FF2B5EF4-FFF2-40B4-BE49-F238E27FC236}">
                <a16:creationId xmlns:a16="http://schemas.microsoft.com/office/drawing/2014/main" id="{0DB3BC0A-8C06-4CB5-86CF-8B5DC0CC7EB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41321" name="Rectangle 7">
            <a:extLst>
              <a:ext uri="{FF2B5EF4-FFF2-40B4-BE49-F238E27FC236}">
                <a16:creationId xmlns:a16="http://schemas.microsoft.com/office/drawing/2014/main" id="{E80CF3AF-3C18-436F-935B-0D3ECA2005B9}"/>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89125CC6-EAD7-441C-B4BE-675E0AE8FFDD}" type="slidenum">
              <a:rPr lang="en-US" altLang="en-US" sz="1200" b="0"/>
              <a:pPr algn="r"/>
              <a:t>64</a:t>
            </a:fld>
            <a:endParaRPr lang="en-US" altLang="en-US" sz="1200" b="0"/>
          </a:p>
        </p:txBody>
      </p:sp>
      <p:sp>
        <p:nvSpPr>
          <p:cNvPr id="141322" name="Rectangle 2">
            <a:extLst>
              <a:ext uri="{FF2B5EF4-FFF2-40B4-BE49-F238E27FC236}">
                <a16:creationId xmlns:a16="http://schemas.microsoft.com/office/drawing/2014/main" id="{AD217D57-581E-4612-B1BE-43CC4AC14F8C}"/>
              </a:ext>
            </a:extLst>
          </p:cNvPr>
          <p:cNvSpPr>
            <a:spLocks noGrp="1" noRot="1" noChangeAspect="1" noChangeArrowheads="1" noTextEdit="1"/>
          </p:cNvSpPr>
          <p:nvPr>
            <p:ph type="sldImg"/>
          </p:nvPr>
        </p:nvSpPr>
        <p:spPr>
          <a:ln/>
        </p:spPr>
      </p:sp>
      <p:sp>
        <p:nvSpPr>
          <p:cNvPr id="141323" name="Rectangle 3">
            <a:extLst>
              <a:ext uri="{FF2B5EF4-FFF2-40B4-BE49-F238E27FC236}">
                <a16:creationId xmlns:a16="http://schemas.microsoft.com/office/drawing/2014/main" id="{DA89CEEA-C822-4AAC-85E9-BBE5BECBB0C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802.11-25/0020r4</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2025</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6</a:t>
            </a:fld>
            <a:endParaRPr lang="en-US" altLang="en-US" sz="1200" b="0"/>
          </a:p>
        </p:txBody>
      </p:sp>
    </p:spTree>
    <p:extLst>
      <p:ext uri="{BB962C8B-B14F-4D97-AF65-F5344CB8AC3E}">
        <p14:creationId xmlns:p14="http://schemas.microsoft.com/office/powerpoint/2010/main" val="24858680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a:extLst>
              <a:ext uri="{FF2B5EF4-FFF2-40B4-BE49-F238E27FC236}">
                <a16:creationId xmlns:a16="http://schemas.microsoft.com/office/drawing/2014/main" id="{D47E01EC-7080-4200-8869-74C317E5A081}"/>
              </a:ext>
            </a:extLst>
          </p:cNvPr>
          <p:cNvSpPr>
            <a:spLocks noGrp="1" noRot="1" noChangeAspect="1" noChangeArrowheads="1" noTextEdit="1"/>
          </p:cNvSpPr>
          <p:nvPr>
            <p:ph type="sldImg"/>
          </p:nvPr>
        </p:nvSpPr>
        <p:spPr>
          <a:ln/>
        </p:spPr>
      </p:sp>
      <p:sp>
        <p:nvSpPr>
          <p:cNvPr id="32771" name="Notes Placeholder 2">
            <a:extLst>
              <a:ext uri="{FF2B5EF4-FFF2-40B4-BE49-F238E27FC236}">
                <a16:creationId xmlns:a16="http://schemas.microsoft.com/office/drawing/2014/main" id="{B422504E-765A-4BE5-A6CF-FC57818B25D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2772" name="Header Placeholder 3">
            <a:extLst>
              <a:ext uri="{FF2B5EF4-FFF2-40B4-BE49-F238E27FC236}">
                <a16:creationId xmlns:a16="http://schemas.microsoft.com/office/drawing/2014/main" id="{F81592B2-391E-4C35-B3A0-06A9C2AD44F2}"/>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802.11-25/0020r4</a:t>
            </a:r>
          </a:p>
        </p:txBody>
      </p:sp>
      <p:sp>
        <p:nvSpPr>
          <p:cNvPr id="32773" name="Date Placeholder 4">
            <a:extLst>
              <a:ext uri="{FF2B5EF4-FFF2-40B4-BE49-F238E27FC236}">
                <a16:creationId xmlns:a16="http://schemas.microsoft.com/office/drawing/2014/main" id="{A1B3C65D-F577-456B-A131-8F831C993A1C}"/>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2025</a:t>
            </a:r>
          </a:p>
        </p:txBody>
      </p:sp>
      <p:sp>
        <p:nvSpPr>
          <p:cNvPr id="32774" name="Footer Placeholder 5">
            <a:extLst>
              <a:ext uri="{FF2B5EF4-FFF2-40B4-BE49-F238E27FC236}">
                <a16:creationId xmlns:a16="http://schemas.microsoft.com/office/drawing/2014/main" id="{5E15CFA5-027C-4BAE-B564-878F6049A803}"/>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2775" name="Slide Number Placeholder 6">
            <a:extLst>
              <a:ext uri="{FF2B5EF4-FFF2-40B4-BE49-F238E27FC236}">
                <a16:creationId xmlns:a16="http://schemas.microsoft.com/office/drawing/2014/main" id="{94E4DD26-EB8E-43AE-BAC7-42859A243F5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992A3B27-09A7-4A20-BFC9-1C7C394A4973}" type="slidenum">
              <a:rPr lang="en-US" altLang="en-US" sz="1200" b="0" smtClean="0"/>
              <a:pPr/>
              <a:t>7</a:t>
            </a:fld>
            <a:endParaRPr lang="en-US" altLang="en-US" sz="1200" b="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a:t>
            </a:r>
            <a:r>
              <a:rPr lang="en-US" baseline="0" dirty="0"/>
              <a:t> summarizes the IEEE standards association membership and development process.</a:t>
            </a:r>
          </a:p>
          <a:p>
            <a:r>
              <a:rPr lang="en-US" baseline="0" dirty="0"/>
              <a:t>IEEE Society Standards Committees propose new projects, and projects are developed according to the chart on the right.</a:t>
            </a:r>
          </a:p>
          <a:p>
            <a:r>
              <a:rPr lang="en-US" baseline="0" dirty="0"/>
              <a:t>Describe the chart.</a:t>
            </a:r>
            <a:endParaRPr lang="en-GB" dirty="0"/>
          </a:p>
        </p:txBody>
      </p:sp>
      <p:sp>
        <p:nvSpPr>
          <p:cNvPr id="4" name="Slide Number Placeholder 3"/>
          <p:cNvSpPr>
            <a:spLocks noGrp="1"/>
          </p:cNvSpPr>
          <p:nvPr>
            <p:ph type="sldNum" sz="quarter" idx="10"/>
          </p:nvPr>
        </p:nvSpPr>
        <p:spPr/>
        <p:txBody>
          <a:bodyPr/>
          <a:lstStyle/>
          <a:p>
            <a:fld id="{5BFEAE42-E3FE-4405-B7FC-4425D05B92A0}" type="slidenum">
              <a:rPr lang="en-GB" smtClean="0"/>
              <a:pPr/>
              <a:t>8</a:t>
            </a:fld>
            <a:endParaRPr lang="en-GB"/>
          </a:p>
        </p:txBody>
      </p:sp>
    </p:spTree>
    <p:extLst>
      <p:ext uri="{BB962C8B-B14F-4D97-AF65-F5344CB8AC3E}">
        <p14:creationId xmlns:p14="http://schemas.microsoft.com/office/powerpoint/2010/main" val="20147292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C4A5795D-98F1-43C3-8F10-3A783CF7B478}"/>
              </a:ext>
            </a:extLst>
          </p:cNvPr>
          <p:cNvSpPr>
            <a:spLocks noGrp="1" noRot="1" noChangeAspect="1" noChangeArrowheads="1" noTextEdit="1"/>
          </p:cNvSpPr>
          <p:nvPr>
            <p:ph type="sldImg"/>
          </p:nvPr>
        </p:nvSpPr>
        <p:spPr>
          <a:ln/>
        </p:spPr>
      </p:sp>
      <p:sp>
        <p:nvSpPr>
          <p:cNvPr id="35843" name="Notes Placeholder 2">
            <a:extLst>
              <a:ext uri="{FF2B5EF4-FFF2-40B4-BE49-F238E27FC236}">
                <a16:creationId xmlns:a16="http://schemas.microsoft.com/office/drawing/2014/main" id="{D316B6A0-FBA4-44D4-B525-0678765AF8C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z="1100"/>
          </a:p>
        </p:txBody>
      </p:sp>
      <p:sp>
        <p:nvSpPr>
          <p:cNvPr id="35844" name="Slide Number Placeholder 3">
            <a:extLst>
              <a:ext uri="{FF2B5EF4-FFF2-40B4-BE49-F238E27FC236}">
                <a16:creationId xmlns:a16="http://schemas.microsoft.com/office/drawing/2014/main" id="{ECB05908-3309-4E43-8AA7-218BCEB28C9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4E220EBD-672F-468C-9AAA-3B7A00C7D582}" type="slidenum">
              <a:rPr lang="en-US" altLang="en-US" sz="1200" b="0" smtClean="0">
                <a:solidFill>
                  <a:srgbClr val="000000"/>
                </a:solidFill>
              </a:rPr>
              <a:pPr/>
              <a:t>9</a:t>
            </a:fld>
            <a:endParaRPr lang="en-US" altLang="en-US" sz="1200" b="0">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dirty="0"/>
              <a:t>July 2025</a:t>
            </a:r>
            <a:endParaRPr lang="en-GB" dirty="0"/>
          </a:p>
        </p:txBody>
      </p:sp>
      <p:sp>
        <p:nvSpPr>
          <p:cNvPr id="5" name="Rectangle 4"/>
          <p:cNvSpPr>
            <a:spLocks noGrp="1" noChangeArrowheads="1"/>
          </p:cNvSpPr>
          <p:nvPr>
            <p:ph type="ftr" idx="11"/>
          </p:nvPr>
        </p:nvSpPr>
        <p:spPr>
          <a:ln/>
        </p:spPr>
        <p:txBody>
          <a:bodyPr/>
          <a:lstStyle>
            <a:lvl1pPr>
              <a:defRPr/>
            </a:lvl1pPr>
          </a:lstStyle>
          <a:p>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a:p>
        </p:txBody>
      </p:sp>
    </p:spTree>
    <p:extLst>
      <p:ext uri="{BB962C8B-B14F-4D97-AF65-F5344CB8AC3E}">
        <p14:creationId xmlns:p14="http://schemas.microsoft.com/office/powerpoint/2010/main" val="4049900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B2C05462-8841-55BE-B73D-16A2AAE4143F}"/>
              </a:ext>
            </a:extLst>
          </p:cNvPr>
          <p:cNvSpPr>
            <a:spLocks noGrp="1" noChangeArrowheads="1"/>
          </p:cNvSpPr>
          <p:nvPr>
            <p:ph type="dt" idx="10"/>
          </p:nvPr>
        </p:nvSpPr>
        <p:spPr>
          <a:xfrm>
            <a:off x="929218" y="333375"/>
            <a:ext cx="2499783" cy="273050"/>
          </a:xfrm>
          <a:ln/>
        </p:spPr>
        <p:txBody>
          <a:bodyPr/>
          <a:lstStyle>
            <a:lvl1pPr>
              <a:defRPr/>
            </a:lvl1pPr>
          </a:lstStyle>
          <a:p>
            <a:r>
              <a:rPr lang="en-US" dirty="0"/>
              <a:t>July 2025</a:t>
            </a:r>
            <a:endParaRPr lang="en-GB" dirty="0"/>
          </a:p>
        </p:txBody>
      </p:sp>
    </p:spTree>
    <p:extLst>
      <p:ext uri="{BB962C8B-B14F-4D97-AF65-F5344CB8AC3E}">
        <p14:creationId xmlns:p14="http://schemas.microsoft.com/office/powerpoint/2010/main" val="2811068671"/>
      </p:ext>
    </p:extLst>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B88918E3-ED31-4B3D-9A2A-76EF7C77191B}"/>
              </a:ext>
            </a:extLst>
          </p:cNvPr>
          <p:cNvSpPr>
            <a:spLocks noGrp="1"/>
          </p:cNvSpPr>
          <p:nvPr>
            <p:ph type="sldNum" sz="quarter" idx="10"/>
          </p:nvPr>
        </p:nvSpPr>
        <p:spPr/>
        <p:txBody>
          <a:bodyPr/>
          <a:lstStyle>
            <a:lvl1pPr>
              <a:defRPr/>
            </a:lvl1pPr>
          </a:lstStyle>
          <a:p>
            <a:pPr>
              <a:defRPr/>
            </a:pPr>
            <a:fld id="{F26953B9-BDD2-44A2-87E0-A9CE80E8F7DB}" type="slidenum">
              <a:rPr lang="en-US" altLang="en-US"/>
              <a:pPr>
                <a:defRPr/>
              </a:pPr>
              <a:t>‹#›</a:t>
            </a:fld>
            <a:endParaRPr lang="en-US" altLang="en-US"/>
          </a:p>
        </p:txBody>
      </p:sp>
      <p:sp>
        <p:nvSpPr>
          <p:cNvPr id="4" name="Date Placeholder 2">
            <a:extLst>
              <a:ext uri="{FF2B5EF4-FFF2-40B4-BE49-F238E27FC236}">
                <a16:creationId xmlns:a16="http://schemas.microsoft.com/office/drawing/2014/main" id="{55504773-34B9-4B13-A939-BF77560B31A4}"/>
              </a:ext>
            </a:extLst>
          </p:cNvPr>
          <p:cNvSpPr>
            <a:spLocks noGrp="1"/>
          </p:cNvSpPr>
          <p:nvPr>
            <p:ph type="dt" sz="half" idx="11"/>
          </p:nvPr>
        </p:nvSpPr>
        <p:spPr/>
        <p:txBody>
          <a:bodyPr/>
          <a:lstStyle>
            <a:lvl1pPr>
              <a:defRPr/>
            </a:lvl1pPr>
          </a:lstStyle>
          <a:p>
            <a:pPr>
              <a:defRPr/>
            </a:pPr>
            <a:r>
              <a:rPr lang="en-US" dirty="0"/>
              <a:t>July 2025</a:t>
            </a:r>
          </a:p>
        </p:txBody>
      </p:sp>
    </p:spTree>
    <p:extLst>
      <p:ext uri="{BB962C8B-B14F-4D97-AF65-F5344CB8AC3E}">
        <p14:creationId xmlns:p14="http://schemas.microsoft.com/office/powerpoint/2010/main" val="38983062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5_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3C637656-8C3C-4BAE-B1BD-C2B619A9C10D}"/>
              </a:ext>
            </a:extLst>
          </p:cNvPr>
          <p:cNvSpPr>
            <a:spLocks noGrp="1"/>
          </p:cNvSpPr>
          <p:nvPr>
            <p:ph type="sldNum" sz="quarter" idx="10"/>
          </p:nvPr>
        </p:nvSpPr>
        <p:spPr/>
        <p:txBody>
          <a:bodyPr/>
          <a:lstStyle>
            <a:lvl1pPr>
              <a:defRPr/>
            </a:lvl1pPr>
          </a:lstStyle>
          <a:p>
            <a:pPr>
              <a:defRPr/>
            </a:pPr>
            <a:fld id="{770FE30A-65F2-401B-B4EF-50D22A2B3FAB}" type="slidenum">
              <a:rPr lang="en-US"/>
              <a:pPr>
                <a:defRPr/>
              </a:pPr>
              <a:t>‹#›</a:t>
            </a:fld>
            <a:endParaRPr lang="en-US" dirty="0"/>
          </a:p>
        </p:txBody>
      </p:sp>
      <p:sp>
        <p:nvSpPr>
          <p:cNvPr id="4" name="Date Placeholder 2">
            <a:extLst>
              <a:ext uri="{FF2B5EF4-FFF2-40B4-BE49-F238E27FC236}">
                <a16:creationId xmlns:a16="http://schemas.microsoft.com/office/drawing/2014/main" id="{A988F354-FBAA-4E37-A836-F27B1C0C9C32}"/>
              </a:ext>
            </a:extLst>
          </p:cNvPr>
          <p:cNvSpPr>
            <a:spLocks noGrp="1"/>
          </p:cNvSpPr>
          <p:nvPr>
            <p:ph type="dt" sz="half" idx="11"/>
          </p:nvPr>
        </p:nvSpPr>
        <p:spPr/>
        <p:txBody>
          <a:bodyPr/>
          <a:lstStyle>
            <a:lvl1pPr>
              <a:defRPr/>
            </a:lvl1pPr>
          </a:lstStyle>
          <a:p>
            <a:pPr>
              <a:defRPr/>
            </a:pPr>
            <a:r>
              <a:rPr lang="en-US" dirty="0"/>
              <a:t>July 2025</a:t>
            </a:r>
          </a:p>
        </p:txBody>
      </p:sp>
    </p:spTree>
    <p:extLst>
      <p:ext uri="{BB962C8B-B14F-4D97-AF65-F5344CB8AC3E}">
        <p14:creationId xmlns:p14="http://schemas.microsoft.com/office/powerpoint/2010/main" val="35339778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2_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1095760D-D891-4138-B910-6C93A23B55CF}"/>
              </a:ext>
            </a:extLst>
          </p:cNvPr>
          <p:cNvSpPr>
            <a:spLocks noGrp="1"/>
          </p:cNvSpPr>
          <p:nvPr>
            <p:ph type="sldNum" sz="quarter" idx="10"/>
          </p:nvPr>
        </p:nvSpPr>
        <p:spPr/>
        <p:txBody>
          <a:bodyPr/>
          <a:lstStyle>
            <a:lvl1pPr>
              <a:defRPr/>
            </a:lvl1pPr>
          </a:lstStyle>
          <a:p>
            <a:pPr>
              <a:defRPr/>
            </a:pPr>
            <a:fld id="{B5020E3C-FE33-423E-B292-A3F6E284FA20}" type="slidenum">
              <a:rPr lang="en-US"/>
              <a:pPr>
                <a:defRPr/>
              </a:pPr>
              <a:t>‹#›</a:t>
            </a:fld>
            <a:endParaRPr lang="en-US" dirty="0"/>
          </a:p>
        </p:txBody>
      </p:sp>
      <p:sp>
        <p:nvSpPr>
          <p:cNvPr id="4" name="Date Placeholder 2">
            <a:extLst>
              <a:ext uri="{FF2B5EF4-FFF2-40B4-BE49-F238E27FC236}">
                <a16:creationId xmlns:a16="http://schemas.microsoft.com/office/drawing/2014/main" id="{3D6129F6-88ED-443F-82D5-D6DFB3E33A32}"/>
              </a:ext>
            </a:extLst>
          </p:cNvPr>
          <p:cNvSpPr>
            <a:spLocks noGrp="1"/>
          </p:cNvSpPr>
          <p:nvPr>
            <p:ph type="dt" sz="half" idx="11"/>
          </p:nvPr>
        </p:nvSpPr>
        <p:spPr/>
        <p:txBody>
          <a:bodyPr/>
          <a:lstStyle>
            <a:lvl1pPr>
              <a:defRPr/>
            </a:lvl1pPr>
          </a:lstStyle>
          <a:p>
            <a:pPr>
              <a:defRPr/>
            </a:pPr>
            <a:r>
              <a:rPr lang="en-US" dirty="0"/>
              <a:t>July 2025</a:t>
            </a:r>
          </a:p>
        </p:txBody>
      </p:sp>
    </p:spTree>
    <p:extLst>
      <p:ext uri="{BB962C8B-B14F-4D97-AF65-F5344CB8AC3E}">
        <p14:creationId xmlns:p14="http://schemas.microsoft.com/office/powerpoint/2010/main" val="27813065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3_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F58A0FB9-4456-432C-AE34-CD76C19BF487}"/>
              </a:ext>
            </a:extLst>
          </p:cNvPr>
          <p:cNvSpPr>
            <a:spLocks noGrp="1"/>
          </p:cNvSpPr>
          <p:nvPr>
            <p:ph type="sldNum" sz="quarter" idx="10"/>
          </p:nvPr>
        </p:nvSpPr>
        <p:spPr/>
        <p:txBody>
          <a:bodyPr/>
          <a:lstStyle>
            <a:lvl1pPr>
              <a:defRPr/>
            </a:lvl1pPr>
          </a:lstStyle>
          <a:p>
            <a:pPr>
              <a:defRPr/>
            </a:pPr>
            <a:fld id="{3E6ED91E-2CB4-4D2F-B6C3-A1410176EB22}" type="slidenum">
              <a:rPr lang="en-US"/>
              <a:pPr>
                <a:defRPr/>
              </a:pPr>
              <a:t>‹#›</a:t>
            </a:fld>
            <a:endParaRPr lang="en-US" dirty="0"/>
          </a:p>
        </p:txBody>
      </p:sp>
      <p:sp>
        <p:nvSpPr>
          <p:cNvPr id="4" name="Date Placeholder 2">
            <a:extLst>
              <a:ext uri="{FF2B5EF4-FFF2-40B4-BE49-F238E27FC236}">
                <a16:creationId xmlns:a16="http://schemas.microsoft.com/office/drawing/2014/main" id="{6E71F971-C076-4E66-A8C3-B4D63785E292}"/>
              </a:ext>
            </a:extLst>
          </p:cNvPr>
          <p:cNvSpPr>
            <a:spLocks noGrp="1"/>
          </p:cNvSpPr>
          <p:nvPr>
            <p:ph type="dt" sz="half" idx="11"/>
          </p:nvPr>
        </p:nvSpPr>
        <p:spPr/>
        <p:txBody>
          <a:bodyPr/>
          <a:lstStyle>
            <a:lvl1pPr>
              <a:defRPr/>
            </a:lvl1pPr>
          </a:lstStyle>
          <a:p>
            <a:pPr>
              <a:defRPr/>
            </a:pPr>
            <a:r>
              <a:rPr lang="en-US" dirty="0"/>
              <a:t>July 2025</a:t>
            </a:r>
          </a:p>
        </p:txBody>
      </p:sp>
    </p:spTree>
    <p:extLst>
      <p:ext uri="{BB962C8B-B14F-4D97-AF65-F5344CB8AC3E}">
        <p14:creationId xmlns:p14="http://schemas.microsoft.com/office/powerpoint/2010/main" val="20877261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4_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ACEEFC0B-5699-4F87-A672-F5F7F733875E}"/>
              </a:ext>
            </a:extLst>
          </p:cNvPr>
          <p:cNvSpPr>
            <a:spLocks noGrp="1"/>
          </p:cNvSpPr>
          <p:nvPr>
            <p:ph type="sldNum" sz="quarter" idx="10"/>
          </p:nvPr>
        </p:nvSpPr>
        <p:spPr/>
        <p:txBody>
          <a:bodyPr/>
          <a:lstStyle>
            <a:lvl1pPr>
              <a:defRPr/>
            </a:lvl1pPr>
          </a:lstStyle>
          <a:p>
            <a:pPr>
              <a:defRPr/>
            </a:pPr>
            <a:fld id="{CFD03B40-539B-4A0F-9B7D-FB8982A8DD9C}" type="slidenum">
              <a:rPr lang="en-US"/>
              <a:pPr>
                <a:defRPr/>
              </a:pPr>
              <a:t>‹#›</a:t>
            </a:fld>
            <a:endParaRPr lang="en-US" dirty="0"/>
          </a:p>
        </p:txBody>
      </p:sp>
      <p:sp>
        <p:nvSpPr>
          <p:cNvPr id="4" name="Date Placeholder 2">
            <a:extLst>
              <a:ext uri="{FF2B5EF4-FFF2-40B4-BE49-F238E27FC236}">
                <a16:creationId xmlns:a16="http://schemas.microsoft.com/office/drawing/2014/main" id="{A6F843CF-774F-480B-AB43-C23A391B6103}"/>
              </a:ext>
            </a:extLst>
          </p:cNvPr>
          <p:cNvSpPr>
            <a:spLocks noGrp="1"/>
          </p:cNvSpPr>
          <p:nvPr>
            <p:ph type="dt" sz="half" idx="11"/>
          </p:nvPr>
        </p:nvSpPr>
        <p:spPr/>
        <p:txBody>
          <a:bodyPr/>
          <a:lstStyle>
            <a:lvl1pPr>
              <a:defRPr/>
            </a:lvl1pPr>
          </a:lstStyle>
          <a:p>
            <a:pPr>
              <a:defRPr/>
            </a:pPr>
            <a:r>
              <a:rPr lang="en-US" dirty="0"/>
              <a:t>July 2025</a:t>
            </a:r>
          </a:p>
        </p:txBody>
      </p:sp>
    </p:spTree>
    <p:extLst>
      <p:ext uri="{BB962C8B-B14F-4D97-AF65-F5344CB8AC3E}">
        <p14:creationId xmlns:p14="http://schemas.microsoft.com/office/powerpoint/2010/main" val="8959011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0">
            <a:extLst>
              <a:ext uri="{FF2B5EF4-FFF2-40B4-BE49-F238E27FC236}">
                <a16:creationId xmlns:a16="http://schemas.microsoft.com/office/drawing/2014/main" id="{443F3372-0BF3-4D3E-8319-A2B4D2D54ED2}"/>
              </a:ext>
            </a:extLst>
          </p:cNvPr>
          <p:cNvSpPr>
            <a:spLocks noGrp="1" noChangeArrowheads="1"/>
          </p:cNvSpPr>
          <p:nvPr>
            <p:ph type="dt" sz="half" idx="10"/>
          </p:nvPr>
        </p:nvSpPr>
        <p:spPr/>
        <p:txBody>
          <a:bodyPr/>
          <a:lstStyle>
            <a:lvl1pPr>
              <a:defRPr/>
            </a:lvl1pPr>
          </a:lstStyle>
          <a:p>
            <a:pPr>
              <a:defRPr/>
            </a:pPr>
            <a:r>
              <a:rPr lang="en-US" dirty="0"/>
              <a:t>July 2025</a:t>
            </a:r>
          </a:p>
        </p:txBody>
      </p:sp>
      <p:sp>
        <p:nvSpPr>
          <p:cNvPr id="6" name="Footer Placeholder 11">
            <a:extLst>
              <a:ext uri="{FF2B5EF4-FFF2-40B4-BE49-F238E27FC236}">
                <a16:creationId xmlns:a16="http://schemas.microsoft.com/office/drawing/2014/main" id="{7565D540-4D86-4512-AD34-44DB772920EA}"/>
              </a:ext>
            </a:extLst>
          </p:cNvPr>
          <p:cNvSpPr>
            <a:spLocks noGrp="1" noChangeArrowheads="1"/>
          </p:cNvSpPr>
          <p:nvPr>
            <p:ph type="ftr" sz="quarter" idx="11"/>
          </p:nvPr>
        </p:nvSpPr>
        <p:spPr/>
        <p:txBody>
          <a:bodyPr/>
          <a:lstStyle>
            <a:lvl1pPr>
              <a:defRPr/>
            </a:lvl1pPr>
          </a:lstStyle>
          <a:p>
            <a:pPr>
              <a:defRPr/>
            </a:pPr>
            <a:endParaRPr lang="en-US" dirty="0"/>
          </a:p>
        </p:txBody>
      </p:sp>
      <p:sp>
        <p:nvSpPr>
          <p:cNvPr id="7" name="Slide Number Placeholder 12">
            <a:extLst>
              <a:ext uri="{FF2B5EF4-FFF2-40B4-BE49-F238E27FC236}">
                <a16:creationId xmlns:a16="http://schemas.microsoft.com/office/drawing/2014/main" id="{EDE716D5-BB8C-4E9A-9CD5-5216A9E6345A}"/>
              </a:ext>
            </a:extLst>
          </p:cNvPr>
          <p:cNvSpPr>
            <a:spLocks noGrp="1" noChangeArrowheads="1"/>
          </p:cNvSpPr>
          <p:nvPr>
            <p:ph type="sldNum" sz="quarter" idx="12"/>
          </p:nvPr>
        </p:nvSpPr>
        <p:spPr/>
        <p:txBody>
          <a:bodyPr/>
          <a:lstStyle>
            <a:lvl1pPr>
              <a:defRPr/>
            </a:lvl1pPr>
          </a:lstStyle>
          <a:p>
            <a:pPr>
              <a:defRPr/>
            </a:pPr>
            <a:r>
              <a:rPr lang="en-US" altLang="en-US"/>
              <a:t>Slide </a:t>
            </a:r>
            <a:fld id="{C65FD1F4-0030-4E53-8C0C-5774816E671F}" type="slidenum">
              <a:rPr lang="en-US" altLang="en-US" smtClean="0"/>
              <a:pPr>
                <a:defRPr/>
              </a:pPr>
              <a:t>‹#›</a:t>
            </a:fld>
            <a:endParaRPr lang="en-US" altLang="en-US"/>
          </a:p>
        </p:txBody>
      </p:sp>
    </p:spTree>
    <p:extLst>
      <p:ext uri="{BB962C8B-B14F-4D97-AF65-F5344CB8AC3E}">
        <p14:creationId xmlns:p14="http://schemas.microsoft.com/office/powerpoint/2010/main" val="29730521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1 Content">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t>Click to edit Master title style</a:t>
            </a:r>
          </a:p>
        </p:txBody>
      </p:sp>
      <p:sp>
        <p:nvSpPr>
          <p:cNvPr id="5" name="Content Placeholder 4"/>
          <p:cNvSpPr>
            <a:spLocks noGrp="1"/>
          </p:cNvSpPr>
          <p:nvPr>
            <p:ph sz="quarter" idx="14"/>
          </p:nvPr>
        </p:nvSpPr>
        <p:spPr>
          <a:xfrm>
            <a:off x="487680" y="1645920"/>
            <a:ext cx="11101917" cy="43891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1"/>
          <p:cNvSpPr>
            <a:spLocks noGrp="1"/>
          </p:cNvSpPr>
          <p:nvPr>
            <p:ph type="sldNum" sz="quarter" idx="15"/>
          </p:nvPr>
        </p:nvSpPr>
        <p:spPr/>
        <p:txBody>
          <a:bodyPr/>
          <a:lstStyle>
            <a:lvl1pPr>
              <a:defRPr/>
            </a:lvl1pPr>
          </a:lstStyle>
          <a:p>
            <a:pPr>
              <a:defRPr/>
            </a:pPr>
            <a:fld id="{1F2884EB-C6E3-684C-A39B-0E652C4E0E60}" type="slidenum">
              <a:rPr lang="en-US">
                <a:solidFill>
                  <a:prstClr val="black">
                    <a:tint val="75000"/>
                  </a:prstClr>
                </a:solidFill>
              </a:rPr>
              <a:pPr>
                <a:defRPr/>
              </a:pPr>
              <a:t>‹#›</a:t>
            </a:fld>
            <a:endParaRPr lang="en-US" dirty="0">
              <a:solidFill>
                <a:prstClr val="black">
                  <a:tint val="75000"/>
                </a:prstClr>
              </a:solidFill>
            </a:endParaRPr>
          </a:p>
        </p:txBody>
      </p:sp>
      <p:sp>
        <p:nvSpPr>
          <p:cNvPr id="2" name="Rectangle 3">
            <a:extLst>
              <a:ext uri="{FF2B5EF4-FFF2-40B4-BE49-F238E27FC236}">
                <a16:creationId xmlns:a16="http://schemas.microsoft.com/office/drawing/2014/main" id="{1E1ACA1C-5914-7600-1250-25C83FF9C954}"/>
              </a:ext>
            </a:extLst>
          </p:cNvPr>
          <p:cNvSpPr txBox="1">
            <a:spLocks noChangeArrowheads="1"/>
          </p:cNvSpPr>
          <p:nvPr userDrawn="1"/>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July 2025</a:t>
            </a:r>
            <a:endParaRPr lang="en-GB" dirty="0"/>
          </a:p>
        </p:txBody>
      </p:sp>
    </p:spTree>
    <p:extLst>
      <p:ext uri="{BB962C8B-B14F-4D97-AF65-F5344CB8AC3E}">
        <p14:creationId xmlns:p14="http://schemas.microsoft.com/office/powerpoint/2010/main" val="3755394591"/>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 Content">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t>Click to edit Master title style</a:t>
            </a:r>
          </a:p>
        </p:txBody>
      </p:sp>
      <p:sp>
        <p:nvSpPr>
          <p:cNvPr id="5" name="Content Placeholder 4"/>
          <p:cNvSpPr>
            <a:spLocks noGrp="1"/>
          </p:cNvSpPr>
          <p:nvPr>
            <p:ph sz="quarter" idx="14"/>
          </p:nvPr>
        </p:nvSpPr>
        <p:spPr>
          <a:xfrm>
            <a:off x="487680" y="1645920"/>
            <a:ext cx="11101917" cy="438912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1"/>
          <p:cNvSpPr>
            <a:spLocks noGrp="1"/>
          </p:cNvSpPr>
          <p:nvPr>
            <p:ph type="sldNum" sz="quarter" idx="15"/>
          </p:nvPr>
        </p:nvSpPr>
        <p:spPr/>
        <p:txBody>
          <a:bodyPr/>
          <a:lstStyle>
            <a:lvl1pPr>
              <a:defRPr/>
            </a:lvl1pPr>
          </a:lstStyle>
          <a:p>
            <a:pPr>
              <a:defRPr/>
            </a:pPr>
            <a:fld id="{1F2884EB-C6E3-684C-A39B-0E652C4E0E60}" type="slidenum">
              <a:rPr lang="en-US"/>
              <a:pPr>
                <a:defRPr/>
              </a:pPr>
              <a:t>‹#›</a:t>
            </a:fld>
            <a:endParaRPr lang="en-US" dirty="0"/>
          </a:p>
        </p:txBody>
      </p:sp>
      <p:sp>
        <p:nvSpPr>
          <p:cNvPr id="6" name="Date Placeholder 2"/>
          <p:cNvSpPr>
            <a:spLocks noGrp="1"/>
          </p:cNvSpPr>
          <p:nvPr>
            <p:ph type="dt" sz="half" idx="16"/>
          </p:nvPr>
        </p:nvSpPr>
        <p:spPr/>
        <p:txBody>
          <a:bodyPr/>
          <a:lstStyle>
            <a:lvl1pPr>
              <a:defRPr sz="1000"/>
            </a:lvl1pPr>
          </a:lstStyle>
          <a:p>
            <a:pPr>
              <a:defRPr/>
            </a:pPr>
            <a:r>
              <a:rPr lang="en-US" altLang="ja-JP" dirty="0"/>
              <a:t>July 2025</a:t>
            </a:r>
            <a:endParaRPr lang="en-US" dirty="0"/>
          </a:p>
        </p:txBody>
      </p:sp>
    </p:spTree>
    <p:extLst>
      <p:ext uri="{BB962C8B-B14F-4D97-AF65-F5344CB8AC3E}">
        <p14:creationId xmlns:p14="http://schemas.microsoft.com/office/powerpoint/2010/main" val="2685517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dirty="0"/>
              <a:t>July 2025</a:t>
            </a:r>
            <a:endParaRPr lang="en-GB" dirty="0"/>
          </a:p>
        </p:txBody>
      </p:sp>
      <p:sp>
        <p:nvSpPr>
          <p:cNvPr id="5" name="Rectangle 4"/>
          <p:cNvSpPr>
            <a:spLocks noGrp="1" noChangeArrowheads="1"/>
          </p:cNvSpPr>
          <p:nvPr>
            <p:ph type="ftr" idx="11"/>
          </p:nvPr>
        </p:nvSpPr>
        <p:spPr>
          <a:ln/>
        </p:spPr>
        <p:txBody>
          <a:bodyPr/>
          <a:lstStyle>
            <a:lvl1pPr>
              <a:defRPr/>
            </a:lvl1pPr>
          </a:lstStyle>
          <a:p>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26062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dirty="0"/>
              <a:t>July 2025</a:t>
            </a:r>
            <a:endParaRPr lang="en-GB" dirty="0"/>
          </a:p>
        </p:txBody>
      </p:sp>
      <p:sp>
        <p:nvSpPr>
          <p:cNvPr id="5" name="Rectangle 4"/>
          <p:cNvSpPr>
            <a:spLocks noGrp="1" noChangeArrowheads="1"/>
          </p:cNvSpPr>
          <p:nvPr>
            <p:ph type="ftr" idx="11"/>
          </p:nvPr>
        </p:nvSpPr>
        <p:spPr>
          <a:ln/>
        </p:spPr>
        <p:txBody>
          <a:bodyPr/>
          <a:lstStyle>
            <a:lvl1pPr>
              <a:defRPr/>
            </a:lvl1pPr>
          </a:lstStyle>
          <a:p>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a:p>
        </p:txBody>
      </p:sp>
    </p:spTree>
    <p:extLst>
      <p:ext uri="{BB962C8B-B14F-4D97-AF65-F5344CB8AC3E}">
        <p14:creationId xmlns:p14="http://schemas.microsoft.com/office/powerpoint/2010/main" val="24144374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dirty="0"/>
              <a:t>July 2025</a:t>
            </a:r>
            <a:endParaRPr lang="en-GB" dirty="0"/>
          </a:p>
        </p:txBody>
      </p:sp>
      <p:sp>
        <p:nvSpPr>
          <p:cNvPr id="6" name="Rectangle 4"/>
          <p:cNvSpPr>
            <a:spLocks noGrp="1" noChangeArrowheads="1"/>
          </p:cNvSpPr>
          <p:nvPr>
            <p:ph type="ftr" idx="11"/>
          </p:nvPr>
        </p:nvSpPr>
        <p:spPr>
          <a:ln/>
        </p:spPr>
        <p:txBody>
          <a:bodyPr/>
          <a:lstStyle>
            <a:lvl1pPr>
              <a:defRPr/>
            </a:lvl1pPr>
          </a:lstStyle>
          <a:p>
            <a:endParaRPr lang="en-GB" dirty="0"/>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a:p>
        </p:txBody>
      </p:sp>
    </p:spTree>
    <p:extLst>
      <p:ext uri="{BB962C8B-B14F-4D97-AF65-F5344CB8AC3E}">
        <p14:creationId xmlns:p14="http://schemas.microsoft.com/office/powerpoint/2010/main" val="2983897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dirty="0"/>
              <a:t>July 2025</a:t>
            </a:r>
            <a:endParaRPr lang="en-GB" dirty="0"/>
          </a:p>
        </p:txBody>
      </p:sp>
      <p:sp>
        <p:nvSpPr>
          <p:cNvPr id="8" name="Footer Placeholder 7"/>
          <p:cNvSpPr>
            <a:spLocks noGrp="1"/>
          </p:cNvSpPr>
          <p:nvPr>
            <p:ph type="ftr" idx="11"/>
          </p:nvPr>
        </p:nvSpPr>
        <p:spPr>
          <a:xfrm>
            <a:off x="7524752" y="6475414"/>
            <a:ext cx="3865033" cy="180975"/>
          </a:xfrm>
        </p:spPr>
        <p:txBody>
          <a:bodyPr/>
          <a:lstStyle>
            <a:lvl1pPr>
              <a:defRPr/>
            </a:lvl1pPr>
          </a:lstStyle>
          <a:p>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a:p>
        </p:txBody>
      </p:sp>
    </p:spTree>
    <p:extLst>
      <p:ext uri="{BB962C8B-B14F-4D97-AF65-F5344CB8AC3E}">
        <p14:creationId xmlns:p14="http://schemas.microsoft.com/office/powerpoint/2010/main" val="4043254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dirty="0"/>
              <a:t>July 2025</a:t>
            </a:r>
            <a:endParaRPr lang="en-GB" dirty="0"/>
          </a:p>
        </p:txBody>
      </p:sp>
      <p:sp>
        <p:nvSpPr>
          <p:cNvPr id="4" name="Rectangle 4"/>
          <p:cNvSpPr>
            <a:spLocks noGrp="1" noChangeArrowheads="1"/>
          </p:cNvSpPr>
          <p:nvPr>
            <p:ph type="ftr" idx="11"/>
          </p:nvPr>
        </p:nvSpPr>
        <p:spPr>
          <a:ln/>
        </p:spPr>
        <p:txBody>
          <a:bodyPr/>
          <a:lstStyle>
            <a:lvl1pPr>
              <a:defRPr/>
            </a:lvl1pPr>
          </a:lstStyle>
          <a:p>
            <a:endParaRPr lang="en-GB" dirty="0"/>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a:p>
        </p:txBody>
      </p:sp>
    </p:spTree>
    <p:extLst>
      <p:ext uri="{BB962C8B-B14F-4D97-AF65-F5344CB8AC3E}">
        <p14:creationId xmlns:p14="http://schemas.microsoft.com/office/powerpoint/2010/main" val="1877819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dirty="0"/>
              <a:t>July 2025</a:t>
            </a:r>
            <a:endParaRPr lang="en-GB" dirty="0"/>
          </a:p>
        </p:txBody>
      </p:sp>
      <p:sp>
        <p:nvSpPr>
          <p:cNvPr id="3" name="Rectangle 4"/>
          <p:cNvSpPr>
            <a:spLocks noGrp="1" noChangeArrowheads="1"/>
          </p:cNvSpPr>
          <p:nvPr>
            <p:ph type="ftr" idx="11"/>
          </p:nvPr>
        </p:nvSpPr>
        <p:spPr>
          <a:ln/>
        </p:spPr>
        <p:txBody>
          <a:bodyPr/>
          <a:lstStyle>
            <a:lvl1pPr>
              <a:defRPr/>
            </a:lvl1pPr>
          </a:lstStyle>
          <a:p>
            <a:endParaRPr lang="en-GB" dirty="0"/>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a:p>
        </p:txBody>
      </p:sp>
    </p:spTree>
    <p:extLst>
      <p:ext uri="{BB962C8B-B14F-4D97-AF65-F5344CB8AC3E}">
        <p14:creationId xmlns:p14="http://schemas.microsoft.com/office/powerpoint/2010/main" val="172034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dirty="0"/>
              <a:t>July 2025</a:t>
            </a:r>
            <a:endParaRPr lang="en-GB" dirty="0"/>
          </a:p>
        </p:txBody>
      </p:sp>
      <p:sp>
        <p:nvSpPr>
          <p:cNvPr id="5" name="Rectangle 4"/>
          <p:cNvSpPr>
            <a:spLocks noGrp="1" noChangeArrowheads="1"/>
          </p:cNvSpPr>
          <p:nvPr>
            <p:ph type="ftr" idx="11"/>
          </p:nvPr>
        </p:nvSpPr>
        <p:spPr>
          <a:ln/>
        </p:spPr>
        <p:txBody>
          <a:bodyPr/>
          <a:lstStyle>
            <a:lvl1pPr>
              <a:defRPr/>
            </a:lvl1pPr>
          </a:lstStyle>
          <a:p>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a:p>
        </p:txBody>
      </p:sp>
    </p:spTree>
    <p:extLst>
      <p:ext uri="{BB962C8B-B14F-4D97-AF65-F5344CB8AC3E}">
        <p14:creationId xmlns:p14="http://schemas.microsoft.com/office/powerpoint/2010/main" val="524265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dirty="0"/>
              <a:t>July 2025</a:t>
            </a:r>
            <a:endParaRPr lang="en-GB" dirty="0"/>
          </a:p>
        </p:txBody>
      </p:sp>
      <p:sp>
        <p:nvSpPr>
          <p:cNvPr id="5" name="Rectangle 4"/>
          <p:cNvSpPr>
            <a:spLocks noGrp="1" noChangeArrowheads="1"/>
          </p:cNvSpPr>
          <p:nvPr>
            <p:ph type="ftr" idx="11"/>
          </p:nvPr>
        </p:nvSpPr>
        <p:spPr>
          <a:ln/>
        </p:spPr>
        <p:txBody>
          <a:bodyPr/>
          <a:lstStyle>
            <a:lvl1pPr>
              <a:defRPr/>
            </a:lvl1pPr>
          </a:lstStyle>
          <a:p>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a:p>
        </p:txBody>
      </p:sp>
    </p:spTree>
    <p:extLst>
      <p:ext uri="{BB962C8B-B14F-4D97-AF65-F5344CB8AC3E}">
        <p14:creationId xmlns:p14="http://schemas.microsoft.com/office/powerpoint/2010/main" val="298341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dirty="0"/>
              <a:t>July 2025</a:t>
            </a:r>
            <a:endParaRPr lang="en-GB" dirty="0"/>
          </a:p>
        </p:txBody>
      </p:sp>
      <p:sp>
        <p:nvSpPr>
          <p:cNvPr id="1028" name="Rectangle 4"/>
          <p:cNvSpPr>
            <a:spLocks noGrp="1" noChangeArrowheads="1"/>
          </p:cNvSpPr>
          <p:nvPr>
            <p:ph type="ftr"/>
          </p:nvPr>
        </p:nvSpPr>
        <p:spPr bwMode="auto">
          <a:xfrm>
            <a:off x="7248128" y="6500834"/>
            <a:ext cx="4141657" cy="24763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400">
                <a:solidFill>
                  <a:srgbClr val="000000"/>
                </a:solidFill>
                <a:ea typeface="Arial Unicode MS" pitchFamily="34" charset="-128"/>
                <a:cs typeface="Arial Unicode MS" pitchFamily="34" charset="-128"/>
              </a:defRPr>
            </a:lvl1pPr>
          </a:lstStyle>
          <a:p>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dirty="0">
              <a:latin typeface="Times New Roman" pitchFamily="16" charset="0"/>
              <a:ea typeface="MS Gothic" charset="-128"/>
              <a:cs typeface="+mn-cs"/>
            </a:endParaRPr>
          </a:p>
        </p:txBody>
      </p:sp>
      <p:sp>
        <p:nvSpPr>
          <p:cNvPr id="11"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802.11-25/0020r4</a:t>
            </a:r>
          </a:p>
        </p:txBody>
      </p:sp>
    </p:spTree>
    <p:extLst>
      <p:ext uri="{BB962C8B-B14F-4D97-AF65-F5344CB8AC3E}">
        <p14:creationId xmlns:p14="http://schemas.microsoft.com/office/powerpoint/2010/main" val="2114929073"/>
      </p:ext>
    </p:extLst>
  </p:cSld>
  <p:clrMap bg1="lt1" tx1="dk1" bg2="lt2" tx2="dk2" accent1="accent1" accent2="accent2" accent3="accent3" accent4="accent4" accent5="accent5" accent6="accent6" hlink="hlink" folHlink="folHlink"/>
  <p:sldLayoutIdLst>
    <p:sldLayoutId id="2147483838" r:id="rId1"/>
    <p:sldLayoutId id="2147483839" r:id="rId2"/>
    <p:sldLayoutId id="2147483840" r:id="rId3"/>
    <p:sldLayoutId id="2147483841" r:id="rId4"/>
    <p:sldLayoutId id="2147483842" r:id="rId5"/>
    <p:sldLayoutId id="2147483843" r:id="rId6"/>
    <p:sldLayoutId id="2147483844" r:id="rId7"/>
    <p:sldLayoutId id="2147483845" r:id="rId8"/>
    <p:sldLayoutId id="2147483846" r:id="rId9"/>
    <p:sldLayoutId id="2147483847" r:id="rId10"/>
    <p:sldLayoutId id="2147483849" r:id="rId11"/>
    <p:sldLayoutId id="2147483850" r:id="rId12"/>
    <p:sldLayoutId id="2147483851" r:id="rId13"/>
    <p:sldLayoutId id="2147483852" r:id="rId14"/>
    <p:sldLayoutId id="2147483853" r:id="rId15"/>
    <p:sldLayoutId id="2147483855" r:id="rId16"/>
    <p:sldLayoutId id="2147483856" r:id="rId17"/>
    <p:sldLayoutId id="2147483857" r:id="rId18"/>
  </p:sldLayoutIdLst>
  <p:hf sldNum="0" hdr="0" ft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0.xml"/><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21.xml"/><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2/11-22-1638-04-0000-802-11-operations-manual.docx"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standards.ieee.org/about/policies/bylaws"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hyperlink" Target="https://standards.ieee.org/wp-content/uploads/import/documents/other/sb_om.pdf" TargetMode="External"/><Relationship Id="rId5" Type="http://schemas.openxmlformats.org/officeDocument/2006/relationships/hyperlink" Target="https://standards.ieee.org/about/policies/opman" TargetMode="External"/><Relationship Id="rId4" Type="http://schemas.openxmlformats.org/officeDocument/2006/relationships/hyperlink" Target="https://standards.ieee.org/wp-content/uploads/import/documents/other/sb_bylaws.pdf"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pt"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cvent.me/xAYo82"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standards.ieee.org/ipr/trademark-faqs-for-contributions" TargetMode="External"/><Relationship Id="rId5" Type="http://schemas.openxmlformats.org/officeDocument/2006/relationships/hyperlink" Target="http://standards.ieee.org/develop/policies/best_practices_for_ieee_standards_development_051215.pdf" TargetMode="External"/><Relationship Id="rId4" Type="http://schemas.openxmlformats.org/officeDocument/2006/relationships/hyperlink" Target="https://standards.ieee.org/content/dam/ieee-standards/standards/web/documents/other/permissionltrs.zip" TargetMode="Externa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3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ec/dcn/25/ec-25-0133-03-LMSC-mad-802-0725-things-to-know-madrid.ppt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33.xml"/><Relationship Id="rId1" Type="http://schemas.openxmlformats.org/officeDocument/2006/relationships/slideLayout" Target="../slideLayouts/slideLayout1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development.standards.ieee.org/" TargetMode="External"/><Relationship Id="rId2" Type="http://schemas.openxmlformats.org/officeDocument/2006/relationships/notesSlide" Target="../notesSlides/notesSlide37.xml"/><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48.xml.rels><?xml version="1.0" encoding="UTF-8" standalone="yes"?>
<Relationships xmlns="http://schemas.openxmlformats.org/package/2006/relationships"><Relationship Id="rId3" Type="http://schemas.openxmlformats.org/officeDocument/2006/relationships/hyperlink" Target="http://development.standards.ieee.org/" TargetMode="External"/><Relationship Id="rId2" Type="http://schemas.openxmlformats.org/officeDocument/2006/relationships/notesSlide" Target="../notesSlides/notesSlide38.xml"/><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4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9.xml"/><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5.xml.rels><?xml version="1.0" encoding="UTF-8" standalone="yes"?>
<Relationships xmlns="http://schemas.openxmlformats.org/package/2006/relationships"><Relationship Id="rId3" Type="http://schemas.openxmlformats.org/officeDocument/2006/relationships/hyperlink" Target="http://www.ieee802.org/11/"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ieee802.linespeed.com/" TargetMode="External"/><Relationship Id="rId4" Type="http://schemas.openxmlformats.org/officeDocument/2006/relationships/hyperlink" Target="https://mentor.ieee.org/802.11/documents" TargetMode="External"/></Relationships>
</file>

<file path=ppt/slides/_rels/slide5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hyperlink" Target="http://www.ieee802.org/11/members.htm" TargetMode="External"/><Relationship Id="rId2" Type="http://schemas.openxmlformats.org/officeDocument/2006/relationships/notesSlide" Target="../notesSlides/notesSlide45.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47.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ieee802.org/11/IEEE%20802-11-Overview-and-Amendments-Under-Development.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innovationatwork.ieee.org/events/techtalk-panel-802" TargetMode="External"/><Relationship Id="rId5" Type="http://schemas.openxmlformats.org/officeDocument/2006/relationships/hyperlink" Target="http://grouper.ieee.org/groups/802/11/presentation.html" TargetMode="External"/><Relationship Id="rId4" Type="http://schemas.openxmlformats.org/officeDocument/2006/relationships/hyperlink" Target="https://www.ieee802.org/11/IEEE%20802-11-Overview-and-Completed-Amendments.pptx" TargetMode="External"/></Relationships>
</file>

<file path=ppt/slides/_rels/slide60.xml.rels><?xml version="1.0" encoding="UTF-8" standalone="yes"?>
<Relationships xmlns="http://schemas.openxmlformats.org/package/2006/relationships"><Relationship Id="rId3" Type="http://schemas.openxmlformats.org/officeDocument/2006/relationships/hyperlink" Target="https://mentor.ieee.org/802.11/documents" TargetMode="External"/><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3" Type="http://schemas.openxmlformats.org/officeDocument/2006/relationships/hyperlink" Target="https://grouper.ieee.org/groups/802/11/Rules/2018-03%20Liaison%20submission%20template.docx" TargetMode="External"/><Relationship Id="rId2" Type="http://schemas.openxmlformats.org/officeDocument/2006/relationships/hyperlink" Target="https://mentor.ieee.org/802.11/dcn/22/11-22-1967-01-0000-working-group-motions-templates.pptx"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12-01-00EC-802-liaison-template.docx" TargetMode="External"/><Relationship Id="rId5" Type="http://schemas.openxmlformats.org/officeDocument/2006/relationships/hyperlink" Target="https://mentor.ieee.org/802-ec/dcn/18/ec-18-0064-01-0PNP-csd-template-in-doc-format.doc" TargetMode="External"/><Relationship Id="rId4" Type="http://schemas.openxmlformats.org/officeDocument/2006/relationships/hyperlink" Target="https://mentor.ieee.org/802-ec/dcn/16/ec-16-0170-04-00EC-802-ec-motion-template.pptx" TargetMode="Externa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11/11-11-1625-02-0000-comment-resolution-guide.doc" TargetMode="External"/><Relationship Id="rId7" Type="http://schemas.openxmlformats.org/officeDocument/2006/relationships/hyperlink" Target="https://mentor.ieee.org/802.11/dcn/18/11-18-1410-00-00ax-lb233-cr-spatial-reuse.docx" TargetMode="External"/><Relationship Id="rId2" Type="http://schemas.openxmlformats.org/officeDocument/2006/relationships/hyperlink" Target="https://mentor.ieee.org/802.11/dcn/13/11-13-0230-05-0000-comment-resolution-tutorial.ppt" TargetMode="External"/><Relationship Id="rId1" Type="http://schemas.openxmlformats.org/officeDocument/2006/relationships/slideLayout" Target="../slideLayouts/slideLayout2.xml"/><Relationship Id="rId6" Type="http://schemas.openxmlformats.org/officeDocument/2006/relationships/hyperlink" Target="https://mentor.ieee.org/802.11/dcn/18/11-18-0669-04-000m-revmd-mac-comments-assigned-to-hamilton.docx" TargetMode="External"/><Relationship Id="rId5" Type="http://schemas.openxmlformats.org/officeDocument/2006/relationships/hyperlink" Target="https://mentor.ieee.org/802.11/dcn/18/11-18-0930-00-000m-cid-1007.docx" TargetMode="External"/><Relationship Id="rId4" Type="http://schemas.openxmlformats.org/officeDocument/2006/relationships/hyperlink" Target="https://mentor.ieee.org/802.11/dcn/18/11-18-0237-00-000m-cid-177.docx" TargetMode="External"/></Relationships>
</file>

<file path=ppt/slides/_rels/slide63.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7.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4">
            <a:extLst>
              <a:ext uri="{FF2B5EF4-FFF2-40B4-BE49-F238E27FC236}">
                <a16:creationId xmlns:a16="http://schemas.microsoft.com/office/drawing/2014/main" id="{78402004-E180-4374-B556-D0AB3AD566E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2025</a:t>
            </a:r>
          </a:p>
        </p:txBody>
      </p:sp>
      <p:sp>
        <p:nvSpPr>
          <p:cNvPr id="25606" name="Rectangle 2">
            <a:extLst>
              <a:ext uri="{FF2B5EF4-FFF2-40B4-BE49-F238E27FC236}">
                <a16:creationId xmlns:a16="http://schemas.microsoft.com/office/drawing/2014/main" id="{7BE05A85-FBD2-47AB-B15F-A7193E02203E}"/>
              </a:ext>
            </a:extLst>
          </p:cNvPr>
          <p:cNvSpPr>
            <a:spLocks noGrp="1" noChangeArrowheads="1"/>
          </p:cNvSpPr>
          <p:nvPr>
            <p:ph type="title"/>
          </p:nvPr>
        </p:nvSpPr>
        <p:spPr>
          <a:noFill/>
        </p:spPr>
        <p:txBody>
          <a:bodyPr/>
          <a:lstStyle/>
          <a:p>
            <a:r>
              <a:rPr lang="en-US" altLang="en-US" dirty="0"/>
              <a:t>IEEE 802.11 New Members Introduction</a:t>
            </a:r>
          </a:p>
        </p:txBody>
      </p:sp>
      <p:sp>
        <p:nvSpPr>
          <p:cNvPr id="25607" name="Rectangle 6">
            <a:extLst>
              <a:ext uri="{FF2B5EF4-FFF2-40B4-BE49-F238E27FC236}">
                <a16:creationId xmlns:a16="http://schemas.microsoft.com/office/drawing/2014/main" id="{D60683FF-9E37-4330-8301-63EB796280D1}"/>
              </a:ext>
            </a:extLst>
          </p:cNvPr>
          <p:cNvSpPr>
            <a:spLocks noGrp="1" noChangeArrowheads="1"/>
          </p:cNvSpPr>
          <p:nvPr>
            <p:ph type="body" idx="1"/>
          </p:nvPr>
        </p:nvSpPr>
        <p:spPr>
          <a:xfrm>
            <a:off x="2209800" y="1752600"/>
            <a:ext cx="7772400" cy="381000"/>
          </a:xfrm>
          <a:noFill/>
        </p:spPr>
        <p:txBody>
          <a:bodyPr/>
          <a:lstStyle/>
          <a:p>
            <a:pPr algn="ctr">
              <a:lnSpc>
                <a:spcPct val="90000"/>
              </a:lnSpc>
              <a:buFontTx/>
              <a:buNone/>
            </a:pPr>
            <a:r>
              <a:rPr lang="en-US" altLang="en-US" sz="2000" dirty="0"/>
              <a:t>Date:</a:t>
            </a:r>
            <a:r>
              <a:rPr lang="en-US" altLang="en-US" sz="2000" b="0" dirty="0"/>
              <a:t> 2025-07-28</a:t>
            </a:r>
          </a:p>
        </p:txBody>
      </p:sp>
      <p:graphicFrame>
        <p:nvGraphicFramePr>
          <p:cNvPr id="25608" name="Object 11">
            <a:extLst>
              <a:ext uri="{FF2B5EF4-FFF2-40B4-BE49-F238E27FC236}">
                <a16:creationId xmlns:a16="http://schemas.microsoft.com/office/drawing/2014/main" id="{3FE1D057-C609-46EF-91BB-9D6E01F265B9}"/>
              </a:ext>
            </a:extLst>
          </p:cNvPr>
          <p:cNvGraphicFramePr>
            <a:graphicFrameLocks noChangeAspect="1"/>
          </p:cNvGraphicFramePr>
          <p:nvPr>
            <p:extLst>
              <p:ext uri="{D42A27DB-BD31-4B8C-83A1-F6EECF244321}">
                <p14:modId xmlns:p14="http://schemas.microsoft.com/office/powerpoint/2010/main" val="4097327821"/>
              </p:ext>
            </p:extLst>
          </p:nvPr>
        </p:nvGraphicFramePr>
        <p:xfrm>
          <a:off x="1271464" y="2342142"/>
          <a:ext cx="9858375" cy="2871787"/>
        </p:xfrm>
        <a:graphic>
          <a:graphicData uri="http://schemas.openxmlformats.org/presentationml/2006/ole">
            <mc:AlternateContent xmlns:mc="http://schemas.openxmlformats.org/markup-compatibility/2006">
              <mc:Choice xmlns:v="urn:schemas-microsoft-com:vml" Requires="v">
                <p:oleObj spid="_x0000_s1028" name="Document" r:id="rId4" imgW="8439175" imgH="2457322" progId="Word.Document.8">
                  <p:embed/>
                </p:oleObj>
              </mc:Choice>
              <mc:Fallback>
                <p:oleObj name="Document" r:id="rId4" imgW="8439175" imgH="2457322" progId="Word.Document.8">
                  <p:embed/>
                  <p:pic>
                    <p:nvPicPr>
                      <p:cNvPr id="25608" name="Object 11">
                        <a:extLst>
                          <a:ext uri="{FF2B5EF4-FFF2-40B4-BE49-F238E27FC236}">
                            <a16:creationId xmlns:a16="http://schemas.microsoft.com/office/drawing/2014/main" id="{3FE1D057-C609-46EF-91BB-9D6E01F265B9}"/>
                          </a:ext>
                        </a:extLst>
                      </p:cNvPr>
                      <p:cNvPicPr>
                        <a:picLocks noChangeAspect="1" noChangeArrowheads="1"/>
                      </p:cNvPicPr>
                      <p:nvPr/>
                    </p:nvPicPr>
                    <p:blipFill>
                      <a:blip r:embed="rId5"/>
                      <a:srcRect/>
                      <a:stretch>
                        <a:fillRect/>
                      </a:stretch>
                    </p:blipFill>
                    <p:spPr bwMode="auto">
                      <a:xfrm>
                        <a:off x="1271464" y="2342142"/>
                        <a:ext cx="9858375" cy="2871787"/>
                      </a:xfrm>
                      <a:prstGeom prst="rect">
                        <a:avLst/>
                      </a:prstGeom>
                      <a:noFill/>
                      <a:ln>
                        <a:noFill/>
                      </a:ln>
                      <a:effectLst/>
                    </p:spPr>
                  </p:pic>
                </p:oleObj>
              </mc:Fallback>
            </mc:AlternateContent>
          </a:graphicData>
        </a:graphic>
      </p:graphicFrame>
      <p:sp>
        <p:nvSpPr>
          <p:cNvPr id="25609" name="Rectangle 12">
            <a:extLst>
              <a:ext uri="{FF2B5EF4-FFF2-40B4-BE49-F238E27FC236}">
                <a16:creationId xmlns:a16="http://schemas.microsoft.com/office/drawing/2014/main" id="{F561D05F-AC5C-41E7-A2DC-C2400D472D1A}"/>
              </a:ext>
            </a:extLst>
          </p:cNvPr>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
        <p:nvSpPr>
          <p:cNvPr id="2" name="Rectangle 5">
            <a:extLst>
              <a:ext uri="{FF2B5EF4-FFF2-40B4-BE49-F238E27FC236}">
                <a16:creationId xmlns:a16="http://schemas.microsoft.com/office/drawing/2014/main" id="{C61229AA-7ED0-A78D-0672-B801AFDD5B45}"/>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80022" y="565119"/>
            <a:ext cx="8531541" cy="852364"/>
          </a:xfrm>
        </p:spPr>
        <p:txBody>
          <a:bodyPr/>
          <a:lstStyle/>
          <a:p>
            <a:r>
              <a:rPr lang="en-US" sz="2400" dirty="0"/>
              <a:t>IEEE 802 LAN/MAN Standards Committee standard development covers both Wireless &amp; Wired Media</a:t>
            </a:r>
            <a:endParaRPr lang="en-GB" sz="2400" dirty="0"/>
          </a:p>
        </p:txBody>
      </p:sp>
      <p:grpSp>
        <p:nvGrpSpPr>
          <p:cNvPr id="46" name="Group 45"/>
          <p:cNvGrpSpPr/>
          <p:nvPr/>
        </p:nvGrpSpPr>
        <p:grpSpPr>
          <a:xfrm>
            <a:off x="3287688" y="3250842"/>
            <a:ext cx="8572763" cy="2300542"/>
            <a:chOff x="2403017" y="1938835"/>
            <a:chExt cx="9848049" cy="2726827"/>
          </a:xfrm>
        </p:grpSpPr>
        <p:sp>
          <p:nvSpPr>
            <p:cNvPr id="45" name="Line 4"/>
            <p:cNvSpPr>
              <a:spLocks noChangeShapeType="1"/>
            </p:cNvSpPr>
            <p:nvPr/>
          </p:nvSpPr>
          <p:spPr bwMode="auto">
            <a:xfrm>
              <a:off x="11506196" y="3117850"/>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44" name="Line 4"/>
            <p:cNvSpPr>
              <a:spLocks noChangeShapeType="1"/>
            </p:cNvSpPr>
            <p:nvPr/>
          </p:nvSpPr>
          <p:spPr bwMode="auto">
            <a:xfrm>
              <a:off x="10591796" y="3119437"/>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7" name="Line 4"/>
            <p:cNvSpPr>
              <a:spLocks noChangeShapeType="1"/>
            </p:cNvSpPr>
            <p:nvPr/>
          </p:nvSpPr>
          <p:spPr bwMode="auto">
            <a:xfrm>
              <a:off x="9681704" y="3146425"/>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9" name="Line 6"/>
            <p:cNvSpPr>
              <a:spLocks noChangeShapeType="1"/>
            </p:cNvSpPr>
            <p:nvPr/>
          </p:nvSpPr>
          <p:spPr bwMode="auto">
            <a:xfrm>
              <a:off x="6576554" y="3146425"/>
              <a:ext cx="0" cy="244475"/>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0" name="Line 7"/>
            <p:cNvSpPr>
              <a:spLocks noChangeShapeType="1"/>
            </p:cNvSpPr>
            <p:nvPr/>
          </p:nvSpPr>
          <p:spPr bwMode="auto">
            <a:xfrm>
              <a:off x="7624304" y="3141662"/>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3" name="Line 10"/>
            <p:cNvSpPr>
              <a:spLocks noChangeShapeType="1"/>
            </p:cNvSpPr>
            <p:nvPr/>
          </p:nvSpPr>
          <p:spPr bwMode="auto">
            <a:xfrm>
              <a:off x="8605379" y="3146425"/>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4" name="Line 11"/>
            <p:cNvSpPr>
              <a:spLocks noChangeShapeType="1"/>
            </p:cNvSpPr>
            <p:nvPr/>
          </p:nvSpPr>
          <p:spPr bwMode="auto">
            <a:xfrm>
              <a:off x="2861804" y="3151187"/>
              <a:ext cx="0" cy="244475"/>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5" name="Line 12"/>
            <p:cNvSpPr>
              <a:spLocks noChangeShapeType="1"/>
            </p:cNvSpPr>
            <p:nvPr/>
          </p:nvSpPr>
          <p:spPr bwMode="auto">
            <a:xfrm>
              <a:off x="5538933" y="3028949"/>
              <a:ext cx="0" cy="244475"/>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6" name="Line 13"/>
            <p:cNvSpPr>
              <a:spLocks noChangeShapeType="1"/>
            </p:cNvSpPr>
            <p:nvPr/>
          </p:nvSpPr>
          <p:spPr bwMode="auto">
            <a:xfrm flipH="1">
              <a:off x="5558967" y="3149600"/>
              <a:ext cx="0" cy="228600"/>
            </a:xfrm>
            <a:prstGeom prst="line">
              <a:avLst/>
            </a:prstGeom>
            <a:noFill/>
            <a:ln w="28575" cap="rnd">
              <a:solidFill>
                <a:schemeClr val="tx1"/>
              </a:solidFill>
              <a:round/>
              <a:headEnd type="none" w="sm" len="sm"/>
              <a:tailEnd type="none" w="sm" len="sm"/>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7" name="Line 14"/>
            <p:cNvSpPr>
              <a:spLocks noChangeShapeType="1"/>
            </p:cNvSpPr>
            <p:nvPr/>
          </p:nvSpPr>
          <p:spPr bwMode="auto">
            <a:xfrm flipH="1">
              <a:off x="6340669" y="2816225"/>
              <a:ext cx="0" cy="346075"/>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8" name="Rectangle 17"/>
            <p:cNvSpPr>
              <a:spLocks noChangeArrowheads="1"/>
            </p:cNvSpPr>
            <p:nvPr/>
          </p:nvSpPr>
          <p:spPr bwMode="auto">
            <a:xfrm>
              <a:off x="3326942" y="3414712"/>
              <a:ext cx="738187" cy="860425"/>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a:solidFill>
                    <a:srgbClr val="FFFFFF"/>
                  </a:solidFill>
                  <a:ea typeface="MS PGothic" pitchFamily="34" charset="-128"/>
                </a:rPr>
                <a:t>802.3</a:t>
              </a:r>
            </a:p>
            <a:p>
              <a:pPr algn="ctr" fontAlgn="base">
                <a:spcBef>
                  <a:spcPct val="0"/>
                </a:spcBef>
                <a:spcAft>
                  <a:spcPct val="0"/>
                </a:spcAft>
              </a:pPr>
              <a:r>
                <a:rPr lang="en-US" sz="1000" b="1">
                  <a:solidFill>
                    <a:srgbClr val="FFFFFF"/>
                  </a:solidFill>
                  <a:ea typeface="MS PGothic" pitchFamily="34" charset="-128"/>
                </a:rPr>
                <a:t>CSMA/CD</a:t>
              </a:r>
            </a:p>
            <a:p>
              <a:pPr algn="ctr" fontAlgn="base">
                <a:spcBef>
                  <a:spcPct val="0"/>
                </a:spcBef>
                <a:spcAft>
                  <a:spcPct val="0"/>
                </a:spcAft>
              </a:pPr>
              <a:r>
                <a:rPr lang="en-US" sz="1000" b="1">
                  <a:solidFill>
                    <a:srgbClr val="FFFFFF"/>
                  </a:solidFill>
                  <a:ea typeface="MS PGothic" pitchFamily="34" charset="-128"/>
                </a:rPr>
                <a:t>Ethernet</a:t>
              </a:r>
            </a:p>
            <a:p>
              <a:pPr algn="ctr" fontAlgn="base">
                <a:spcBef>
                  <a:spcPct val="0"/>
                </a:spcBef>
                <a:spcAft>
                  <a:spcPct val="0"/>
                </a:spcAft>
              </a:pPr>
              <a:endParaRPr lang="en-US" sz="1000" b="1">
                <a:solidFill>
                  <a:srgbClr val="FFFFFF"/>
                </a:solidFill>
                <a:ea typeface="MS PGothic" pitchFamily="34" charset="-128"/>
              </a:endParaRPr>
            </a:p>
          </p:txBody>
        </p:sp>
        <p:sp>
          <p:nvSpPr>
            <p:cNvPr id="19" name="Rectangle 18"/>
            <p:cNvSpPr>
              <a:spLocks noChangeArrowheads="1"/>
            </p:cNvSpPr>
            <p:nvPr/>
          </p:nvSpPr>
          <p:spPr bwMode="auto">
            <a:xfrm>
              <a:off x="11176790" y="3356834"/>
              <a:ext cx="634210" cy="911953"/>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802.24</a:t>
              </a:r>
            </a:p>
            <a:p>
              <a:pPr algn="ctr" fontAlgn="base">
                <a:spcBef>
                  <a:spcPct val="0"/>
                </a:spcBef>
                <a:spcAft>
                  <a:spcPct val="0"/>
                </a:spcAft>
              </a:pPr>
              <a:r>
                <a:rPr lang="en-US" sz="1000" b="1" dirty="0">
                  <a:solidFill>
                    <a:srgbClr val="FFFFFF"/>
                  </a:solidFill>
                  <a:ea typeface="MS PGothic" pitchFamily="34" charset="-128"/>
                </a:rPr>
                <a:t>  Vertical </a:t>
              </a:r>
            </a:p>
            <a:p>
              <a:pPr algn="ctr" fontAlgn="base">
                <a:spcBef>
                  <a:spcPct val="0"/>
                </a:spcBef>
                <a:spcAft>
                  <a:spcPct val="0"/>
                </a:spcAft>
              </a:pPr>
              <a:r>
                <a:rPr lang="en-US" sz="1000" b="1" dirty="0">
                  <a:solidFill>
                    <a:srgbClr val="FFFFFF"/>
                  </a:solidFill>
                  <a:ea typeface="MS PGothic" pitchFamily="34" charset="-128"/>
                </a:rPr>
                <a:t>App.</a:t>
              </a:r>
              <a:br>
                <a:rPr lang="en-US" sz="1000" b="1" dirty="0">
                  <a:solidFill>
                    <a:srgbClr val="FFFFFF"/>
                  </a:solidFill>
                  <a:ea typeface="MS PGothic" pitchFamily="34" charset="-128"/>
                </a:rPr>
              </a:br>
              <a:r>
                <a:rPr lang="en-US" sz="1000" b="1" dirty="0">
                  <a:solidFill>
                    <a:srgbClr val="FFFFFF"/>
                  </a:solidFill>
                  <a:ea typeface="MS PGothic" pitchFamily="34" charset="-128"/>
                </a:rPr>
                <a:t>TAG</a:t>
              </a:r>
            </a:p>
          </p:txBody>
        </p:sp>
        <p:sp>
          <p:nvSpPr>
            <p:cNvPr id="20" name="Rectangle 19"/>
            <p:cNvSpPr>
              <a:spLocks noChangeArrowheads="1"/>
            </p:cNvSpPr>
            <p:nvPr/>
          </p:nvSpPr>
          <p:spPr bwMode="auto">
            <a:xfrm>
              <a:off x="4254042" y="3416300"/>
              <a:ext cx="739775" cy="858837"/>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a:solidFill>
                    <a:srgbClr val="FFFFFF"/>
                  </a:solidFill>
                  <a:ea typeface="MS PGothic" pitchFamily="34" charset="-128"/>
                </a:rPr>
                <a:t>802.11</a:t>
              </a:r>
            </a:p>
            <a:p>
              <a:pPr algn="ctr" fontAlgn="base">
                <a:spcBef>
                  <a:spcPct val="0"/>
                </a:spcBef>
                <a:spcAft>
                  <a:spcPct val="0"/>
                </a:spcAft>
              </a:pPr>
              <a:r>
                <a:rPr lang="en-US" sz="1000" b="1">
                  <a:solidFill>
                    <a:srgbClr val="FFFFFF"/>
                  </a:solidFill>
                  <a:ea typeface="MS PGothic" pitchFamily="34" charset="-128"/>
                </a:rPr>
                <a:t>Wireless</a:t>
              </a:r>
            </a:p>
            <a:p>
              <a:pPr algn="ctr" fontAlgn="base">
                <a:spcBef>
                  <a:spcPct val="0"/>
                </a:spcBef>
                <a:spcAft>
                  <a:spcPct val="0"/>
                </a:spcAft>
              </a:pPr>
              <a:r>
                <a:rPr lang="en-US" sz="1000" b="1">
                  <a:solidFill>
                    <a:srgbClr val="FFFFFF"/>
                  </a:solidFill>
                  <a:ea typeface="MS PGothic" pitchFamily="34" charset="-128"/>
                </a:rPr>
                <a:t>WLAN</a:t>
              </a:r>
            </a:p>
          </p:txBody>
        </p:sp>
        <p:sp>
          <p:nvSpPr>
            <p:cNvPr id="21" name="Rectangle 20"/>
            <p:cNvSpPr>
              <a:spLocks noChangeArrowheads="1"/>
            </p:cNvSpPr>
            <p:nvPr/>
          </p:nvSpPr>
          <p:spPr bwMode="auto">
            <a:xfrm>
              <a:off x="5170029" y="3414712"/>
              <a:ext cx="739775" cy="860425"/>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802.15</a:t>
              </a:r>
            </a:p>
            <a:p>
              <a:pPr algn="ctr" fontAlgn="base">
                <a:spcBef>
                  <a:spcPct val="0"/>
                </a:spcBef>
                <a:spcAft>
                  <a:spcPct val="0"/>
                </a:spcAft>
              </a:pPr>
              <a:r>
                <a:rPr lang="en-US" sz="1000" b="1" dirty="0">
                  <a:solidFill>
                    <a:srgbClr val="FFFFFF"/>
                  </a:solidFill>
                  <a:ea typeface="MS PGothic" pitchFamily="34" charset="-128"/>
                </a:rPr>
                <a:t>Wireless</a:t>
              </a:r>
            </a:p>
            <a:p>
              <a:pPr algn="ctr" fontAlgn="base">
                <a:spcBef>
                  <a:spcPct val="0"/>
                </a:spcBef>
                <a:spcAft>
                  <a:spcPct val="0"/>
                </a:spcAft>
              </a:pPr>
              <a:r>
                <a:rPr lang="en-US" sz="1000" b="1" dirty="0">
                  <a:solidFill>
                    <a:srgbClr val="FFFFFF"/>
                  </a:solidFill>
                  <a:ea typeface="MS PGothic" pitchFamily="34" charset="-128"/>
                </a:rPr>
                <a:t>Specialty</a:t>
              </a:r>
            </a:p>
            <a:p>
              <a:pPr algn="ctr" fontAlgn="base">
                <a:spcBef>
                  <a:spcPct val="0"/>
                </a:spcBef>
                <a:spcAft>
                  <a:spcPct val="0"/>
                </a:spcAft>
              </a:pPr>
              <a:r>
                <a:rPr lang="en-US" sz="1000" b="1" dirty="0">
                  <a:solidFill>
                    <a:srgbClr val="FFFFFF"/>
                  </a:solidFill>
                  <a:ea typeface="MS PGothic" pitchFamily="34" charset="-128"/>
                </a:rPr>
                <a:t>Networks</a:t>
              </a:r>
            </a:p>
          </p:txBody>
        </p:sp>
        <p:sp>
          <p:nvSpPr>
            <p:cNvPr id="24" name="Rectangle 23"/>
            <p:cNvSpPr>
              <a:spLocks noChangeArrowheads="1"/>
            </p:cNvSpPr>
            <p:nvPr/>
          </p:nvSpPr>
          <p:spPr bwMode="auto">
            <a:xfrm>
              <a:off x="9224728" y="3430587"/>
              <a:ext cx="739775" cy="858838"/>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802.21</a:t>
              </a:r>
            </a:p>
            <a:p>
              <a:pPr algn="ctr" fontAlgn="base">
                <a:spcBef>
                  <a:spcPct val="0"/>
                </a:spcBef>
                <a:spcAft>
                  <a:spcPct val="0"/>
                </a:spcAft>
              </a:pPr>
              <a:r>
                <a:rPr lang="en-US" sz="1000" b="1" dirty="0">
                  <a:solidFill>
                    <a:srgbClr val="FFFFFF"/>
                  </a:solidFill>
                  <a:ea typeface="MS PGothic" pitchFamily="34" charset="-128"/>
                </a:rPr>
                <a:t>Media</a:t>
              </a:r>
            </a:p>
            <a:p>
              <a:pPr algn="ctr" fontAlgn="base">
                <a:spcBef>
                  <a:spcPct val="0"/>
                </a:spcBef>
                <a:spcAft>
                  <a:spcPct val="0"/>
                </a:spcAft>
              </a:pPr>
              <a:r>
                <a:rPr lang="en-US" sz="1000" b="1" dirty="0">
                  <a:solidFill>
                    <a:srgbClr val="FFFFFF"/>
                  </a:solidFill>
                  <a:ea typeface="MS PGothic" pitchFamily="34" charset="-128"/>
                </a:rPr>
                <a:t>Independent</a:t>
              </a:r>
            </a:p>
            <a:p>
              <a:pPr algn="ctr" fontAlgn="base">
                <a:spcBef>
                  <a:spcPct val="0"/>
                </a:spcBef>
                <a:spcAft>
                  <a:spcPct val="0"/>
                </a:spcAft>
              </a:pPr>
              <a:r>
                <a:rPr lang="en-US" sz="1000" b="1" dirty="0">
                  <a:solidFill>
                    <a:srgbClr val="FFFFFF"/>
                  </a:solidFill>
                  <a:ea typeface="MS PGothic" pitchFamily="34" charset="-128"/>
                </a:rPr>
                <a:t>Handoff </a:t>
              </a:r>
            </a:p>
          </p:txBody>
        </p:sp>
        <p:sp>
          <p:nvSpPr>
            <p:cNvPr id="25" name="Line 24"/>
            <p:cNvSpPr>
              <a:spLocks noChangeShapeType="1"/>
            </p:cNvSpPr>
            <p:nvPr/>
          </p:nvSpPr>
          <p:spPr bwMode="auto">
            <a:xfrm flipV="1">
              <a:off x="2866566" y="3128963"/>
              <a:ext cx="8639630" cy="22224"/>
            </a:xfrm>
            <a:prstGeom prst="line">
              <a:avLst/>
            </a:prstGeom>
            <a:noFill/>
            <a:ln w="28575" cap="rnd">
              <a:solidFill>
                <a:schemeClr val="tx1"/>
              </a:solidFill>
              <a:round/>
              <a:headEnd type="none" w="sm" len="sm"/>
              <a:tailEnd type="none" w="sm" len="sm"/>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26" name="Rectangle 25"/>
            <p:cNvSpPr>
              <a:spLocks noChangeArrowheads="1"/>
            </p:cNvSpPr>
            <p:nvPr/>
          </p:nvSpPr>
          <p:spPr bwMode="auto">
            <a:xfrm>
              <a:off x="8084001" y="3427412"/>
              <a:ext cx="868362" cy="858838"/>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a:solidFill>
                    <a:srgbClr val="FFFFFF"/>
                  </a:solidFill>
                  <a:ea typeface="MS PGothic" pitchFamily="34" charset="-128"/>
                </a:rPr>
                <a:t>802.19</a:t>
              </a:r>
            </a:p>
            <a:p>
              <a:pPr algn="ctr" fontAlgn="base">
                <a:spcBef>
                  <a:spcPct val="0"/>
                </a:spcBef>
                <a:spcAft>
                  <a:spcPct val="0"/>
                </a:spcAft>
              </a:pPr>
              <a:r>
                <a:rPr lang="en-US" sz="1000" b="1">
                  <a:solidFill>
                    <a:srgbClr val="FFFFFF"/>
                  </a:solidFill>
                  <a:ea typeface="MS PGothic" pitchFamily="34" charset="-128"/>
                </a:rPr>
                <a:t>Co-existence</a:t>
              </a:r>
            </a:p>
            <a:p>
              <a:pPr algn="ctr" fontAlgn="base">
                <a:spcBef>
                  <a:spcPct val="0"/>
                </a:spcBef>
                <a:spcAft>
                  <a:spcPct val="0"/>
                </a:spcAft>
              </a:pPr>
              <a:r>
                <a:rPr lang="en-US" sz="1000" b="1">
                  <a:solidFill>
                    <a:srgbClr val="FFFFFF"/>
                  </a:solidFill>
                  <a:ea typeface="MS PGothic" pitchFamily="34" charset="-128"/>
                </a:rPr>
                <a:t>WG</a:t>
              </a:r>
            </a:p>
          </p:txBody>
        </p:sp>
        <p:sp>
          <p:nvSpPr>
            <p:cNvPr id="28" name="Rectangle 27"/>
            <p:cNvSpPr>
              <a:spLocks noChangeArrowheads="1"/>
            </p:cNvSpPr>
            <p:nvPr/>
          </p:nvSpPr>
          <p:spPr bwMode="auto">
            <a:xfrm>
              <a:off x="4370091" y="1938835"/>
              <a:ext cx="4148092" cy="877011"/>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endParaRPr lang="en-US" sz="1000" b="1" dirty="0">
                <a:solidFill>
                  <a:srgbClr val="FFFF00"/>
                </a:solidFill>
                <a:ea typeface="MS PGothic" pitchFamily="34" charset="-128"/>
              </a:endParaRPr>
            </a:p>
            <a:p>
              <a:pPr algn="ctr" fontAlgn="base">
                <a:spcBef>
                  <a:spcPct val="0"/>
                </a:spcBef>
                <a:spcAft>
                  <a:spcPct val="0"/>
                </a:spcAft>
              </a:pPr>
              <a:r>
                <a:rPr lang="en-US" sz="1100" b="1" dirty="0">
                  <a:solidFill>
                    <a:schemeClr val="bg1"/>
                  </a:solidFill>
                  <a:ea typeface="MS PGothic" pitchFamily="34" charset="-128"/>
                </a:rPr>
                <a:t>IEEE 802</a:t>
              </a:r>
            </a:p>
            <a:p>
              <a:pPr algn="ctr" fontAlgn="base">
                <a:spcBef>
                  <a:spcPct val="0"/>
                </a:spcBef>
                <a:spcAft>
                  <a:spcPct val="0"/>
                </a:spcAft>
              </a:pPr>
              <a:r>
                <a:rPr lang="en-US" sz="1100" b="1" dirty="0">
                  <a:solidFill>
                    <a:schemeClr val="bg1"/>
                  </a:solidFill>
                  <a:ea typeface="MS PGothic" pitchFamily="34" charset="-128"/>
                </a:rPr>
                <a:t>Local and Metropolitan Area Networks</a:t>
              </a:r>
            </a:p>
            <a:p>
              <a:pPr algn="ctr" fontAlgn="base">
                <a:spcBef>
                  <a:spcPct val="0"/>
                </a:spcBef>
                <a:spcAft>
                  <a:spcPct val="0"/>
                </a:spcAft>
              </a:pPr>
              <a:r>
                <a:rPr lang="en-US" sz="1100" b="1" dirty="0">
                  <a:solidFill>
                    <a:schemeClr val="bg1"/>
                  </a:solidFill>
                  <a:ea typeface="MS PGothic" pitchFamily="34" charset="-128"/>
                </a:rPr>
                <a:t>Standards Committee (LMSC) </a:t>
              </a:r>
            </a:p>
            <a:p>
              <a:pPr algn="ctr" fontAlgn="base">
                <a:spcBef>
                  <a:spcPct val="0"/>
                </a:spcBef>
                <a:spcAft>
                  <a:spcPct val="0"/>
                </a:spcAft>
              </a:pPr>
              <a:r>
                <a:rPr lang="en-US" sz="1100" b="1" dirty="0">
                  <a:solidFill>
                    <a:schemeClr val="bg1"/>
                  </a:solidFill>
                  <a:ea typeface="MS PGothic" pitchFamily="34" charset="-128"/>
                </a:rPr>
                <a:t>[Computer Society]</a:t>
              </a:r>
            </a:p>
            <a:p>
              <a:pPr algn="ctr" fontAlgn="base">
                <a:spcBef>
                  <a:spcPct val="0"/>
                </a:spcBef>
                <a:spcAft>
                  <a:spcPct val="0"/>
                </a:spcAft>
              </a:pPr>
              <a:endParaRPr lang="en-US" sz="1000" b="1" dirty="0">
                <a:solidFill>
                  <a:srgbClr val="FFFF00"/>
                </a:solidFill>
                <a:ea typeface="MS PGothic" pitchFamily="34" charset="-128"/>
              </a:endParaRPr>
            </a:p>
          </p:txBody>
        </p:sp>
        <p:sp>
          <p:nvSpPr>
            <p:cNvPr id="35" name="Rectangle 34"/>
            <p:cNvSpPr>
              <a:spLocks noChangeArrowheads="1"/>
            </p:cNvSpPr>
            <p:nvPr/>
          </p:nvSpPr>
          <p:spPr bwMode="auto">
            <a:xfrm>
              <a:off x="7127893" y="3422650"/>
              <a:ext cx="739775" cy="858837"/>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802.18</a:t>
              </a:r>
            </a:p>
            <a:p>
              <a:pPr algn="ctr" fontAlgn="base">
                <a:spcBef>
                  <a:spcPct val="0"/>
                </a:spcBef>
                <a:spcAft>
                  <a:spcPct val="0"/>
                </a:spcAft>
              </a:pPr>
              <a:r>
                <a:rPr lang="en-US" sz="1000" b="1" dirty="0">
                  <a:solidFill>
                    <a:srgbClr val="FFFFFF"/>
                  </a:solidFill>
                  <a:ea typeface="MS PGothic" pitchFamily="34" charset="-128"/>
                </a:rPr>
                <a:t>Radio</a:t>
              </a:r>
            </a:p>
            <a:p>
              <a:pPr algn="ctr" fontAlgn="base">
                <a:spcBef>
                  <a:spcPct val="0"/>
                </a:spcBef>
                <a:spcAft>
                  <a:spcPct val="0"/>
                </a:spcAft>
              </a:pPr>
              <a:r>
                <a:rPr lang="en-US" sz="1000" b="1" dirty="0">
                  <a:solidFill>
                    <a:srgbClr val="FFFFFF"/>
                  </a:solidFill>
                  <a:ea typeface="MS PGothic" pitchFamily="34" charset="-128"/>
                </a:rPr>
                <a:t>Regulatory</a:t>
              </a:r>
            </a:p>
            <a:p>
              <a:pPr algn="ctr" fontAlgn="base">
                <a:spcBef>
                  <a:spcPct val="0"/>
                </a:spcBef>
                <a:spcAft>
                  <a:spcPct val="0"/>
                </a:spcAft>
              </a:pPr>
              <a:r>
                <a:rPr lang="en-US" sz="1000" b="1" dirty="0">
                  <a:solidFill>
                    <a:srgbClr val="FFFFFF"/>
                  </a:solidFill>
                  <a:ea typeface="MS PGothic" pitchFamily="34" charset="-128"/>
                </a:rPr>
                <a:t>TAG</a:t>
              </a:r>
            </a:p>
          </p:txBody>
        </p:sp>
        <p:sp>
          <p:nvSpPr>
            <p:cNvPr id="36" name="Rectangle 35"/>
            <p:cNvSpPr>
              <a:spLocks noChangeArrowheads="1"/>
            </p:cNvSpPr>
            <p:nvPr/>
          </p:nvSpPr>
          <p:spPr bwMode="auto">
            <a:xfrm>
              <a:off x="6117767" y="3408362"/>
              <a:ext cx="739775" cy="860425"/>
            </a:xfrm>
            <a:prstGeom prst="rect">
              <a:avLst/>
            </a:prstGeom>
            <a:solidFill>
              <a:srgbClr val="00B0F0"/>
            </a:solidFill>
            <a:ln w="9525">
              <a:solidFill>
                <a:schemeClr val="bg2"/>
              </a:solidFill>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802.16</a:t>
              </a:r>
            </a:p>
            <a:p>
              <a:pPr algn="ctr" fontAlgn="base">
                <a:spcBef>
                  <a:spcPct val="0"/>
                </a:spcBef>
                <a:spcAft>
                  <a:spcPct val="0"/>
                </a:spcAft>
              </a:pPr>
              <a:r>
                <a:rPr lang="en-US" sz="1000" b="1" dirty="0">
                  <a:solidFill>
                    <a:srgbClr val="FFFFFF"/>
                  </a:solidFill>
                  <a:ea typeface="MS PGothic" pitchFamily="34" charset="-128"/>
                </a:rPr>
                <a:t>Wireless</a:t>
              </a:r>
            </a:p>
            <a:p>
              <a:pPr algn="ctr" fontAlgn="base">
                <a:spcBef>
                  <a:spcPct val="0"/>
                </a:spcBef>
                <a:spcAft>
                  <a:spcPct val="0"/>
                </a:spcAft>
              </a:pPr>
              <a:r>
                <a:rPr lang="en-US" sz="1000" b="1" dirty="0">
                  <a:solidFill>
                    <a:srgbClr val="FFFFFF"/>
                  </a:solidFill>
                  <a:ea typeface="MS PGothic" pitchFamily="34" charset="-128"/>
                </a:rPr>
                <a:t>Broadband </a:t>
              </a:r>
            </a:p>
            <a:p>
              <a:pPr algn="ctr" fontAlgn="base">
                <a:spcBef>
                  <a:spcPct val="0"/>
                </a:spcBef>
                <a:spcAft>
                  <a:spcPct val="0"/>
                </a:spcAft>
              </a:pPr>
              <a:r>
                <a:rPr lang="en-US" sz="1000" b="1" dirty="0">
                  <a:solidFill>
                    <a:srgbClr val="FFFFFF"/>
                  </a:solidFill>
                  <a:ea typeface="MS PGothic" pitchFamily="34" charset="-128"/>
                </a:rPr>
                <a:t>Access</a:t>
              </a:r>
            </a:p>
          </p:txBody>
        </p:sp>
        <p:sp>
          <p:nvSpPr>
            <p:cNvPr id="37" name="Rectangle 36"/>
            <p:cNvSpPr>
              <a:spLocks noChangeArrowheads="1"/>
            </p:cNvSpPr>
            <p:nvPr/>
          </p:nvSpPr>
          <p:spPr bwMode="auto">
            <a:xfrm>
              <a:off x="10254792" y="3414451"/>
              <a:ext cx="718004" cy="854336"/>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802.22</a:t>
              </a:r>
            </a:p>
            <a:p>
              <a:pPr algn="ctr" fontAlgn="base">
                <a:spcBef>
                  <a:spcPct val="0"/>
                </a:spcBef>
                <a:spcAft>
                  <a:spcPct val="0"/>
                </a:spcAft>
              </a:pPr>
              <a:r>
                <a:rPr lang="en-US" sz="1000" b="1" dirty="0">
                  <a:solidFill>
                    <a:srgbClr val="FFFFFF"/>
                  </a:solidFill>
                  <a:ea typeface="MS PGothic" pitchFamily="34" charset="-128"/>
                </a:rPr>
                <a:t>Wireless</a:t>
              </a:r>
            </a:p>
            <a:p>
              <a:pPr algn="ctr" fontAlgn="base">
                <a:spcBef>
                  <a:spcPct val="0"/>
                </a:spcBef>
                <a:spcAft>
                  <a:spcPct val="0"/>
                </a:spcAft>
              </a:pPr>
              <a:r>
                <a:rPr lang="en-US" sz="1000" b="1" dirty="0">
                  <a:solidFill>
                    <a:srgbClr val="FFFFFF"/>
                  </a:solidFill>
                  <a:ea typeface="MS PGothic" pitchFamily="34" charset="-128"/>
                </a:rPr>
                <a:t>Regional</a:t>
              </a:r>
            </a:p>
            <a:p>
              <a:pPr algn="ctr" fontAlgn="base">
                <a:spcBef>
                  <a:spcPct val="0"/>
                </a:spcBef>
                <a:spcAft>
                  <a:spcPct val="0"/>
                </a:spcAft>
              </a:pPr>
              <a:r>
                <a:rPr lang="en-US" sz="1000" b="1" dirty="0">
                  <a:solidFill>
                    <a:srgbClr val="FFFFFF"/>
                  </a:solidFill>
                  <a:ea typeface="MS PGothic" pitchFamily="34" charset="-128"/>
                </a:rPr>
                <a:t>Area</a:t>
              </a:r>
            </a:p>
            <a:p>
              <a:pPr algn="ctr" fontAlgn="base">
                <a:spcBef>
                  <a:spcPct val="0"/>
                </a:spcBef>
                <a:spcAft>
                  <a:spcPct val="0"/>
                </a:spcAft>
              </a:pPr>
              <a:r>
                <a:rPr lang="en-US" sz="1000" b="1" dirty="0">
                  <a:solidFill>
                    <a:srgbClr val="FFFFFF"/>
                  </a:solidFill>
                  <a:ea typeface="MS PGothic" pitchFamily="34" charset="-128"/>
                </a:rPr>
                <a:t>Networks</a:t>
              </a:r>
            </a:p>
          </p:txBody>
        </p:sp>
        <p:sp>
          <p:nvSpPr>
            <p:cNvPr id="38" name="Rectangle 37"/>
            <p:cNvSpPr>
              <a:spLocks noChangeArrowheads="1"/>
            </p:cNvSpPr>
            <p:nvPr/>
          </p:nvSpPr>
          <p:spPr bwMode="auto">
            <a:xfrm>
              <a:off x="2403017" y="3424237"/>
              <a:ext cx="738187" cy="860425"/>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a:solidFill>
                    <a:srgbClr val="FFFFFF"/>
                  </a:solidFill>
                  <a:ea typeface="MS PGothic" pitchFamily="34" charset="-128"/>
                </a:rPr>
                <a:t>802.1</a:t>
              </a:r>
            </a:p>
            <a:p>
              <a:pPr algn="ctr" fontAlgn="base">
                <a:spcBef>
                  <a:spcPct val="0"/>
                </a:spcBef>
                <a:spcAft>
                  <a:spcPct val="0"/>
                </a:spcAft>
              </a:pPr>
              <a:r>
                <a:rPr lang="en-US" sz="1000" b="1">
                  <a:solidFill>
                    <a:srgbClr val="FFFFFF"/>
                  </a:solidFill>
                  <a:ea typeface="MS PGothic" pitchFamily="34" charset="-128"/>
                </a:rPr>
                <a:t>Higher</a:t>
              </a:r>
            </a:p>
            <a:p>
              <a:pPr algn="ctr" fontAlgn="base">
                <a:spcBef>
                  <a:spcPct val="0"/>
                </a:spcBef>
                <a:spcAft>
                  <a:spcPct val="0"/>
                </a:spcAft>
              </a:pPr>
              <a:r>
                <a:rPr lang="en-US" sz="1000" b="1">
                  <a:solidFill>
                    <a:srgbClr val="FFFFFF"/>
                  </a:solidFill>
                  <a:ea typeface="MS PGothic" pitchFamily="34" charset="-128"/>
                </a:rPr>
                <a:t>Layer</a:t>
              </a:r>
            </a:p>
            <a:p>
              <a:pPr algn="ctr" fontAlgn="base">
                <a:spcBef>
                  <a:spcPct val="0"/>
                </a:spcBef>
                <a:spcAft>
                  <a:spcPct val="0"/>
                </a:spcAft>
              </a:pPr>
              <a:r>
                <a:rPr lang="en-US" sz="1000" b="1">
                  <a:solidFill>
                    <a:srgbClr val="FFFFFF"/>
                  </a:solidFill>
                  <a:ea typeface="MS PGothic" pitchFamily="34" charset="-128"/>
                </a:rPr>
                <a:t>LAN</a:t>
              </a:r>
            </a:p>
            <a:p>
              <a:pPr algn="ctr" fontAlgn="base">
                <a:spcBef>
                  <a:spcPct val="0"/>
                </a:spcBef>
                <a:spcAft>
                  <a:spcPct val="0"/>
                </a:spcAft>
              </a:pPr>
              <a:r>
                <a:rPr lang="en-US" sz="1000" b="1">
                  <a:solidFill>
                    <a:srgbClr val="FFFFFF"/>
                  </a:solidFill>
                  <a:ea typeface="MS PGothic" pitchFamily="34" charset="-128"/>
                </a:rPr>
                <a:t>Protocols</a:t>
              </a:r>
            </a:p>
          </p:txBody>
        </p:sp>
        <p:sp>
          <p:nvSpPr>
            <p:cNvPr id="40" name="Oval 39"/>
            <p:cNvSpPr>
              <a:spLocks noChangeArrowheads="1"/>
            </p:cNvSpPr>
            <p:nvPr/>
          </p:nvSpPr>
          <p:spPr bwMode="auto">
            <a:xfrm>
              <a:off x="4020680" y="2989262"/>
              <a:ext cx="1295400"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sp>
          <p:nvSpPr>
            <p:cNvPr id="69" name="Oval 68"/>
            <p:cNvSpPr>
              <a:spLocks noChangeArrowheads="1"/>
            </p:cNvSpPr>
            <p:nvPr/>
          </p:nvSpPr>
          <p:spPr bwMode="auto">
            <a:xfrm>
              <a:off x="4959181" y="2986024"/>
              <a:ext cx="1295399"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sp>
          <p:nvSpPr>
            <p:cNvPr id="70" name="Oval 69"/>
            <p:cNvSpPr>
              <a:spLocks noChangeArrowheads="1"/>
            </p:cNvSpPr>
            <p:nvPr/>
          </p:nvSpPr>
          <p:spPr bwMode="auto">
            <a:xfrm>
              <a:off x="6900477" y="2983721"/>
              <a:ext cx="1295399"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sp>
          <p:nvSpPr>
            <p:cNvPr id="71" name="Oval 70"/>
            <p:cNvSpPr>
              <a:spLocks noChangeArrowheads="1"/>
            </p:cNvSpPr>
            <p:nvPr/>
          </p:nvSpPr>
          <p:spPr bwMode="auto">
            <a:xfrm>
              <a:off x="7943796" y="2983721"/>
              <a:ext cx="1295399"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sp>
          <p:nvSpPr>
            <p:cNvPr id="72" name="Oval 71"/>
            <p:cNvSpPr>
              <a:spLocks noChangeArrowheads="1"/>
            </p:cNvSpPr>
            <p:nvPr/>
          </p:nvSpPr>
          <p:spPr bwMode="auto">
            <a:xfrm>
              <a:off x="10955667" y="2964733"/>
              <a:ext cx="1295399"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grpSp>
      <p:grpSp>
        <p:nvGrpSpPr>
          <p:cNvPr id="47" name="Group 70"/>
          <p:cNvGrpSpPr>
            <a:grpSpLocks/>
          </p:cNvGrpSpPr>
          <p:nvPr/>
        </p:nvGrpSpPr>
        <p:grpSpPr bwMode="auto">
          <a:xfrm>
            <a:off x="532238" y="2341829"/>
            <a:ext cx="2294953" cy="3895480"/>
            <a:chOff x="5965826" y="1371600"/>
            <a:chExt cx="2492374" cy="3963988"/>
          </a:xfrm>
        </p:grpSpPr>
        <p:sp>
          <p:nvSpPr>
            <p:cNvPr id="48" name="CustomShape 3"/>
            <p:cNvSpPr>
              <a:spLocks noChangeArrowheads="1"/>
            </p:cNvSpPr>
            <p:nvPr/>
          </p:nvSpPr>
          <p:spPr bwMode="auto">
            <a:xfrm>
              <a:off x="6781800" y="4876800"/>
              <a:ext cx="1676400" cy="457200"/>
            </a:xfrm>
            <a:prstGeom prst="rect">
              <a:avLst/>
            </a:prstGeom>
            <a:solidFill>
              <a:srgbClr val="FFCCFF"/>
            </a:solidFill>
            <a:ln w="9360">
              <a:solidFill>
                <a:srgbClr val="000000"/>
              </a:solidFill>
              <a:miter lim="800000"/>
              <a:headEnd/>
              <a:tailEnd/>
            </a:ln>
          </p:spPr>
          <p:txBody>
            <a:bodyPr/>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endParaRPr lang="en-US" altLang="en-US"/>
            </a:p>
          </p:txBody>
        </p:sp>
        <p:sp>
          <p:nvSpPr>
            <p:cNvPr id="49" name="CustomShape 4"/>
            <p:cNvSpPr>
              <a:spLocks noChangeArrowheads="1"/>
            </p:cNvSpPr>
            <p:nvPr/>
          </p:nvSpPr>
          <p:spPr bwMode="auto">
            <a:xfrm>
              <a:off x="7010400" y="2057400"/>
              <a:ext cx="1219200" cy="2819400"/>
            </a:xfrm>
            <a:prstGeom prst="rect">
              <a:avLst/>
            </a:prstGeom>
            <a:solidFill>
              <a:srgbClr val="BBE0E3"/>
            </a:solidFill>
            <a:ln w="9360">
              <a:solidFill>
                <a:srgbClr val="000000"/>
              </a:solidFill>
              <a:miter lim="800000"/>
              <a:headEnd/>
              <a:tailEnd/>
            </a:ln>
          </p:spPr>
          <p:txBody>
            <a:bodyPr/>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endParaRPr lang="en-US" altLang="en-US"/>
            </a:p>
          </p:txBody>
        </p:sp>
        <p:sp>
          <p:nvSpPr>
            <p:cNvPr id="50" name="CustomShape 5"/>
            <p:cNvSpPr>
              <a:spLocks noChangeArrowheads="1"/>
            </p:cNvSpPr>
            <p:nvPr/>
          </p:nvSpPr>
          <p:spPr bwMode="auto">
            <a:xfrm>
              <a:off x="6783388" y="1371600"/>
              <a:ext cx="1579562"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600" dirty="0">
                  <a:solidFill>
                    <a:srgbClr val="000000"/>
                  </a:solidFill>
                </a:rPr>
                <a:t>OSI Reference </a:t>
              </a:r>
              <a:endParaRPr lang="en-US" altLang="en-US" dirty="0"/>
            </a:p>
            <a:p>
              <a:pPr eaLnBrk="1" hangingPunct="1"/>
              <a:r>
                <a:rPr lang="en-US" altLang="en-US" sz="1600" dirty="0">
                  <a:solidFill>
                    <a:srgbClr val="000000"/>
                  </a:solidFill>
                </a:rPr>
                <a:t>Model</a:t>
              </a:r>
              <a:endParaRPr lang="en-US" altLang="en-US" dirty="0"/>
            </a:p>
          </p:txBody>
        </p:sp>
        <p:sp>
          <p:nvSpPr>
            <p:cNvPr id="51" name="CustomShape 6"/>
            <p:cNvSpPr>
              <a:spLocks noChangeArrowheads="1"/>
            </p:cNvSpPr>
            <p:nvPr/>
          </p:nvSpPr>
          <p:spPr bwMode="auto">
            <a:xfrm>
              <a:off x="7075488" y="2133600"/>
              <a:ext cx="10509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dirty="0">
                  <a:solidFill>
                    <a:srgbClr val="000000"/>
                  </a:solidFill>
                </a:rPr>
                <a:t>Application</a:t>
              </a:r>
              <a:endParaRPr lang="en-US" altLang="en-US" dirty="0"/>
            </a:p>
          </p:txBody>
        </p:sp>
        <p:sp>
          <p:nvSpPr>
            <p:cNvPr id="52" name="CustomShape 7"/>
            <p:cNvSpPr>
              <a:spLocks noChangeArrowheads="1"/>
            </p:cNvSpPr>
            <p:nvPr/>
          </p:nvSpPr>
          <p:spPr bwMode="auto">
            <a:xfrm>
              <a:off x="7010400" y="2535238"/>
              <a:ext cx="1179513"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dirty="0">
                  <a:solidFill>
                    <a:srgbClr val="000000"/>
                  </a:solidFill>
                </a:rPr>
                <a:t>Presentation</a:t>
              </a:r>
              <a:endParaRPr lang="en-US" altLang="en-US" dirty="0"/>
            </a:p>
          </p:txBody>
        </p:sp>
        <p:sp>
          <p:nvSpPr>
            <p:cNvPr id="53" name="CustomShape 8"/>
            <p:cNvSpPr>
              <a:spLocks noChangeArrowheads="1"/>
            </p:cNvSpPr>
            <p:nvPr/>
          </p:nvSpPr>
          <p:spPr bwMode="auto">
            <a:xfrm>
              <a:off x="7194550" y="2938463"/>
              <a:ext cx="812800"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a:solidFill>
                    <a:srgbClr val="000000"/>
                  </a:solidFill>
                </a:rPr>
                <a:t>Session</a:t>
              </a:r>
              <a:endParaRPr lang="en-US" altLang="en-US"/>
            </a:p>
          </p:txBody>
        </p:sp>
        <p:sp>
          <p:nvSpPr>
            <p:cNvPr id="54" name="CustomShape 9"/>
            <p:cNvSpPr>
              <a:spLocks noChangeArrowheads="1"/>
            </p:cNvSpPr>
            <p:nvPr/>
          </p:nvSpPr>
          <p:spPr bwMode="auto">
            <a:xfrm>
              <a:off x="7132638" y="3341688"/>
              <a:ext cx="935037"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dirty="0">
                  <a:solidFill>
                    <a:srgbClr val="000000"/>
                  </a:solidFill>
                </a:rPr>
                <a:t>Transport</a:t>
              </a:r>
              <a:endParaRPr lang="en-US" altLang="en-US" dirty="0"/>
            </a:p>
          </p:txBody>
        </p:sp>
        <p:sp>
          <p:nvSpPr>
            <p:cNvPr id="55" name="CustomShape 10"/>
            <p:cNvSpPr>
              <a:spLocks noChangeArrowheads="1"/>
            </p:cNvSpPr>
            <p:nvPr/>
          </p:nvSpPr>
          <p:spPr bwMode="auto">
            <a:xfrm>
              <a:off x="7183438" y="3743325"/>
              <a:ext cx="833437"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a:solidFill>
                    <a:srgbClr val="000000"/>
                  </a:solidFill>
                </a:rPr>
                <a:t>Network</a:t>
              </a:r>
              <a:endParaRPr lang="en-US" altLang="en-US"/>
            </a:p>
          </p:txBody>
        </p:sp>
        <p:sp>
          <p:nvSpPr>
            <p:cNvPr id="56" name="CustomShape 11"/>
            <p:cNvSpPr>
              <a:spLocks noChangeArrowheads="1"/>
            </p:cNvSpPr>
            <p:nvPr/>
          </p:nvSpPr>
          <p:spPr bwMode="auto">
            <a:xfrm>
              <a:off x="7132638" y="4146550"/>
              <a:ext cx="931862"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a:solidFill>
                    <a:srgbClr val="000000"/>
                  </a:solidFill>
                </a:rPr>
                <a:t>Data Link</a:t>
              </a:r>
              <a:endParaRPr lang="en-US" altLang="en-US"/>
            </a:p>
          </p:txBody>
        </p:sp>
        <p:sp>
          <p:nvSpPr>
            <p:cNvPr id="57" name="CustomShape 12"/>
            <p:cNvSpPr>
              <a:spLocks noChangeArrowheads="1"/>
            </p:cNvSpPr>
            <p:nvPr/>
          </p:nvSpPr>
          <p:spPr bwMode="auto">
            <a:xfrm>
              <a:off x="7178675" y="4549775"/>
              <a:ext cx="842963"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dirty="0">
                  <a:solidFill>
                    <a:srgbClr val="000000"/>
                  </a:solidFill>
                </a:rPr>
                <a:t>Physical</a:t>
              </a:r>
              <a:endParaRPr lang="en-US" altLang="en-US" dirty="0"/>
            </a:p>
          </p:txBody>
        </p:sp>
        <p:sp>
          <p:nvSpPr>
            <p:cNvPr id="58" name="CustomShape 13"/>
            <p:cNvSpPr>
              <a:spLocks noChangeArrowheads="1"/>
            </p:cNvSpPr>
            <p:nvPr/>
          </p:nvSpPr>
          <p:spPr bwMode="auto">
            <a:xfrm>
              <a:off x="7192963" y="4953000"/>
              <a:ext cx="812800"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a:solidFill>
                    <a:srgbClr val="000000"/>
                  </a:solidFill>
                </a:rPr>
                <a:t>Medium</a:t>
              </a:r>
              <a:endParaRPr lang="en-US" altLang="en-US"/>
            </a:p>
          </p:txBody>
        </p:sp>
        <p:sp>
          <p:nvSpPr>
            <p:cNvPr id="59" name="Line 14"/>
            <p:cNvSpPr>
              <a:spLocks noChangeShapeType="1"/>
            </p:cNvSpPr>
            <p:nvPr/>
          </p:nvSpPr>
          <p:spPr bwMode="auto">
            <a:xfrm>
              <a:off x="7010400" y="25146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0" name="Line 15"/>
            <p:cNvSpPr>
              <a:spLocks noChangeShapeType="1"/>
            </p:cNvSpPr>
            <p:nvPr/>
          </p:nvSpPr>
          <p:spPr bwMode="auto">
            <a:xfrm>
              <a:off x="7010400" y="28956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1" name="Line 16"/>
            <p:cNvSpPr>
              <a:spLocks noChangeShapeType="1"/>
            </p:cNvSpPr>
            <p:nvPr/>
          </p:nvSpPr>
          <p:spPr bwMode="auto">
            <a:xfrm>
              <a:off x="7010400" y="32766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2" name="Line 17"/>
            <p:cNvSpPr>
              <a:spLocks noChangeShapeType="1"/>
            </p:cNvSpPr>
            <p:nvPr/>
          </p:nvSpPr>
          <p:spPr bwMode="auto">
            <a:xfrm>
              <a:off x="7010400" y="37338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3" name="Line 18"/>
            <p:cNvSpPr>
              <a:spLocks noChangeShapeType="1"/>
            </p:cNvSpPr>
            <p:nvPr/>
          </p:nvSpPr>
          <p:spPr bwMode="auto">
            <a:xfrm>
              <a:off x="7010400" y="41148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4" name="Line 19"/>
            <p:cNvSpPr>
              <a:spLocks noChangeShapeType="1"/>
            </p:cNvSpPr>
            <p:nvPr/>
          </p:nvSpPr>
          <p:spPr bwMode="auto">
            <a:xfrm>
              <a:off x="7010400" y="44958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5" name="Line 20"/>
            <p:cNvSpPr>
              <a:spLocks noChangeShapeType="1"/>
            </p:cNvSpPr>
            <p:nvPr/>
          </p:nvSpPr>
          <p:spPr bwMode="auto">
            <a:xfrm>
              <a:off x="6096000" y="4114800"/>
              <a:ext cx="838200" cy="1588"/>
            </a:xfrm>
            <a:prstGeom prst="line">
              <a:avLst/>
            </a:prstGeom>
            <a:noFill/>
            <a:ln w="38160" cap="rnd">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6" name="Line 21"/>
            <p:cNvSpPr>
              <a:spLocks noChangeShapeType="1"/>
            </p:cNvSpPr>
            <p:nvPr/>
          </p:nvSpPr>
          <p:spPr bwMode="auto">
            <a:xfrm>
              <a:off x="6248400" y="5334000"/>
              <a:ext cx="457200" cy="1588"/>
            </a:xfrm>
            <a:prstGeom prst="line">
              <a:avLst/>
            </a:prstGeom>
            <a:noFill/>
            <a:ln w="38160" cap="rnd">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7" name="CustomShape 22"/>
            <p:cNvSpPr>
              <a:spLocks noChangeArrowheads="1"/>
            </p:cNvSpPr>
            <p:nvPr/>
          </p:nvSpPr>
          <p:spPr bwMode="auto">
            <a:xfrm>
              <a:off x="5965826" y="4277346"/>
              <a:ext cx="701675" cy="64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dirty="0">
                  <a:solidFill>
                    <a:srgbClr val="000000"/>
                  </a:solidFill>
                </a:rPr>
                <a:t>IEEE</a:t>
              </a:r>
              <a:endParaRPr lang="en-US" altLang="en-US" dirty="0"/>
            </a:p>
            <a:p>
              <a:pPr eaLnBrk="1" hangingPunct="1"/>
              <a:r>
                <a:rPr lang="en-US" altLang="en-US" dirty="0">
                  <a:solidFill>
                    <a:srgbClr val="000000"/>
                  </a:solidFill>
                </a:rPr>
                <a:t>802</a:t>
              </a:r>
              <a:endParaRPr lang="en-US" altLang="en-US" dirty="0"/>
            </a:p>
          </p:txBody>
        </p:sp>
      </p:grpSp>
      <p:sp>
        <p:nvSpPr>
          <p:cNvPr id="68" name="Content Placeholder 68"/>
          <p:cNvSpPr txBox="1">
            <a:spLocks/>
          </p:cNvSpPr>
          <p:nvPr/>
        </p:nvSpPr>
        <p:spPr bwMode="auto">
          <a:xfrm>
            <a:off x="203632" y="1471521"/>
            <a:ext cx="7010847" cy="1349624"/>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marL="274320" indent="-274320" algn="l" rtl="0" eaLnBrk="1" fontAlgn="base" hangingPunct="1">
              <a:spcBef>
                <a:spcPts val="1100"/>
              </a:spcBef>
              <a:spcAft>
                <a:spcPct val="0"/>
              </a:spcAft>
              <a:buClr>
                <a:schemeClr val="accent1"/>
              </a:buClr>
              <a:buSzPct val="100000"/>
              <a:buFont typeface="Wingdings 2" pitchFamily="18" charset="2"/>
              <a:buChar char=""/>
              <a:defRPr sz="1600">
                <a:solidFill>
                  <a:schemeClr val="tx1"/>
                </a:solidFill>
                <a:latin typeface="+mn-lt"/>
                <a:ea typeface="+mn-ea"/>
                <a:cs typeface="ＭＳ Ｐゴシック" pitchFamily="-112" charset="-128"/>
              </a:defRPr>
            </a:lvl1pPr>
            <a:lvl2pPr marL="571500" indent="-276225" algn="l" rtl="0" eaLnBrk="1" fontAlgn="base" hangingPunct="1">
              <a:spcBef>
                <a:spcPts val="400"/>
              </a:spcBef>
              <a:spcAft>
                <a:spcPct val="0"/>
              </a:spcAft>
              <a:buChar char="–"/>
              <a:defRPr sz="1600">
                <a:solidFill>
                  <a:schemeClr val="tx1"/>
                </a:solidFill>
                <a:latin typeface="+mn-lt"/>
                <a:ea typeface="+mn-ea"/>
                <a:cs typeface="ＭＳ Ｐゴシック" pitchFamily="-112" charset="-128"/>
              </a:defRPr>
            </a:lvl2pPr>
            <a:lvl3pPr marL="809625" indent="-228600" algn="l" rtl="0" eaLnBrk="1" fontAlgn="base" hangingPunct="1">
              <a:spcBef>
                <a:spcPts val="400"/>
              </a:spcBef>
              <a:spcAft>
                <a:spcPct val="0"/>
              </a:spcAft>
              <a:buChar char="•"/>
              <a:defRPr sz="1400">
                <a:solidFill>
                  <a:schemeClr val="tx1"/>
                </a:solidFill>
                <a:latin typeface="+mn-lt"/>
                <a:ea typeface="+mn-ea"/>
                <a:cs typeface="ＭＳ Ｐゴシック" pitchFamily="-112" charset="-128"/>
              </a:defRPr>
            </a:lvl3pPr>
            <a:lvl4pPr marL="1028700" indent="-171450" algn="l" rtl="0" eaLnBrk="1" fontAlgn="base" hangingPunct="1">
              <a:spcBef>
                <a:spcPts val="400"/>
              </a:spcBef>
              <a:spcAft>
                <a:spcPct val="0"/>
              </a:spcAft>
              <a:buFont typeface="Arial" pitchFamily="34" charset="0"/>
              <a:buChar char="-"/>
              <a:defRPr sz="1200">
                <a:solidFill>
                  <a:schemeClr val="tx1"/>
                </a:solidFill>
                <a:latin typeface="+mn-lt"/>
                <a:ea typeface="+mn-ea"/>
                <a:cs typeface="ＭＳ Ｐゴシック" pitchFamily="-112" charset="-128"/>
              </a:defRPr>
            </a:lvl4pPr>
            <a:lvl5pPr marL="1200150" indent="-171450" algn="l" rtl="0" eaLnBrk="1" fontAlgn="base" hangingPunct="1">
              <a:spcBef>
                <a:spcPts val="400"/>
              </a:spcBef>
              <a:spcAft>
                <a:spcPct val="0"/>
              </a:spcAft>
              <a:buFont typeface="Arial" pitchFamily="34" charset="0"/>
              <a:buChar char="•"/>
              <a:defRPr sz="1200">
                <a:solidFill>
                  <a:schemeClr val="tx1"/>
                </a:solidFill>
                <a:latin typeface="+mn-lt"/>
                <a:ea typeface="+mn-ea"/>
                <a:cs typeface="ＭＳ Ｐゴシック" pitchFamily="-112" charset="-128"/>
              </a:defRPr>
            </a:lvl5pPr>
            <a:lvl6pPr marL="2514600" indent="-228600" algn="l" rtl="0" eaLnBrk="1" fontAlgn="base" hangingPunct="1">
              <a:spcBef>
                <a:spcPct val="20000"/>
              </a:spcBef>
              <a:spcAft>
                <a:spcPct val="0"/>
              </a:spcAft>
              <a:defRPr sz="1200">
                <a:solidFill>
                  <a:schemeClr val="tx1"/>
                </a:solidFill>
                <a:latin typeface="+mn-lt"/>
                <a:ea typeface="+mn-ea"/>
              </a:defRPr>
            </a:lvl6pPr>
            <a:lvl7pPr marL="2971800" indent="-228600" algn="l" rtl="0" eaLnBrk="1" fontAlgn="base" hangingPunct="1">
              <a:spcBef>
                <a:spcPct val="20000"/>
              </a:spcBef>
              <a:spcAft>
                <a:spcPct val="0"/>
              </a:spcAft>
              <a:defRPr sz="1200">
                <a:solidFill>
                  <a:schemeClr val="tx1"/>
                </a:solidFill>
                <a:latin typeface="+mn-lt"/>
                <a:ea typeface="+mn-ea"/>
              </a:defRPr>
            </a:lvl7pPr>
            <a:lvl8pPr marL="3429000" indent="-228600" algn="l" rtl="0" eaLnBrk="1" fontAlgn="base" hangingPunct="1">
              <a:spcBef>
                <a:spcPct val="20000"/>
              </a:spcBef>
              <a:spcAft>
                <a:spcPct val="0"/>
              </a:spcAft>
              <a:defRPr sz="1200">
                <a:solidFill>
                  <a:schemeClr val="tx1"/>
                </a:solidFill>
                <a:latin typeface="+mn-lt"/>
                <a:ea typeface="+mn-ea"/>
              </a:defRPr>
            </a:lvl8pPr>
            <a:lvl9pPr marL="3886200" indent="-228600" algn="l" rtl="0" eaLnBrk="1" fontAlgn="base" hangingPunct="1">
              <a:spcBef>
                <a:spcPct val="20000"/>
              </a:spcBef>
              <a:spcAft>
                <a:spcPct val="0"/>
              </a:spcAft>
              <a:defRPr sz="1200">
                <a:solidFill>
                  <a:schemeClr val="tx1"/>
                </a:solidFill>
                <a:latin typeface="+mn-lt"/>
                <a:ea typeface="+mn-ea"/>
              </a:defRPr>
            </a:lvl9pPr>
          </a:lstStyle>
          <a:p>
            <a:r>
              <a:rPr lang="en-US" altLang="en-US" sz="2000" kern="0" dirty="0"/>
              <a:t>Focus on </a:t>
            </a:r>
            <a:r>
              <a:rPr lang="en-US" altLang="en-US" sz="2000" b="1" kern="0" dirty="0"/>
              <a:t>link and physical layers </a:t>
            </a:r>
            <a:r>
              <a:rPr lang="en-US" altLang="en-US" sz="2000" kern="0" dirty="0"/>
              <a:t>of the network stack</a:t>
            </a:r>
          </a:p>
          <a:p>
            <a:r>
              <a:rPr lang="en-US" altLang="en-US" sz="2000" kern="0" dirty="0"/>
              <a:t>Leverage IETF protocols for upper layers</a:t>
            </a:r>
          </a:p>
          <a:p>
            <a:endParaRPr lang="en-US" altLang="en-US" kern="0" dirty="0"/>
          </a:p>
        </p:txBody>
      </p:sp>
      <p:sp>
        <p:nvSpPr>
          <p:cNvPr id="75" name="Rectangle 5">
            <a:extLst>
              <a:ext uri="{FF2B5EF4-FFF2-40B4-BE49-F238E27FC236}">
                <a16:creationId xmlns:a16="http://schemas.microsoft.com/office/drawing/2014/main" id="{547FAF23-DA5F-05A0-7D08-A79A7CFBA881}"/>
              </a:ext>
            </a:extLst>
          </p:cNvPr>
          <p:cNvSpPr txBox="1">
            <a:spLocks noChangeArrowheads="1"/>
          </p:cNvSpPr>
          <p:nvPr/>
        </p:nvSpPr>
        <p:spPr>
          <a:xfrm>
            <a:off x="7967932" y="6475414"/>
            <a:ext cx="3485622"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8" name="Date Placeholder 7">
            <a:extLst>
              <a:ext uri="{FF2B5EF4-FFF2-40B4-BE49-F238E27FC236}">
                <a16:creationId xmlns:a16="http://schemas.microsoft.com/office/drawing/2014/main" id="{425256DD-B82D-7AC1-10D3-E9DC063C48DD}"/>
              </a:ext>
            </a:extLst>
          </p:cNvPr>
          <p:cNvSpPr>
            <a:spLocks noGrp="1"/>
          </p:cNvSpPr>
          <p:nvPr>
            <p:ph type="dt" sz="half" idx="4294967295"/>
          </p:nvPr>
        </p:nvSpPr>
        <p:spPr>
          <a:xfrm>
            <a:off x="914400" y="6380957"/>
            <a:ext cx="2190749" cy="365125"/>
          </a:xfrm>
        </p:spPr>
        <p:txBody>
          <a:bodyPr/>
          <a:lstStyle/>
          <a:p>
            <a:pPr>
              <a:defRPr/>
            </a:pPr>
            <a:r>
              <a:rPr lang="en-US" dirty="0">
                <a:solidFill>
                  <a:prstClr val="black">
                    <a:tint val="75000"/>
                  </a:prstClr>
                </a:solidFill>
              </a:rPr>
              <a:t>July 2025</a:t>
            </a:r>
          </a:p>
        </p:txBody>
      </p:sp>
    </p:spTree>
    <p:extLst>
      <p:ext uri="{BB962C8B-B14F-4D97-AF65-F5344CB8AC3E}">
        <p14:creationId xmlns:p14="http://schemas.microsoft.com/office/powerpoint/2010/main" val="2956315519"/>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41" name="CustomShape 22">
            <a:extLst>
              <a:ext uri="{FF2B5EF4-FFF2-40B4-BE49-F238E27FC236}">
                <a16:creationId xmlns:a16="http://schemas.microsoft.com/office/drawing/2014/main" id="{93097956-B109-4AD2-9C14-8ECD62FFDD37}"/>
              </a:ext>
            </a:extLst>
          </p:cNvPr>
          <p:cNvSpPr>
            <a:spLocks noChangeArrowheads="1"/>
          </p:cNvSpPr>
          <p:nvPr/>
        </p:nvSpPr>
        <p:spPr bwMode="auto">
          <a:xfrm>
            <a:off x="793848" y="719710"/>
            <a:ext cx="6169128" cy="4751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361" tIns="44284" rIns="90361" bIns="44284"/>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eaLnBrk="1" hangingPunct="1">
              <a:spcBef>
                <a:spcPct val="0"/>
              </a:spcBef>
              <a:buFontTx/>
              <a:buNone/>
            </a:pPr>
            <a:r>
              <a:rPr lang="en-US" altLang="en-US" dirty="0">
                <a:solidFill>
                  <a:srgbClr val="000000"/>
                </a:solidFill>
                <a:latin typeface="+mj-lt"/>
                <a:cs typeface="DejaVu Sans" charset="0"/>
              </a:rPr>
              <a:t>IEEE 802 Organization</a:t>
            </a:r>
          </a:p>
        </p:txBody>
      </p:sp>
      <p:sp>
        <p:nvSpPr>
          <p:cNvPr id="44057" name="Slide Number Placeholder 5">
            <a:extLst>
              <a:ext uri="{FF2B5EF4-FFF2-40B4-BE49-F238E27FC236}">
                <a16:creationId xmlns:a16="http://schemas.microsoft.com/office/drawing/2014/main" id="{B334749C-8A4B-43C8-B250-59F81ED0A6E0}"/>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8D700481-4CD7-4C4F-8744-314B988E32CF}" type="slidenum">
              <a:rPr lang="en-US" altLang="en-US" sz="1200" b="0"/>
              <a:pPr algn="ctr">
                <a:spcBef>
                  <a:spcPct val="0"/>
                </a:spcBef>
                <a:buFontTx/>
                <a:buNone/>
              </a:pPr>
              <a:t>11</a:t>
            </a:fld>
            <a:endParaRPr lang="en-US" altLang="en-US" sz="1200" b="0"/>
          </a:p>
        </p:txBody>
      </p:sp>
      <p:sp>
        <p:nvSpPr>
          <p:cNvPr id="34" name="Line 8">
            <a:extLst>
              <a:ext uri="{FF2B5EF4-FFF2-40B4-BE49-F238E27FC236}">
                <a16:creationId xmlns:a16="http://schemas.microsoft.com/office/drawing/2014/main" id="{D8E8EB8E-F2F6-4AA9-B79E-A58196814F43}"/>
              </a:ext>
            </a:extLst>
          </p:cNvPr>
          <p:cNvSpPr>
            <a:spLocks noChangeShapeType="1"/>
          </p:cNvSpPr>
          <p:nvPr/>
        </p:nvSpPr>
        <p:spPr bwMode="auto">
          <a:xfrm>
            <a:off x="3174391" y="3080121"/>
            <a:ext cx="7254215" cy="43631"/>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5" name="Line 10">
            <a:extLst>
              <a:ext uri="{FF2B5EF4-FFF2-40B4-BE49-F238E27FC236}">
                <a16:creationId xmlns:a16="http://schemas.microsoft.com/office/drawing/2014/main" id="{BC549DFF-6782-4F45-9511-1CC5F4E4B126}"/>
              </a:ext>
            </a:extLst>
          </p:cNvPr>
          <p:cNvSpPr>
            <a:spLocks noChangeShapeType="1"/>
          </p:cNvSpPr>
          <p:nvPr/>
        </p:nvSpPr>
        <p:spPr bwMode="auto">
          <a:xfrm>
            <a:off x="7564747" y="3123752"/>
            <a:ext cx="0" cy="215900"/>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6" name="Line 11">
            <a:extLst>
              <a:ext uri="{FF2B5EF4-FFF2-40B4-BE49-F238E27FC236}">
                <a16:creationId xmlns:a16="http://schemas.microsoft.com/office/drawing/2014/main" id="{E706214B-5958-499D-84F0-46F13D24D3A9}"/>
              </a:ext>
            </a:extLst>
          </p:cNvPr>
          <p:cNvSpPr>
            <a:spLocks noChangeShapeType="1"/>
          </p:cNvSpPr>
          <p:nvPr/>
        </p:nvSpPr>
        <p:spPr bwMode="auto">
          <a:xfrm>
            <a:off x="3167622" y="3077983"/>
            <a:ext cx="6767" cy="199456"/>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7" name="Line 13">
            <a:extLst>
              <a:ext uri="{FF2B5EF4-FFF2-40B4-BE49-F238E27FC236}">
                <a16:creationId xmlns:a16="http://schemas.microsoft.com/office/drawing/2014/main" id="{0EC4C499-B21D-47AB-8C47-698DB6CF2F03}"/>
              </a:ext>
            </a:extLst>
          </p:cNvPr>
          <p:cNvSpPr>
            <a:spLocks noChangeShapeType="1"/>
          </p:cNvSpPr>
          <p:nvPr/>
        </p:nvSpPr>
        <p:spPr bwMode="auto">
          <a:xfrm>
            <a:off x="4288810" y="1980377"/>
            <a:ext cx="4220805" cy="17246"/>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8" name="Line 14">
            <a:extLst>
              <a:ext uri="{FF2B5EF4-FFF2-40B4-BE49-F238E27FC236}">
                <a16:creationId xmlns:a16="http://schemas.microsoft.com/office/drawing/2014/main" id="{E2F139C1-2B46-4F3D-9A31-B4E52D2F8D0C}"/>
              </a:ext>
            </a:extLst>
          </p:cNvPr>
          <p:cNvSpPr>
            <a:spLocks noChangeShapeType="1"/>
          </p:cNvSpPr>
          <p:nvPr/>
        </p:nvSpPr>
        <p:spPr bwMode="auto">
          <a:xfrm>
            <a:off x="8509615" y="1997623"/>
            <a:ext cx="0" cy="180975"/>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9" name="Line 15">
            <a:extLst>
              <a:ext uri="{FF2B5EF4-FFF2-40B4-BE49-F238E27FC236}">
                <a16:creationId xmlns:a16="http://schemas.microsoft.com/office/drawing/2014/main" id="{FB7646CC-7915-4AE2-AC1D-826D566B4E57}"/>
              </a:ext>
            </a:extLst>
          </p:cNvPr>
          <p:cNvSpPr>
            <a:spLocks noChangeShapeType="1"/>
          </p:cNvSpPr>
          <p:nvPr/>
        </p:nvSpPr>
        <p:spPr bwMode="auto">
          <a:xfrm>
            <a:off x="10435395" y="3124735"/>
            <a:ext cx="0" cy="215900"/>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40" name="Line 16">
            <a:extLst>
              <a:ext uri="{FF2B5EF4-FFF2-40B4-BE49-F238E27FC236}">
                <a16:creationId xmlns:a16="http://schemas.microsoft.com/office/drawing/2014/main" id="{08F52ABC-E604-48D4-96F6-C3179A444A12}"/>
              </a:ext>
            </a:extLst>
          </p:cNvPr>
          <p:cNvSpPr>
            <a:spLocks noChangeShapeType="1"/>
          </p:cNvSpPr>
          <p:nvPr/>
        </p:nvSpPr>
        <p:spPr bwMode="auto">
          <a:xfrm>
            <a:off x="5399303" y="1990379"/>
            <a:ext cx="6767" cy="1315143"/>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41" name="Line 17">
            <a:extLst>
              <a:ext uri="{FF2B5EF4-FFF2-40B4-BE49-F238E27FC236}">
                <a16:creationId xmlns:a16="http://schemas.microsoft.com/office/drawing/2014/main" id="{871F2A1E-CC31-4480-A265-B7319CCF8C99}"/>
              </a:ext>
            </a:extLst>
          </p:cNvPr>
          <p:cNvSpPr>
            <a:spLocks noChangeShapeType="1"/>
          </p:cNvSpPr>
          <p:nvPr/>
        </p:nvSpPr>
        <p:spPr bwMode="auto">
          <a:xfrm>
            <a:off x="4288811" y="1990380"/>
            <a:ext cx="0" cy="180975"/>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42" name="Rectangle 41">
            <a:extLst>
              <a:ext uri="{FF2B5EF4-FFF2-40B4-BE49-F238E27FC236}">
                <a16:creationId xmlns:a16="http://schemas.microsoft.com/office/drawing/2014/main" id="{532B84F1-E25F-494B-8757-29DF26E9BA24}"/>
              </a:ext>
            </a:extLst>
          </p:cNvPr>
          <p:cNvSpPr>
            <a:spLocks noChangeArrowheads="1"/>
          </p:cNvSpPr>
          <p:nvPr/>
        </p:nvSpPr>
        <p:spPr bwMode="auto">
          <a:xfrm>
            <a:off x="5476260" y="2162148"/>
            <a:ext cx="2016125" cy="827088"/>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802.3</a:t>
            </a:r>
          </a:p>
          <a:p>
            <a:pPr algn="ctr" eaLnBrk="0" hangingPunct="0">
              <a:defRPr/>
            </a:pPr>
            <a:r>
              <a:rPr lang="en-US" sz="1400" dirty="0">
                <a:solidFill>
                  <a:prstClr val="black"/>
                </a:solidFill>
                <a:latin typeface="Calibri"/>
              </a:rPr>
              <a:t>Ethernet </a:t>
            </a:r>
          </a:p>
          <a:p>
            <a:pPr algn="ctr" eaLnBrk="0" hangingPunct="0">
              <a:defRPr/>
            </a:pPr>
            <a:r>
              <a:rPr lang="en-US" sz="1400" dirty="0">
                <a:solidFill>
                  <a:prstClr val="black"/>
                </a:solidFill>
                <a:latin typeface="Calibri"/>
              </a:rPr>
              <a:t>Working Group</a:t>
            </a:r>
          </a:p>
          <a:p>
            <a:pPr algn="ctr" eaLnBrk="0" hangingPunct="0">
              <a:defRPr/>
            </a:pPr>
            <a:r>
              <a:rPr lang="en-US" sz="1400" dirty="0">
                <a:solidFill>
                  <a:prstClr val="black"/>
                </a:solidFill>
                <a:latin typeface="Calibri"/>
              </a:rPr>
              <a:t>David Law</a:t>
            </a:r>
          </a:p>
        </p:txBody>
      </p:sp>
      <p:sp>
        <p:nvSpPr>
          <p:cNvPr id="43" name="Rectangle 42">
            <a:extLst>
              <a:ext uri="{FF2B5EF4-FFF2-40B4-BE49-F238E27FC236}">
                <a16:creationId xmlns:a16="http://schemas.microsoft.com/office/drawing/2014/main" id="{4C5D44AD-F585-419F-85CB-96977852FF04}"/>
              </a:ext>
            </a:extLst>
          </p:cNvPr>
          <p:cNvSpPr>
            <a:spLocks noChangeArrowheads="1"/>
          </p:cNvSpPr>
          <p:nvPr/>
        </p:nvSpPr>
        <p:spPr bwMode="auto">
          <a:xfrm>
            <a:off x="7654309" y="2155400"/>
            <a:ext cx="2016125" cy="831850"/>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802.11</a:t>
            </a:r>
          </a:p>
          <a:p>
            <a:pPr algn="ctr" eaLnBrk="0" hangingPunct="0">
              <a:defRPr/>
            </a:pPr>
            <a:r>
              <a:rPr lang="en-US" sz="1400" dirty="0">
                <a:solidFill>
                  <a:prstClr val="black"/>
                </a:solidFill>
                <a:latin typeface="Calibri"/>
              </a:rPr>
              <a:t>Wireless LAN </a:t>
            </a:r>
            <a:br>
              <a:rPr lang="en-US" sz="1400" dirty="0">
                <a:solidFill>
                  <a:prstClr val="black"/>
                </a:solidFill>
                <a:latin typeface="Calibri"/>
              </a:rPr>
            </a:br>
            <a:r>
              <a:rPr lang="en-US" sz="1400" dirty="0">
                <a:solidFill>
                  <a:prstClr val="black"/>
                </a:solidFill>
                <a:latin typeface="Calibri"/>
              </a:rPr>
              <a:t>Working Group</a:t>
            </a:r>
          </a:p>
          <a:p>
            <a:pPr algn="ctr" eaLnBrk="0" hangingPunct="0">
              <a:defRPr/>
            </a:pPr>
            <a:r>
              <a:rPr lang="en-US" sz="1400" dirty="0">
                <a:solidFill>
                  <a:prstClr val="black"/>
                </a:solidFill>
                <a:latin typeface="Calibri"/>
              </a:rPr>
              <a:t>Robert Stacey</a:t>
            </a:r>
          </a:p>
        </p:txBody>
      </p:sp>
      <p:sp>
        <p:nvSpPr>
          <p:cNvPr id="44" name="Rectangle 43">
            <a:extLst>
              <a:ext uri="{FF2B5EF4-FFF2-40B4-BE49-F238E27FC236}">
                <a16:creationId xmlns:a16="http://schemas.microsoft.com/office/drawing/2014/main" id="{3578F960-00F0-48FF-9C89-B69A1B3CC427}"/>
              </a:ext>
            </a:extLst>
          </p:cNvPr>
          <p:cNvSpPr>
            <a:spLocks noChangeArrowheads="1"/>
          </p:cNvSpPr>
          <p:nvPr/>
        </p:nvSpPr>
        <p:spPr bwMode="auto">
          <a:xfrm>
            <a:off x="3263286" y="2151309"/>
            <a:ext cx="2051050" cy="827088"/>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a:t>
            </a:r>
          </a:p>
          <a:p>
            <a:pPr algn="ctr" eaLnBrk="0" hangingPunct="0">
              <a:defRPr/>
            </a:pPr>
            <a:r>
              <a:rPr lang="en-US" sz="1400" dirty="0">
                <a:solidFill>
                  <a:prstClr val="black"/>
                </a:solidFill>
                <a:latin typeface="Calibri"/>
              </a:rPr>
              <a:t>Bridging, Architecture</a:t>
            </a:r>
          </a:p>
          <a:p>
            <a:pPr algn="ctr" eaLnBrk="0" hangingPunct="0">
              <a:defRPr/>
            </a:pPr>
            <a:r>
              <a:rPr lang="en-GB" sz="1400" dirty="0">
                <a:solidFill>
                  <a:prstClr val="black"/>
                </a:solidFill>
                <a:latin typeface="Calibri"/>
              </a:rPr>
              <a:t>Working Group</a:t>
            </a:r>
          </a:p>
          <a:p>
            <a:pPr algn="ctr" eaLnBrk="0" hangingPunct="0">
              <a:defRPr/>
            </a:pPr>
            <a:r>
              <a:rPr lang="en-GB" sz="1400" dirty="0">
                <a:solidFill>
                  <a:prstClr val="black"/>
                </a:solidFill>
                <a:latin typeface="Calibri"/>
              </a:rPr>
              <a:t>Glenn Parsons</a:t>
            </a:r>
          </a:p>
        </p:txBody>
      </p:sp>
      <p:sp>
        <p:nvSpPr>
          <p:cNvPr id="45" name="Rectangle 44">
            <a:extLst>
              <a:ext uri="{FF2B5EF4-FFF2-40B4-BE49-F238E27FC236}">
                <a16:creationId xmlns:a16="http://schemas.microsoft.com/office/drawing/2014/main" id="{71910155-8085-40BD-8C26-80B562A5F785}"/>
              </a:ext>
            </a:extLst>
          </p:cNvPr>
          <p:cNvSpPr>
            <a:spLocks noChangeArrowheads="1"/>
          </p:cNvSpPr>
          <p:nvPr/>
        </p:nvSpPr>
        <p:spPr bwMode="auto">
          <a:xfrm>
            <a:off x="4288810" y="3298855"/>
            <a:ext cx="2579896" cy="831850"/>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802.15</a:t>
            </a:r>
          </a:p>
          <a:p>
            <a:pPr algn="ctr" eaLnBrk="0" hangingPunct="0">
              <a:defRPr/>
            </a:pPr>
            <a:r>
              <a:rPr lang="en-US" sz="1400" dirty="0">
                <a:solidFill>
                  <a:prstClr val="black"/>
                </a:solidFill>
                <a:latin typeface="Calibri"/>
              </a:rPr>
              <a:t>Wireless Specialty Networks Working Group</a:t>
            </a:r>
          </a:p>
          <a:p>
            <a:pPr algn="ctr" eaLnBrk="0" hangingPunct="0">
              <a:defRPr/>
            </a:pPr>
            <a:r>
              <a:rPr lang="en-US" sz="1400" dirty="0">
                <a:solidFill>
                  <a:prstClr val="black"/>
                </a:solidFill>
                <a:latin typeface="Calibri"/>
              </a:rPr>
              <a:t>Clint Powell</a:t>
            </a:r>
          </a:p>
        </p:txBody>
      </p:sp>
      <p:sp>
        <p:nvSpPr>
          <p:cNvPr id="46" name="Rectangle 45">
            <a:extLst>
              <a:ext uri="{FF2B5EF4-FFF2-40B4-BE49-F238E27FC236}">
                <a16:creationId xmlns:a16="http://schemas.microsoft.com/office/drawing/2014/main" id="{2256FD73-4FB9-4A4C-AE21-B47047FA3D11}"/>
              </a:ext>
            </a:extLst>
          </p:cNvPr>
          <p:cNvSpPr>
            <a:spLocks noChangeArrowheads="1"/>
          </p:cNvSpPr>
          <p:nvPr/>
        </p:nvSpPr>
        <p:spPr bwMode="auto">
          <a:xfrm>
            <a:off x="2137710" y="3303480"/>
            <a:ext cx="2016120" cy="827087"/>
          </a:xfrm>
          <a:prstGeom prst="rect">
            <a:avLst/>
          </a:prstGeom>
          <a:solidFill>
            <a:srgbClr val="FFC00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802.18</a:t>
            </a:r>
          </a:p>
          <a:p>
            <a:pPr algn="ctr" eaLnBrk="0" hangingPunct="0">
              <a:defRPr/>
            </a:pPr>
            <a:r>
              <a:rPr lang="en-US" sz="1400" dirty="0">
                <a:solidFill>
                  <a:prstClr val="black"/>
                </a:solidFill>
                <a:latin typeface="Calibri"/>
              </a:rPr>
              <a:t>Radio Regulatory</a:t>
            </a:r>
            <a:br>
              <a:rPr lang="en-US" sz="1400" dirty="0">
                <a:solidFill>
                  <a:prstClr val="black"/>
                </a:solidFill>
                <a:latin typeface="Calibri"/>
              </a:rPr>
            </a:br>
            <a:r>
              <a:rPr lang="en-US" sz="1400" dirty="0">
                <a:solidFill>
                  <a:prstClr val="black"/>
                </a:solidFill>
                <a:latin typeface="Calibri"/>
              </a:rPr>
              <a:t>Technical Advisory Group</a:t>
            </a:r>
          </a:p>
          <a:p>
            <a:pPr algn="ctr" eaLnBrk="0" hangingPunct="0">
              <a:defRPr/>
            </a:pPr>
            <a:r>
              <a:rPr lang="en-US" sz="1400" dirty="0">
                <a:solidFill>
                  <a:prstClr val="black"/>
                </a:solidFill>
                <a:latin typeface="Calibri"/>
              </a:rPr>
              <a:t>Edward Au</a:t>
            </a:r>
          </a:p>
        </p:txBody>
      </p:sp>
      <p:sp>
        <p:nvSpPr>
          <p:cNvPr id="47" name="Rectangle 46">
            <a:extLst>
              <a:ext uri="{FF2B5EF4-FFF2-40B4-BE49-F238E27FC236}">
                <a16:creationId xmlns:a16="http://schemas.microsoft.com/office/drawing/2014/main" id="{390BE688-2772-4508-9815-ADD199A88626}"/>
              </a:ext>
            </a:extLst>
          </p:cNvPr>
          <p:cNvSpPr>
            <a:spLocks noChangeArrowheads="1"/>
          </p:cNvSpPr>
          <p:nvPr/>
        </p:nvSpPr>
        <p:spPr bwMode="auto">
          <a:xfrm>
            <a:off x="7114728" y="3305441"/>
            <a:ext cx="2016125" cy="827087"/>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802.19</a:t>
            </a:r>
          </a:p>
          <a:p>
            <a:pPr algn="ctr" eaLnBrk="0" hangingPunct="0">
              <a:defRPr/>
            </a:pPr>
            <a:r>
              <a:rPr lang="en-US" sz="1400" dirty="0">
                <a:solidFill>
                  <a:prstClr val="black"/>
                </a:solidFill>
                <a:latin typeface="Calibri"/>
              </a:rPr>
              <a:t>Coexistence</a:t>
            </a:r>
          </a:p>
          <a:p>
            <a:pPr algn="ctr" eaLnBrk="0" hangingPunct="0">
              <a:defRPr/>
            </a:pPr>
            <a:r>
              <a:rPr lang="en-US" sz="1400" dirty="0">
                <a:solidFill>
                  <a:prstClr val="black"/>
                </a:solidFill>
                <a:latin typeface="Calibri"/>
              </a:rPr>
              <a:t>Working Group</a:t>
            </a:r>
          </a:p>
          <a:p>
            <a:pPr algn="ctr" eaLnBrk="0" hangingPunct="0">
              <a:defRPr/>
            </a:pPr>
            <a:r>
              <a:rPr lang="en-US" sz="1400" dirty="0">
                <a:solidFill>
                  <a:prstClr val="black"/>
                </a:solidFill>
                <a:latin typeface="Calibri"/>
              </a:rPr>
              <a:t>Tuncer </a:t>
            </a:r>
            <a:r>
              <a:rPr lang="en-US" sz="1400" dirty="0" err="1">
                <a:solidFill>
                  <a:prstClr val="black"/>
                </a:solidFill>
                <a:latin typeface="Calibri"/>
              </a:rPr>
              <a:t>Baykas</a:t>
            </a:r>
            <a:endParaRPr lang="en-US" sz="1400" dirty="0">
              <a:solidFill>
                <a:prstClr val="black"/>
              </a:solidFill>
              <a:latin typeface="Calibri"/>
            </a:endParaRPr>
          </a:p>
        </p:txBody>
      </p:sp>
      <p:sp>
        <p:nvSpPr>
          <p:cNvPr id="48" name="Line 31">
            <a:extLst>
              <a:ext uri="{FF2B5EF4-FFF2-40B4-BE49-F238E27FC236}">
                <a16:creationId xmlns:a16="http://schemas.microsoft.com/office/drawing/2014/main" id="{D18012FD-6130-4E1A-A30A-2FF50D1D0DD2}"/>
              </a:ext>
            </a:extLst>
          </p:cNvPr>
          <p:cNvSpPr>
            <a:spLocks noChangeShapeType="1"/>
          </p:cNvSpPr>
          <p:nvPr/>
        </p:nvSpPr>
        <p:spPr bwMode="auto">
          <a:xfrm>
            <a:off x="7553620" y="1623128"/>
            <a:ext cx="7" cy="374495"/>
          </a:xfrm>
          <a:prstGeom prst="line">
            <a:avLst/>
          </a:prstGeom>
          <a:noFill/>
          <a:ln w="9525">
            <a:solidFill>
              <a:schemeClr val="tx1"/>
            </a:solidFill>
            <a:round/>
            <a:headEnd/>
            <a:tailEnd/>
          </a:ln>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000">
              <a:solidFill>
                <a:prstClr val="black"/>
              </a:solidFill>
              <a:latin typeface="Calibri"/>
            </a:endParaRPr>
          </a:p>
        </p:txBody>
      </p:sp>
      <p:sp>
        <p:nvSpPr>
          <p:cNvPr id="49" name="Rectangle 48">
            <a:extLst>
              <a:ext uri="{FF2B5EF4-FFF2-40B4-BE49-F238E27FC236}">
                <a16:creationId xmlns:a16="http://schemas.microsoft.com/office/drawing/2014/main" id="{F3A85EA9-6591-4BA9-9BFA-806DA1D47898}"/>
              </a:ext>
            </a:extLst>
          </p:cNvPr>
          <p:cNvSpPr>
            <a:spLocks noChangeArrowheads="1"/>
          </p:cNvSpPr>
          <p:nvPr/>
        </p:nvSpPr>
        <p:spPr bwMode="auto">
          <a:xfrm>
            <a:off x="9308016" y="3283007"/>
            <a:ext cx="2393084" cy="830262"/>
          </a:xfrm>
          <a:prstGeom prst="rect">
            <a:avLst/>
          </a:prstGeom>
          <a:solidFill>
            <a:srgbClr val="FFC00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GB" sz="1400" dirty="0">
                <a:solidFill>
                  <a:prstClr val="black"/>
                </a:solidFill>
                <a:latin typeface="Calibri"/>
              </a:rPr>
              <a:t>IEEE 802.24</a:t>
            </a:r>
          </a:p>
          <a:p>
            <a:pPr algn="ctr" eaLnBrk="0" hangingPunct="0">
              <a:defRPr/>
            </a:pPr>
            <a:r>
              <a:rPr lang="en-GB" sz="1400" dirty="0">
                <a:solidFill>
                  <a:prstClr val="black"/>
                </a:solidFill>
                <a:latin typeface="Calibri"/>
              </a:rPr>
              <a:t>Vertical Network Applications</a:t>
            </a:r>
          </a:p>
          <a:p>
            <a:pPr algn="ctr" eaLnBrk="0" hangingPunct="0">
              <a:defRPr/>
            </a:pPr>
            <a:r>
              <a:rPr lang="en-GB" sz="1400" dirty="0">
                <a:solidFill>
                  <a:prstClr val="black"/>
                </a:solidFill>
                <a:latin typeface="Calibri"/>
              </a:rPr>
              <a:t>Technical Advisory Group</a:t>
            </a:r>
          </a:p>
          <a:p>
            <a:pPr algn="ctr" eaLnBrk="0" hangingPunct="0">
              <a:defRPr/>
            </a:pPr>
            <a:r>
              <a:rPr lang="en-GB" sz="1400" dirty="0">
                <a:solidFill>
                  <a:prstClr val="black"/>
                </a:solidFill>
                <a:latin typeface="Calibri"/>
              </a:rPr>
              <a:t>Tim Godfrey</a:t>
            </a:r>
          </a:p>
        </p:txBody>
      </p:sp>
      <p:sp>
        <p:nvSpPr>
          <p:cNvPr id="50" name="Text Box 33">
            <a:extLst>
              <a:ext uri="{FF2B5EF4-FFF2-40B4-BE49-F238E27FC236}">
                <a16:creationId xmlns:a16="http://schemas.microsoft.com/office/drawing/2014/main" id="{89BF8FE6-4250-4C6A-A4EF-EF773098C454}"/>
              </a:ext>
            </a:extLst>
          </p:cNvPr>
          <p:cNvSpPr txBox="1">
            <a:spLocks noChangeArrowheads="1"/>
          </p:cNvSpPr>
          <p:nvPr/>
        </p:nvSpPr>
        <p:spPr bwMode="auto">
          <a:xfrm>
            <a:off x="5596910" y="1046848"/>
            <a:ext cx="4603546" cy="563564"/>
          </a:xfrm>
          <a:prstGeom prst="rect">
            <a:avLst/>
          </a:prstGeom>
          <a:solidFill>
            <a:srgbClr val="92D050"/>
          </a:solidFill>
          <a:ln w="9525">
            <a:solidFill>
              <a:schemeClr val="tx1"/>
            </a:solidFill>
            <a:miter lim="800000"/>
            <a:headEnd/>
            <a:tailEnd/>
          </a:ln>
          <a:effectLst>
            <a:outerShdw dist="53882" dir="2700000" algn="ctr" rotWithShape="0">
              <a:srgbClr val="808080">
                <a:alpha val="50000"/>
              </a:srgbClr>
            </a:outerShdw>
          </a:effectLst>
        </p:spPr>
        <p:txBody>
          <a:bodyPr wrap="none"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600" dirty="0">
                <a:solidFill>
                  <a:prstClr val="black"/>
                </a:solidFill>
                <a:latin typeface="Calibri"/>
              </a:rPr>
              <a:t>IEEE 802 Sponsor LAN/MAN Standards Committee</a:t>
            </a:r>
          </a:p>
          <a:p>
            <a:pPr algn="ctr" eaLnBrk="0" hangingPunct="0">
              <a:defRPr/>
            </a:pPr>
            <a:r>
              <a:rPr lang="en-US" sz="1600" dirty="0">
                <a:solidFill>
                  <a:prstClr val="black"/>
                </a:solidFill>
                <a:latin typeface="Calibri"/>
              </a:rPr>
              <a:t>James </a:t>
            </a:r>
            <a:r>
              <a:rPr lang="en-US" sz="1600" dirty="0" err="1">
                <a:solidFill>
                  <a:prstClr val="black"/>
                </a:solidFill>
                <a:latin typeface="Calibri"/>
              </a:rPr>
              <a:t>Gilb</a:t>
            </a:r>
            <a:r>
              <a:rPr lang="en-US" sz="1600" dirty="0">
                <a:solidFill>
                  <a:prstClr val="black"/>
                </a:solidFill>
                <a:latin typeface="Calibri"/>
              </a:rPr>
              <a:t>, Chairman</a:t>
            </a:r>
          </a:p>
        </p:txBody>
      </p:sp>
      <p:sp>
        <p:nvSpPr>
          <p:cNvPr id="52" name="TextBox 32">
            <a:extLst>
              <a:ext uri="{FF2B5EF4-FFF2-40B4-BE49-F238E27FC236}">
                <a16:creationId xmlns:a16="http://schemas.microsoft.com/office/drawing/2014/main" id="{2523B041-F373-4747-A042-10033BDCA6AD}"/>
              </a:ext>
            </a:extLst>
          </p:cNvPr>
          <p:cNvSpPr txBox="1"/>
          <p:nvPr/>
        </p:nvSpPr>
        <p:spPr>
          <a:xfrm>
            <a:off x="465266" y="4297932"/>
            <a:ext cx="8842750" cy="954107"/>
          </a:xfrm>
          <a:prstGeom prst="rect">
            <a:avLst/>
          </a:prstGeom>
          <a:noFill/>
          <a:ln>
            <a:solidFill>
              <a:schemeClr val="tx1"/>
            </a:solid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a:solidFill>
                  <a:prstClr val="black"/>
                </a:solidFill>
                <a:latin typeface="Calibri"/>
              </a:rPr>
              <a:t>Appointed Executive Committee members: </a:t>
            </a:r>
            <a:r>
              <a:rPr lang="en-US" sz="1400" dirty="0">
                <a:solidFill>
                  <a:prstClr val="black"/>
                </a:solidFill>
                <a:latin typeface="Calibri"/>
              </a:rPr>
              <a:t>	 	</a:t>
            </a:r>
            <a:br>
              <a:rPr lang="en-US" sz="1400" dirty="0">
                <a:solidFill>
                  <a:prstClr val="black"/>
                </a:solidFill>
                <a:latin typeface="Calibri"/>
              </a:rPr>
            </a:br>
            <a:r>
              <a:rPr lang="en-US" sz="1400" dirty="0">
                <a:solidFill>
                  <a:prstClr val="black"/>
                </a:solidFill>
                <a:latin typeface="Calibri"/>
              </a:rPr>
              <a:t>Executive Secretary - Jon Rosdahl		1</a:t>
            </a:r>
            <a:r>
              <a:rPr lang="en-US" sz="1400" baseline="30000" dirty="0">
                <a:solidFill>
                  <a:prstClr val="black"/>
                </a:solidFill>
                <a:latin typeface="Calibri"/>
              </a:rPr>
              <a:t>st</a:t>
            </a:r>
            <a:r>
              <a:rPr lang="en-US" sz="1400" dirty="0">
                <a:solidFill>
                  <a:prstClr val="black"/>
                </a:solidFill>
                <a:latin typeface="Calibri"/>
              </a:rPr>
              <a:t> Vice Chair - David </a:t>
            </a:r>
            <a:r>
              <a:rPr lang="en-US" sz="1400" dirty="0" err="1">
                <a:solidFill>
                  <a:prstClr val="black"/>
                </a:solidFill>
                <a:latin typeface="Calibri"/>
              </a:rPr>
              <a:t>Halasz</a:t>
            </a:r>
            <a:br>
              <a:rPr lang="en-US" sz="1400" dirty="0">
                <a:solidFill>
                  <a:prstClr val="black"/>
                </a:solidFill>
                <a:latin typeface="Calibri"/>
              </a:rPr>
            </a:br>
            <a:r>
              <a:rPr lang="en-US" sz="1400" dirty="0">
                <a:solidFill>
                  <a:prstClr val="black"/>
                </a:solidFill>
                <a:latin typeface="Calibri"/>
              </a:rPr>
              <a:t>Recording Secretary - John </a:t>
            </a:r>
            <a:r>
              <a:rPr lang="en-US" sz="1400" dirty="0" err="1">
                <a:solidFill>
                  <a:prstClr val="black"/>
                </a:solidFill>
                <a:latin typeface="Calibri"/>
              </a:rPr>
              <a:t>D’Ambrosia</a:t>
            </a:r>
            <a:r>
              <a:rPr lang="en-US" sz="1400" dirty="0">
                <a:solidFill>
                  <a:prstClr val="black"/>
                </a:solidFill>
                <a:latin typeface="Calibri"/>
              </a:rPr>
              <a:t>	2</a:t>
            </a:r>
            <a:r>
              <a:rPr lang="en-US" sz="1400" baseline="30000" dirty="0">
                <a:solidFill>
                  <a:prstClr val="black"/>
                </a:solidFill>
                <a:latin typeface="Calibri"/>
              </a:rPr>
              <a:t>nd</a:t>
            </a:r>
            <a:r>
              <a:rPr lang="en-US" sz="1400" dirty="0">
                <a:solidFill>
                  <a:prstClr val="black"/>
                </a:solidFill>
                <a:latin typeface="Calibri"/>
              </a:rPr>
              <a:t> Vice Chair - George Zimmerman </a:t>
            </a:r>
          </a:p>
          <a:p>
            <a:r>
              <a:rPr lang="en-US" sz="1400" dirty="0">
                <a:solidFill>
                  <a:prstClr val="black"/>
                </a:solidFill>
                <a:latin typeface="Calibri"/>
              </a:rPr>
              <a:t>Treasurer - Clint Chaplin			Member Emeriti - Paul </a:t>
            </a:r>
            <a:r>
              <a:rPr lang="en-US" sz="1400" dirty="0" err="1">
                <a:solidFill>
                  <a:prstClr val="black"/>
                </a:solidFill>
                <a:latin typeface="Calibri"/>
              </a:rPr>
              <a:t>Nikolich</a:t>
            </a:r>
            <a:r>
              <a:rPr lang="en-US" sz="1400" dirty="0">
                <a:solidFill>
                  <a:prstClr val="black"/>
                </a:solidFill>
                <a:latin typeface="Calibri"/>
              </a:rPr>
              <a:t>, Geoff Thompson, Jason </a:t>
            </a:r>
            <a:r>
              <a:rPr lang="en-US" sz="1400" dirty="0" err="1">
                <a:solidFill>
                  <a:prstClr val="black"/>
                </a:solidFill>
                <a:latin typeface="Calibri"/>
              </a:rPr>
              <a:t>Potterf</a:t>
            </a:r>
            <a:r>
              <a:rPr lang="en-US" sz="1400" dirty="0">
                <a:solidFill>
                  <a:prstClr val="black"/>
                </a:solidFill>
                <a:latin typeface="Calibri"/>
              </a:rPr>
              <a:t> </a:t>
            </a:r>
            <a:endParaRPr lang="en-US" sz="2000" dirty="0">
              <a:solidFill>
                <a:prstClr val="black"/>
              </a:solidFill>
              <a:latin typeface="Calibri"/>
            </a:endParaRPr>
          </a:p>
        </p:txBody>
      </p:sp>
      <p:sp>
        <p:nvSpPr>
          <p:cNvPr id="53" name="TextBox 31">
            <a:extLst>
              <a:ext uri="{FF2B5EF4-FFF2-40B4-BE49-F238E27FC236}">
                <a16:creationId xmlns:a16="http://schemas.microsoft.com/office/drawing/2014/main" id="{57CA279E-1770-473D-8942-658962117BA6}"/>
              </a:ext>
            </a:extLst>
          </p:cNvPr>
          <p:cNvSpPr txBox="1"/>
          <p:nvPr/>
        </p:nvSpPr>
        <p:spPr>
          <a:xfrm>
            <a:off x="465270" y="5317778"/>
            <a:ext cx="11261463" cy="1015663"/>
          </a:xfrm>
          <a:prstGeom prst="rect">
            <a:avLst/>
          </a:prstGeom>
          <a:noFill/>
          <a:ln>
            <a:solidFill>
              <a:schemeClr val="tx1"/>
            </a:solid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prstClr val="black"/>
                </a:solidFill>
                <a:latin typeface="Calibri"/>
              </a:rPr>
              <a:t>Hibernating Groups:</a:t>
            </a:r>
            <a:r>
              <a:rPr lang="en-US" sz="1200" dirty="0">
                <a:solidFill>
                  <a:prstClr val="black"/>
                </a:solidFill>
                <a:latin typeface="Calibri"/>
              </a:rPr>
              <a:t> 802.16 Broadband Wireless Access, 802.21 Media Independent Handover, 802.22 Wireless Regional Area Networks</a:t>
            </a:r>
            <a:br>
              <a:rPr lang="en-US" sz="1200" dirty="0">
                <a:solidFill>
                  <a:prstClr val="black"/>
                </a:solidFill>
                <a:latin typeface="Calibri"/>
              </a:rPr>
            </a:br>
            <a:br>
              <a:rPr lang="en-US" sz="1200" b="1" dirty="0">
                <a:solidFill>
                  <a:prstClr val="black"/>
                </a:solidFill>
                <a:latin typeface="Calibri"/>
              </a:rPr>
            </a:br>
            <a:r>
              <a:rPr lang="en-US" sz="1200" b="1" dirty="0">
                <a:solidFill>
                  <a:prstClr val="black"/>
                </a:solidFill>
                <a:latin typeface="Calibri"/>
              </a:rPr>
              <a:t>Disbanded Groups: </a:t>
            </a:r>
            <a:r>
              <a:rPr lang="en-US" sz="1200" dirty="0">
                <a:solidFill>
                  <a:prstClr val="black"/>
                </a:solidFill>
                <a:latin typeface="Calibri"/>
              </a:rPr>
              <a:t>802.2 Logical Link Control, 802.4 Token Bus, 802.5 Token Ring, 802.6 Metro Area Network, 802.7 Broadband TAG, 802.8 Fiber TAG, 802.9 Integrated </a:t>
            </a:r>
            <a:r>
              <a:rPr lang="en-US" sz="1200" dirty="0" err="1">
                <a:solidFill>
                  <a:prstClr val="black"/>
                </a:solidFill>
                <a:latin typeface="Calibri"/>
              </a:rPr>
              <a:t>Svcs</a:t>
            </a:r>
            <a:r>
              <a:rPr lang="en-US" sz="1200" dirty="0">
                <a:solidFill>
                  <a:prstClr val="black"/>
                </a:solidFill>
                <a:latin typeface="Calibri"/>
              </a:rPr>
              <a:t> LAN, 802.10 Security, 802.12 Demand Priority, </a:t>
            </a:r>
            <a:r>
              <a:rPr lang="en-US" sz="1200" dirty="0">
                <a:solidFill>
                  <a:prstClr val="black"/>
                </a:solidFill>
              </a:rPr>
              <a:t>802.14 CATV Broadband, </a:t>
            </a:r>
            <a:r>
              <a:rPr lang="en-US" sz="1200" dirty="0">
                <a:solidFill>
                  <a:prstClr val="black"/>
                </a:solidFill>
                <a:latin typeface="Calibri"/>
              </a:rPr>
              <a:t>802.17 Resilient Packet Ring, 802.23 Emergency Services	 	</a:t>
            </a:r>
            <a:br>
              <a:rPr lang="en-US" sz="1200" dirty="0">
                <a:solidFill>
                  <a:prstClr val="black"/>
                </a:solidFill>
                <a:latin typeface="Calibri"/>
              </a:rPr>
            </a:br>
            <a:endParaRPr lang="en-US" sz="1200" dirty="0">
              <a:solidFill>
                <a:prstClr val="black"/>
              </a:solidFill>
              <a:latin typeface="Calibri"/>
            </a:endParaRPr>
          </a:p>
        </p:txBody>
      </p:sp>
      <p:sp>
        <p:nvSpPr>
          <p:cNvPr id="54" name="Line 13">
            <a:extLst>
              <a:ext uri="{FF2B5EF4-FFF2-40B4-BE49-F238E27FC236}">
                <a16:creationId xmlns:a16="http://schemas.microsoft.com/office/drawing/2014/main" id="{0AF64673-90A9-462C-864A-60D816B30207}"/>
              </a:ext>
            </a:extLst>
          </p:cNvPr>
          <p:cNvSpPr>
            <a:spLocks noChangeShapeType="1"/>
          </p:cNvSpPr>
          <p:nvPr/>
        </p:nvSpPr>
        <p:spPr bwMode="auto">
          <a:xfrm flipV="1">
            <a:off x="1090390" y="1347253"/>
            <a:ext cx="4500743" cy="0"/>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55" name="Line 11">
            <a:extLst>
              <a:ext uri="{FF2B5EF4-FFF2-40B4-BE49-F238E27FC236}">
                <a16:creationId xmlns:a16="http://schemas.microsoft.com/office/drawing/2014/main" id="{43F384EA-3DF4-4144-9114-8F04FB59A5EA}"/>
              </a:ext>
            </a:extLst>
          </p:cNvPr>
          <p:cNvSpPr>
            <a:spLocks noChangeShapeType="1"/>
          </p:cNvSpPr>
          <p:nvPr/>
        </p:nvSpPr>
        <p:spPr bwMode="auto">
          <a:xfrm>
            <a:off x="1090388" y="1340428"/>
            <a:ext cx="3527" cy="2970232"/>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28" name="Rectangle 5">
            <a:extLst>
              <a:ext uri="{FF2B5EF4-FFF2-40B4-BE49-F238E27FC236}">
                <a16:creationId xmlns:a16="http://schemas.microsoft.com/office/drawing/2014/main" id="{3A800A04-0F38-B2BC-5680-7DFB4E253DF1}"/>
              </a:ext>
            </a:extLst>
          </p:cNvPr>
          <p:cNvSpPr txBox="1">
            <a:spLocks noChangeArrowheads="1"/>
          </p:cNvSpPr>
          <p:nvPr/>
        </p:nvSpPr>
        <p:spPr>
          <a:xfrm>
            <a:off x="7887637" y="6445261"/>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4" name="Rectangle 4">
            <a:extLst>
              <a:ext uri="{FF2B5EF4-FFF2-40B4-BE49-F238E27FC236}">
                <a16:creationId xmlns:a16="http://schemas.microsoft.com/office/drawing/2014/main" id="{67C1A356-8E9E-231B-A7C0-19933B9A744A}"/>
              </a:ext>
            </a:extLst>
          </p:cNvPr>
          <p:cNvSpPr txBox="1">
            <a:spLocks noChangeArrowheads="1"/>
          </p:cNvSpPr>
          <p:nvPr/>
        </p:nvSpPr>
        <p:spPr>
          <a:xfrm>
            <a:off x="840978" y="287405"/>
            <a:ext cx="2499783" cy="2730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spcBef>
                <a:spcPct val="0"/>
              </a:spcBef>
              <a:buFontTx/>
              <a:buNone/>
            </a:pPr>
            <a:r>
              <a:rPr lang="en-US" altLang="en-US" sz="1800" dirty="0"/>
              <a:t>July 2025</a:t>
            </a: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ustomShape 1">
            <a:extLst>
              <a:ext uri="{FF2B5EF4-FFF2-40B4-BE49-F238E27FC236}">
                <a16:creationId xmlns:a16="http://schemas.microsoft.com/office/drawing/2014/main" id="{F2B7E47C-F153-458A-A8CF-E1F4A405AF9A}"/>
              </a:ext>
            </a:extLst>
          </p:cNvPr>
          <p:cNvSpPr>
            <a:spLocks noChangeArrowheads="1"/>
          </p:cNvSpPr>
          <p:nvPr/>
        </p:nvSpPr>
        <p:spPr bwMode="auto">
          <a:xfrm>
            <a:off x="2476500" y="647499"/>
            <a:ext cx="7391400" cy="785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eaLnBrk="1" hangingPunct="1">
              <a:spcBef>
                <a:spcPct val="0"/>
              </a:spcBef>
              <a:buFontTx/>
              <a:buNone/>
              <a:defRPr/>
            </a:pPr>
            <a:r>
              <a:rPr lang="en-US" altLang="en-US" sz="3200" dirty="0">
                <a:solidFill>
                  <a:srgbClr val="000000"/>
                </a:solidFill>
                <a:latin typeface="+mj-lt"/>
                <a:cs typeface="DejaVu Sans" charset="0"/>
              </a:rPr>
              <a:t>IEEE 802 enabled markets/technologies</a:t>
            </a:r>
          </a:p>
        </p:txBody>
      </p:sp>
      <p:sp>
        <p:nvSpPr>
          <p:cNvPr id="41988" name="CustomShape 3">
            <a:extLst>
              <a:ext uri="{FF2B5EF4-FFF2-40B4-BE49-F238E27FC236}">
                <a16:creationId xmlns:a16="http://schemas.microsoft.com/office/drawing/2014/main" id="{B708EA22-3B4B-454F-8CE6-9408D984B9E7}"/>
              </a:ext>
            </a:extLst>
          </p:cNvPr>
          <p:cNvSpPr>
            <a:spLocks noChangeArrowheads="1"/>
          </p:cNvSpPr>
          <p:nvPr/>
        </p:nvSpPr>
        <p:spPr bwMode="auto">
          <a:xfrm>
            <a:off x="6172200" y="1600201"/>
            <a:ext cx="4038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eaLnBrk="1" hangingPunct="1">
              <a:spcBef>
                <a:spcPct val="0"/>
              </a:spcBef>
              <a:buFontTx/>
              <a:buNone/>
            </a:pPr>
            <a:endParaRPr lang="en-US" altLang="en-US">
              <a:solidFill>
                <a:srgbClr val="000000"/>
              </a:solidFill>
              <a:latin typeface="Arial" panose="020B0604020202020204" pitchFamily="34" charset="0"/>
              <a:cs typeface="DejaVu Sans" charset="0"/>
            </a:endParaRPr>
          </a:p>
        </p:txBody>
      </p:sp>
      <p:sp>
        <p:nvSpPr>
          <p:cNvPr id="41989" name="Slide Number Placeholder 5">
            <a:extLst>
              <a:ext uri="{FF2B5EF4-FFF2-40B4-BE49-F238E27FC236}">
                <a16:creationId xmlns:a16="http://schemas.microsoft.com/office/drawing/2014/main" id="{F0C1E50E-941D-4CF7-AFC6-8D4C7F1F248E}"/>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D04D7B88-AC92-4446-AF8B-A6FBA10CFA21}" type="slidenum">
              <a:rPr lang="en-US" altLang="en-US" sz="1200" b="0"/>
              <a:pPr algn="ctr">
                <a:spcBef>
                  <a:spcPct val="0"/>
                </a:spcBef>
                <a:buFontTx/>
                <a:buNone/>
              </a:pPr>
              <a:t>12</a:t>
            </a:fld>
            <a:endParaRPr lang="en-US" altLang="en-US" sz="1200" b="0"/>
          </a:p>
        </p:txBody>
      </p:sp>
      <p:graphicFrame>
        <p:nvGraphicFramePr>
          <p:cNvPr id="8" name="Table 7">
            <a:extLst>
              <a:ext uri="{FF2B5EF4-FFF2-40B4-BE49-F238E27FC236}">
                <a16:creationId xmlns:a16="http://schemas.microsoft.com/office/drawing/2014/main" id="{26B8EF1E-E69C-472F-8D3C-AECBA4D65190}"/>
              </a:ext>
            </a:extLst>
          </p:cNvPr>
          <p:cNvGraphicFramePr>
            <a:graphicFrameLocks noGrp="1"/>
          </p:cNvGraphicFramePr>
          <p:nvPr>
            <p:extLst>
              <p:ext uri="{D42A27DB-BD31-4B8C-83A1-F6EECF244321}">
                <p14:modId xmlns:p14="http://schemas.microsoft.com/office/powerpoint/2010/main" val="742505031"/>
              </p:ext>
            </p:extLst>
          </p:nvPr>
        </p:nvGraphicFramePr>
        <p:xfrm>
          <a:off x="838200" y="1417938"/>
          <a:ext cx="10515599" cy="4890487"/>
        </p:xfrm>
        <a:graphic>
          <a:graphicData uri="http://schemas.openxmlformats.org/drawingml/2006/table">
            <a:tbl>
              <a:tblPr firstRow="1" bandRow="1">
                <a:tableStyleId>{5C22544A-7EE6-4342-B048-85BDC9FD1C3A}</a:tableStyleId>
              </a:tblPr>
              <a:tblGrid>
                <a:gridCol w="1647235">
                  <a:extLst>
                    <a:ext uri="{9D8B030D-6E8A-4147-A177-3AD203B41FA5}">
                      <a16:colId xmlns:a16="http://schemas.microsoft.com/office/drawing/2014/main" val="20000"/>
                    </a:ext>
                  </a:extLst>
                </a:gridCol>
                <a:gridCol w="8868364">
                  <a:extLst>
                    <a:ext uri="{9D8B030D-6E8A-4147-A177-3AD203B41FA5}">
                      <a16:colId xmlns:a16="http://schemas.microsoft.com/office/drawing/2014/main" val="20001"/>
                    </a:ext>
                  </a:extLst>
                </a:gridCol>
              </a:tblGrid>
              <a:tr h="690302">
                <a:tc>
                  <a:txBody>
                    <a:bodyPr/>
                    <a:lstStyle/>
                    <a:p>
                      <a:r>
                        <a:rPr lang="en-US" sz="1400" b="0" baseline="0" dirty="0">
                          <a:solidFill>
                            <a:schemeClr val="tx1"/>
                          </a:solidFill>
                        </a:rPr>
                        <a:t>1970 to 1980</a:t>
                      </a:r>
                    </a:p>
                    <a:p>
                      <a:r>
                        <a:rPr lang="en-US" sz="1400" b="0" baseline="0" dirty="0">
                          <a:solidFill>
                            <a:schemeClr val="tx1"/>
                          </a:solidFill>
                        </a:rPr>
                        <a:t>(pre IEEE 802)</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Mainframe and</a:t>
                      </a:r>
                      <a:r>
                        <a:rPr lang="en-US" sz="1400" b="0" baseline="0" dirty="0">
                          <a:solidFill>
                            <a:schemeClr val="tx1"/>
                          </a:solidFill>
                        </a:rPr>
                        <a:t> Mini </a:t>
                      </a:r>
                      <a:r>
                        <a:rPr lang="en-US" sz="1400" b="0" dirty="0">
                          <a:solidFill>
                            <a:schemeClr val="tx1"/>
                          </a:solidFill>
                        </a:rPr>
                        <a:t>Computers (100s of thousands)</a:t>
                      </a:r>
                      <a:br>
                        <a:rPr lang="en-US" sz="1400" b="0" dirty="0">
                          <a:solidFill>
                            <a:schemeClr val="tx1"/>
                          </a:solidFill>
                        </a:rPr>
                      </a:br>
                      <a:r>
                        <a:rPr lang="en-US" sz="1400" b="0" dirty="0">
                          <a:solidFill>
                            <a:schemeClr val="tx1"/>
                          </a:solidFill>
                        </a:rPr>
                        <a:t>Proprietary LANs</a:t>
                      </a:r>
                      <a:r>
                        <a:rPr lang="en-US" sz="1400" b="0" baseline="0" dirty="0">
                          <a:solidFill>
                            <a:schemeClr val="tx1"/>
                          </a:solidFill>
                        </a:rPr>
                        <a:t> and WANs (sub 10Mbps)</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798309">
                <a:tc>
                  <a:txBody>
                    <a:bodyPr/>
                    <a:lstStyle/>
                    <a:p>
                      <a:r>
                        <a:rPr lang="en-US" sz="1400" b="0" dirty="0">
                          <a:solidFill>
                            <a:schemeClr val="tx1"/>
                          </a:solidFill>
                        </a:rPr>
                        <a:t>1980 to 1989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Mini and Personal Computers (millions)</a:t>
                      </a:r>
                    </a:p>
                    <a:p>
                      <a:r>
                        <a:rPr lang="en-US" sz="1400" b="0" dirty="0">
                          <a:solidFill>
                            <a:schemeClr val="tx1"/>
                          </a:solidFill>
                        </a:rPr>
                        <a:t>Enterprise</a:t>
                      </a:r>
                      <a:r>
                        <a:rPr lang="en-US" sz="1400" b="0" baseline="0" dirty="0">
                          <a:solidFill>
                            <a:schemeClr val="tx1"/>
                          </a:solidFill>
                        </a:rPr>
                        <a:t> LANs (802.1 Bridges, 802.3 Ethernet, 802.5 Token Ring)</a:t>
                      </a:r>
                    </a:p>
                    <a:p>
                      <a:r>
                        <a:rPr lang="en-US" sz="1400" b="0" baseline="0">
                          <a:solidFill>
                            <a:schemeClr val="tx1"/>
                          </a:solidFill>
                        </a:rPr>
                        <a:t>Proprietary Leased </a:t>
                      </a:r>
                      <a:r>
                        <a:rPr lang="en-US" sz="1400" b="0" baseline="0" dirty="0">
                          <a:solidFill>
                            <a:schemeClr val="tx1"/>
                          </a:solidFill>
                        </a:rPr>
                        <a:t>Line WANs </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037802">
                <a:tc>
                  <a:txBody>
                    <a:bodyPr/>
                    <a:lstStyle/>
                    <a:p>
                      <a:r>
                        <a:rPr lang="en-US" sz="1400" b="0" dirty="0">
                          <a:solidFill>
                            <a:schemeClr val="tx1"/>
                          </a:solidFill>
                        </a:rPr>
                        <a:t>1990 to 1999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PCs, Tablets,  (100s of millions)</a:t>
                      </a:r>
                    </a:p>
                    <a:p>
                      <a:r>
                        <a:rPr lang="en-US" sz="1400" b="0" dirty="0">
                          <a:solidFill>
                            <a:schemeClr val="tx1"/>
                          </a:solidFill>
                        </a:rPr>
                        <a:t>Enterprise and Home LANs—wired and wireless (802.11)</a:t>
                      </a:r>
                    </a:p>
                    <a:p>
                      <a:r>
                        <a:rPr lang="en-US" sz="1400" b="0" dirty="0">
                          <a:solidFill>
                            <a:schemeClr val="tx1"/>
                          </a:solidFill>
                        </a:rPr>
                        <a:t>Broadband Access—cable modems and Ethernet</a:t>
                      </a:r>
                      <a:r>
                        <a:rPr lang="en-US" sz="1400" b="0" baseline="0" dirty="0">
                          <a:solidFill>
                            <a:schemeClr val="tx1"/>
                          </a:solidFill>
                        </a:rPr>
                        <a:t> PONs (802.3)</a:t>
                      </a:r>
                      <a:endParaRPr lang="en-US" sz="1400" b="0" dirty="0">
                        <a:solidFill>
                          <a:schemeClr val="tx1"/>
                        </a:solidFill>
                      </a:endParaRPr>
                    </a:p>
                    <a:p>
                      <a:r>
                        <a:rPr lang="en-US" sz="1400" b="0" dirty="0">
                          <a:solidFill>
                            <a:schemeClr val="tx1"/>
                          </a:solidFill>
                        </a:rPr>
                        <a:t>Fiber</a:t>
                      </a:r>
                      <a:r>
                        <a:rPr lang="en-US" sz="1400" b="0" baseline="0" dirty="0">
                          <a:solidFill>
                            <a:schemeClr val="tx1"/>
                          </a:solidFill>
                        </a:rPr>
                        <a:t> based Metro and Wide-Area Networks </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798309">
                <a:tc>
                  <a:txBody>
                    <a:bodyPr/>
                    <a:lstStyle/>
                    <a:p>
                      <a:r>
                        <a:rPr lang="en-US" sz="1400" b="0" dirty="0">
                          <a:solidFill>
                            <a:schemeClr val="tx1"/>
                          </a:solidFill>
                        </a:rPr>
                        <a:t>2000 to 2009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Tablets, Smart Phones (billions)</a:t>
                      </a:r>
                    </a:p>
                    <a:p>
                      <a:r>
                        <a:rPr lang="en-US" sz="1400" b="0" dirty="0">
                          <a:solidFill>
                            <a:schemeClr val="tx1"/>
                          </a:solidFill>
                        </a:rPr>
                        <a:t>Ubiquitous wireless (802.11, mobile</a:t>
                      </a:r>
                      <a:r>
                        <a:rPr lang="en-US" sz="1400" b="0" baseline="0" dirty="0">
                          <a:solidFill>
                            <a:schemeClr val="tx1"/>
                          </a:solidFill>
                        </a:rPr>
                        <a:t> cellular)</a:t>
                      </a:r>
                      <a:br>
                        <a:rPr lang="en-US" sz="1400" b="0" dirty="0">
                          <a:solidFill>
                            <a:schemeClr val="tx1"/>
                          </a:solidFill>
                        </a:rPr>
                      </a:br>
                      <a:r>
                        <a:rPr lang="en-US" sz="1400" b="0" dirty="0">
                          <a:solidFill>
                            <a:schemeClr val="tx1"/>
                          </a:solidFill>
                        </a:rPr>
                        <a:t>Faster fiber and broadband access (EPONs)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834245">
                <a:tc>
                  <a:txBody>
                    <a:bodyPr/>
                    <a:lstStyle/>
                    <a:p>
                      <a:r>
                        <a:rPr lang="en-US" sz="1400" b="0" dirty="0">
                          <a:solidFill>
                            <a:schemeClr val="tx1"/>
                          </a:solidFill>
                        </a:rPr>
                        <a:t>2010 to 2019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Sensors/Internet of Things</a:t>
                      </a:r>
                      <a:r>
                        <a:rPr lang="en-US" sz="1400" b="0" baseline="0" dirty="0">
                          <a:solidFill>
                            <a:schemeClr val="tx1"/>
                          </a:solidFill>
                        </a:rPr>
                        <a:t> (100s of billions)</a:t>
                      </a:r>
                    </a:p>
                    <a:p>
                      <a:r>
                        <a:rPr lang="en-US" sz="1400" b="0" baseline="0" dirty="0">
                          <a:solidFill>
                            <a:schemeClr val="tx1"/>
                          </a:solidFill>
                        </a:rPr>
                        <a:t>Automotive Networks (802.3, 802.11, mobile cellular)</a:t>
                      </a:r>
                    </a:p>
                    <a:p>
                      <a:r>
                        <a:rPr lang="en-US" sz="1400" b="0" baseline="0" dirty="0">
                          <a:solidFill>
                            <a:schemeClr val="tx1"/>
                          </a:solidFill>
                        </a:rPr>
                        <a:t>IoT, M2M, faster/slower, low latency, low power, more reliable, more secure, more private</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469082">
                <a:tc>
                  <a:txBody>
                    <a:bodyPr/>
                    <a:lstStyle/>
                    <a:p>
                      <a:r>
                        <a:rPr lang="en-US" sz="1400" b="0" dirty="0">
                          <a:solidFill>
                            <a:schemeClr val="tx1"/>
                          </a:solidFill>
                        </a:rPr>
                        <a:t>2020 to 2029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More networked devices (trillions), privacy, security, Time Sensitive Networks, faster, further</a:t>
                      </a:r>
                    </a:p>
                    <a:p>
                      <a:r>
                        <a:rPr lang="en-US" sz="1400" b="0" dirty="0">
                          <a:solidFill>
                            <a:schemeClr val="tx1"/>
                          </a:solidFill>
                        </a:rPr>
                        <a:t>Factory Automation, Autonomous Vehicles, AR/VR, Edge Computing, Gaming, Entertainment,</a:t>
                      </a:r>
                    </a:p>
                    <a:p>
                      <a:r>
                        <a:rPr lang="en-US" sz="1400" b="0" dirty="0">
                          <a:solidFill>
                            <a:schemeClr val="tx1"/>
                          </a:solidFill>
                        </a:rPr>
                        <a:t>Machine Learning and Artificial Intelligence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04670197"/>
                  </a:ext>
                </a:extLst>
              </a:tr>
            </a:tbl>
          </a:graphicData>
        </a:graphic>
      </p:graphicFrame>
      <p:sp>
        <p:nvSpPr>
          <p:cNvPr id="10" name="Rectangle 5">
            <a:extLst>
              <a:ext uri="{FF2B5EF4-FFF2-40B4-BE49-F238E27FC236}">
                <a16:creationId xmlns:a16="http://schemas.microsoft.com/office/drawing/2014/main" id="{1E482DFC-196A-8E9E-BD34-1C276E0F3DB5}"/>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4" name="Rectangle 4">
            <a:extLst>
              <a:ext uri="{FF2B5EF4-FFF2-40B4-BE49-F238E27FC236}">
                <a16:creationId xmlns:a16="http://schemas.microsoft.com/office/drawing/2014/main" id="{FA2C8811-8661-88B5-1DF3-7BEE3F2F49BF}"/>
              </a:ext>
            </a:extLst>
          </p:cNvPr>
          <p:cNvSpPr txBox="1">
            <a:spLocks noChangeArrowheads="1"/>
          </p:cNvSpPr>
          <p:nvPr/>
        </p:nvSpPr>
        <p:spPr>
          <a:xfrm>
            <a:off x="836779" y="282610"/>
            <a:ext cx="2499783" cy="2730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spcBef>
                <a:spcPct val="0"/>
              </a:spcBef>
              <a:buFontTx/>
              <a:buNone/>
            </a:pPr>
            <a:r>
              <a:rPr lang="en-US" altLang="en-US" sz="1800" dirty="0"/>
              <a:t>July 2025</a:t>
            </a:r>
          </a:p>
        </p:txBody>
      </p:sp>
    </p:spTree>
    <p:extLst>
      <p:ext uri="{BB962C8B-B14F-4D97-AF65-F5344CB8AC3E}">
        <p14:creationId xmlns:p14="http://schemas.microsoft.com/office/powerpoint/2010/main" val="4136450312"/>
      </p:ext>
    </p:extLst>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Straight Connector 13"/>
          <p:cNvCxnSpPr/>
          <p:nvPr/>
        </p:nvCxnSpPr>
        <p:spPr bwMode="auto">
          <a:xfrm>
            <a:off x="-224873" y="3360310"/>
            <a:ext cx="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62" name="Rectangle 2">
            <a:extLst>
              <a:ext uri="{FF2B5EF4-FFF2-40B4-BE49-F238E27FC236}">
                <a16:creationId xmlns:a16="http://schemas.microsoft.com/office/drawing/2014/main" id="{5963A1F3-7053-411E-A939-E939C2F89EBB}"/>
              </a:ext>
            </a:extLst>
          </p:cNvPr>
          <p:cNvSpPr>
            <a:spLocks noGrp="1" noChangeArrowheads="1"/>
          </p:cNvSpPr>
          <p:nvPr>
            <p:ph type="title"/>
          </p:nvPr>
        </p:nvSpPr>
        <p:spPr>
          <a:xfrm>
            <a:off x="3929067" y="653041"/>
            <a:ext cx="4711700" cy="457200"/>
          </a:xfrm>
        </p:spPr>
        <p:txBody>
          <a:bodyPr/>
          <a:lstStyle/>
          <a:p>
            <a:r>
              <a:rPr lang="en-US" altLang="en-US" dirty="0"/>
              <a:t>IEEE 802 Technologies</a:t>
            </a:r>
          </a:p>
        </p:txBody>
      </p:sp>
      <p:sp>
        <p:nvSpPr>
          <p:cNvPr id="63" name="Date Placeholder 1">
            <a:extLst>
              <a:ext uri="{FF2B5EF4-FFF2-40B4-BE49-F238E27FC236}">
                <a16:creationId xmlns:a16="http://schemas.microsoft.com/office/drawing/2014/main" id="{F2478553-0D11-454F-890A-09603F7C3B63}"/>
              </a:ext>
            </a:extLst>
          </p:cNvPr>
          <p:cNvSpPr>
            <a:spLocks noGrp="1"/>
          </p:cNvSpPr>
          <p:nvPr>
            <p:ph type="dt" idx="10"/>
          </p:nvPr>
        </p:nvSpPr>
        <p:spPr>
          <a:xfrm>
            <a:off x="929218" y="333375"/>
            <a:ext cx="2499783" cy="273050"/>
          </a:xfrm>
        </p:spPr>
        <p:txBody>
          <a:bodyPr/>
          <a:lstStyle/>
          <a:p>
            <a:r>
              <a:rPr lang="en-US" dirty="0"/>
              <a:t>July 2025</a:t>
            </a:r>
            <a:endParaRPr lang="en-GB" dirty="0"/>
          </a:p>
        </p:txBody>
      </p:sp>
      <p:sp>
        <p:nvSpPr>
          <p:cNvPr id="9" name="Arrow: Left-Right 8">
            <a:extLst>
              <a:ext uri="{FF2B5EF4-FFF2-40B4-BE49-F238E27FC236}">
                <a16:creationId xmlns:a16="http://schemas.microsoft.com/office/drawing/2014/main" id="{09E8C4F8-DE5B-8E55-A4B1-B331ACEB5D0B}"/>
              </a:ext>
            </a:extLst>
          </p:cNvPr>
          <p:cNvSpPr/>
          <p:nvPr/>
        </p:nvSpPr>
        <p:spPr bwMode="auto">
          <a:xfrm>
            <a:off x="164543" y="3541815"/>
            <a:ext cx="11791335" cy="659397"/>
          </a:xfrm>
          <a:prstGeom prst="leftRightArrow">
            <a:avLst/>
          </a:prstGeom>
          <a:solidFill>
            <a:schemeClr val="bg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377" eaLnBrk="0" fontAlgn="base" hangingPunct="0">
              <a:spcAft>
                <a:spcPct val="0"/>
              </a:spcAft>
            </a:pPr>
            <a:endParaRPr lang="en-US" dirty="0"/>
          </a:p>
        </p:txBody>
      </p:sp>
      <p:sp>
        <p:nvSpPr>
          <p:cNvPr id="10" name="Rounded Rectangle 40">
            <a:extLst>
              <a:ext uri="{FF2B5EF4-FFF2-40B4-BE49-F238E27FC236}">
                <a16:creationId xmlns:a16="http://schemas.microsoft.com/office/drawing/2014/main" id="{4D01D8CC-3935-D750-5D58-9ED44948BA12}"/>
              </a:ext>
            </a:extLst>
          </p:cNvPr>
          <p:cNvSpPr/>
          <p:nvPr/>
        </p:nvSpPr>
        <p:spPr bwMode="auto">
          <a:xfrm>
            <a:off x="10694891" y="3421128"/>
            <a:ext cx="1360713" cy="1532700"/>
          </a:xfrm>
          <a:prstGeom prst="roundRect">
            <a:avLst/>
          </a:prstGeom>
          <a:solidFill>
            <a:schemeClr val="accent4">
              <a:lumMod val="20000"/>
              <a:lumOff val="80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endParaRPr lang="en-US" sz="1100" dirty="0">
              <a:solidFill>
                <a:srgbClr val="000000"/>
              </a:solidFill>
              <a:latin typeface="Arial" charset="0"/>
            </a:endParaRPr>
          </a:p>
          <a:p>
            <a:pPr defTabSz="914377" eaLnBrk="0" fontAlgn="base" hangingPunct="0">
              <a:spcAft>
                <a:spcPct val="0"/>
              </a:spcAft>
            </a:pPr>
            <a:endParaRPr lang="en-US" sz="1100" dirty="0"/>
          </a:p>
          <a:p>
            <a:pPr defTabSz="914377" eaLnBrk="0" fontAlgn="base" hangingPunct="0">
              <a:spcAft>
                <a:spcPct val="0"/>
              </a:spcAft>
            </a:pPr>
            <a:endParaRPr lang="en-US" sz="1100" dirty="0">
              <a:solidFill>
                <a:srgbClr val="000000"/>
              </a:solidFill>
              <a:latin typeface="Arial" charset="0"/>
            </a:endParaRPr>
          </a:p>
          <a:p>
            <a:pPr defTabSz="914377" eaLnBrk="0" fontAlgn="base" hangingPunct="0">
              <a:spcAft>
                <a:spcPct val="0"/>
              </a:spcAft>
            </a:pPr>
            <a:r>
              <a:rPr lang="en-US" sz="1100" b="1" dirty="0">
                <a:solidFill>
                  <a:srgbClr val="000000"/>
                </a:solidFill>
                <a:latin typeface="Arial" charset="0"/>
              </a:rPr>
              <a:t>802.16s</a:t>
            </a:r>
          </a:p>
          <a:p>
            <a:pPr defTabSz="914377" eaLnBrk="0" fontAlgn="base" hangingPunct="0">
              <a:spcAft>
                <a:spcPct val="0"/>
              </a:spcAft>
            </a:pPr>
            <a:r>
              <a:rPr lang="en-US" sz="1100" b="1" dirty="0">
                <a:solidFill>
                  <a:srgbClr val="000000"/>
                </a:solidFill>
                <a:latin typeface="Arial" charset="0"/>
              </a:rPr>
              <a:t>802.15.16t</a:t>
            </a:r>
          </a:p>
          <a:p>
            <a:pPr defTabSz="914377" eaLnBrk="0" fontAlgn="base" hangingPunct="0">
              <a:spcAft>
                <a:spcPct val="0"/>
              </a:spcAft>
            </a:pPr>
            <a:r>
              <a:rPr lang="en-US" sz="1100" b="1" dirty="0">
                <a:solidFill>
                  <a:srgbClr val="000000"/>
                </a:solidFill>
                <a:latin typeface="Arial" charset="0"/>
              </a:rPr>
              <a:t>Licensed Narrowband</a:t>
            </a:r>
          </a:p>
        </p:txBody>
      </p:sp>
      <p:sp>
        <p:nvSpPr>
          <p:cNvPr id="11" name="Rounded Rectangle 23">
            <a:extLst>
              <a:ext uri="{FF2B5EF4-FFF2-40B4-BE49-F238E27FC236}">
                <a16:creationId xmlns:a16="http://schemas.microsoft.com/office/drawing/2014/main" id="{F345A276-0FA6-DFFA-1C23-7336BC322F26}"/>
              </a:ext>
            </a:extLst>
          </p:cNvPr>
          <p:cNvSpPr/>
          <p:nvPr/>
        </p:nvSpPr>
        <p:spPr bwMode="auto">
          <a:xfrm>
            <a:off x="1646754" y="3421884"/>
            <a:ext cx="3909925" cy="1218687"/>
          </a:xfrm>
          <a:prstGeom prst="roundRect">
            <a:avLst/>
          </a:prstGeom>
          <a:solidFill>
            <a:schemeClr val="accent3">
              <a:lumMod val="85000"/>
              <a:alpha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0" numCol="1" rtlCol="0" anchor="ctr" anchorCtr="0" compatLnSpc="1">
            <a:prstTxWarp prst="textNoShape">
              <a:avLst/>
            </a:prstTxWarp>
          </a:bodyPr>
          <a:lstStyle/>
          <a:p>
            <a:pPr algn="ctr" defTabSz="914377" eaLnBrk="0" fontAlgn="base" hangingPunct="0">
              <a:spcAft>
                <a:spcPct val="0"/>
              </a:spcAft>
            </a:pPr>
            <a:endParaRPr lang="en-US" sz="1100" b="1" dirty="0">
              <a:solidFill>
                <a:srgbClr val="000000"/>
              </a:solidFill>
              <a:latin typeface="Arial" charset="0"/>
            </a:endParaRPr>
          </a:p>
          <a:p>
            <a:pPr algn="ctr" defTabSz="914377" eaLnBrk="0" fontAlgn="base" hangingPunct="0">
              <a:spcAft>
                <a:spcPct val="0"/>
              </a:spcAft>
            </a:pPr>
            <a:r>
              <a:rPr lang="en-US" sz="1100" b="1" dirty="0">
                <a:solidFill>
                  <a:srgbClr val="000000"/>
                </a:solidFill>
                <a:latin typeface="Arial" charset="0"/>
              </a:rPr>
              <a:t>802.15.4 2.4 GHz</a:t>
            </a:r>
          </a:p>
        </p:txBody>
      </p:sp>
      <p:sp>
        <p:nvSpPr>
          <p:cNvPr id="12" name="Arrow: Up-Down 11">
            <a:extLst>
              <a:ext uri="{FF2B5EF4-FFF2-40B4-BE49-F238E27FC236}">
                <a16:creationId xmlns:a16="http://schemas.microsoft.com/office/drawing/2014/main" id="{786961D6-C42F-CAB1-DF01-BB96F8EB53BB}"/>
              </a:ext>
            </a:extLst>
          </p:cNvPr>
          <p:cNvSpPr/>
          <p:nvPr/>
        </p:nvSpPr>
        <p:spPr bwMode="auto">
          <a:xfrm>
            <a:off x="5610918" y="1435745"/>
            <a:ext cx="1068051" cy="4846320"/>
          </a:xfrm>
          <a:prstGeom prst="upDownArrow">
            <a:avLst>
              <a:gd name="adj1" fmla="val 53477"/>
              <a:gd name="adj2" fmla="val 23345"/>
            </a:avLst>
          </a:prstGeom>
          <a:solidFill>
            <a:schemeClr val="bg1">
              <a:alpha val="84000"/>
            </a:schemeClr>
          </a:solidFill>
          <a:ln w="2857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377" eaLnBrk="0" fontAlgn="base" hangingPunct="0">
              <a:spcAft>
                <a:spcPct val="0"/>
              </a:spcAft>
            </a:pPr>
            <a:endParaRPr lang="en-US" dirty="0">
              <a:solidFill>
                <a:schemeClr val="tx1"/>
              </a:solidFill>
            </a:endParaRPr>
          </a:p>
        </p:txBody>
      </p:sp>
      <p:sp>
        <p:nvSpPr>
          <p:cNvPr id="13" name="Arrow: Right 12">
            <a:extLst>
              <a:ext uri="{FF2B5EF4-FFF2-40B4-BE49-F238E27FC236}">
                <a16:creationId xmlns:a16="http://schemas.microsoft.com/office/drawing/2014/main" id="{2179F953-E8F1-0CD4-1A96-322489D19850}"/>
              </a:ext>
            </a:extLst>
          </p:cNvPr>
          <p:cNvSpPr/>
          <p:nvPr/>
        </p:nvSpPr>
        <p:spPr bwMode="auto">
          <a:xfrm>
            <a:off x="6307245" y="2350482"/>
            <a:ext cx="1976283" cy="492500"/>
          </a:xfrm>
          <a:prstGeom prst="rightArrow">
            <a:avLst/>
          </a:prstGeom>
          <a:solidFill>
            <a:srgbClr val="FFFF00">
              <a:alpha val="40000"/>
            </a:srgbClr>
          </a:solidFill>
          <a:ln w="9525" cap="flat" cmpd="sng" algn="ctr">
            <a:solidFill>
              <a:schemeClr val="tx1"/>
            </a:solidFill>
            <a:prstDash val="solid"/>
            <a:round/>
            <a:headEnd type="none" w="med" len="med"/>
            <a:tailEnd type="none" w="med" len="med"/>
          </a:ln>
          <a:effectLst/>
        </p:spPr>
        <p:txBody>
          <a:bodyPr vert="horz" wrap="square" lIns="91440" tIns="45720" rIns="91440" bIns="0" numCol="1" rtlCol="0" anchor="ctr" anchorCtr="0" compatLnSpc="1">
            <a:prstTxWarp prst="textNoShape">
              <a:avLst/>
            </a:prstTxWarp>
          </a:bodyPr>
          <a:lstStyle/>
          <a:p>
            <a:pPr algn="r"/>
            <a:r>
              <a:rPr lang="en-US" sz="1200" b="1" dirty="0">
                <a:solidFill>
                  <a:schemeClr val="tx1"/>
                </a:solidFill>
              </a:rPr>
              <a:t>Wi-Fi mesh</a:t>
            </a:r>
          </a:p>
        </p:txBody>
      </p:sp>
      <p:sp>
        <p:nvSpPr>
          <p:cNvPr id="15" name="Freeform: Shape 14">
            <a:extLst>
              <a:ext uri="{FF2B5EF4-FFF2-40B4-BE49-F238E27FC236}">
                <a16:creationId xmlns:a16="http://schemas.microsoft.com/office/drawing/2014/main" id="{71036E68-A9C7-C3F1-AD2E-C30DD1442E82}"/>
              </a:ext>
            </a:extLst>
          </p:cNvPr>
          <p:cNvSpPr/>
          <p:nvPr/>
        </p:nvSpPr>
        <p:spPr bwMode="auto">
          <a:xfrm>
            <a:off x="5983845" y="1159951"/>
            <a:ext cx="5736059" cy="5102943"/>
          </a:xfrm>
          <a:custGeom>
            <a:avLst/>
            <a:gdLst>
              <a:gd name="connsiteX0" fmla="*/ 526094 w 8588299"/>
              <a:gd name="connsiteY0" fmla="*/ 0 h 5291666"/>
              <a:gd name="connsiteX1" fmla="*/ 791565 w 8588299"/>
              <a:gd name="connsiteY1" fmla="*/ 951271 h 5291666"/>
              <a:gd name="connsiteX2" fmla="*/ 8055146 w 8588299"/>
              <a:gd name="connsiteY2" fmla="*/ 4992329 h 5291666"/>
              <a:gd name="connsiteX3" fmla="*/ 8040397 w 8588299"/>
              <a:gd name="connsiteY3" fmla="*/ 4992329 h 5291666"/>
              <a:gd name="connsiteX0" fmla="*/ 295908 w 8358113"/>
              <a:gd name="connsiteY0" fmla="*/ 0 h 5291666"/>
              <a:gd name="connsiteX1" fmla="*/ 561379 w 8358113"/>
              <a:gd name="connsiteY1" fmla="*/ 951271 h 5291666"/>
              <a:gd name="connsiteX2" fmla="*/ 7824960 w 8358113"/>
              <a:gd name="connsiteY2" fmla="*/ 4992329 h 5291666"/>
              <a:gd name="connsiteX3" fmla="*/ 7810211 w 8358113"/>
              <a:gd name="connsiteY3" fmla="*/ 4992329 h 5291666"/>
              <a:gd name="connsiteX0" fmla="*/ 0 w 8062205"/>
              <a:gd name="connsiteY0" fmla="*/ 0 h 5291666"/>
              <a:gd name="connsiteX1" fmla="*/ 2698955 w 8062205"/>
              <a:gd name="connsiteY1" fmla="*/ 2809567 h 5291666"/>
              <a:gd name="connsiteX2" fmla="*/ 7529052 w 8062205"/>
              <a:gd name="connsiteY2" fmla="*/ 4992329 h 5291666"/>
              <a:gd name="connsiteX3" fmla="*/ 7514303 w 8062205"/>
              <a:gd name="connsiteY3" fmla="*/ 4992329 h 5291666"/>
              <a:gd name="connsiteX0" fmla="*/ 0 w 6948701"/>
              <a:gd name="connsiteY0" fmla="*/ 0 h 5225298"/>
              <a:gd name="connsiteX1" fmla="*/ 1585451 w 6948701"/>
              <a:gd name="connsiteY1" fmla="*/ 2743199 h 5225298"/>
              <a:gd name="connsiteX2" fmla="*/ 6415548 w 6948701"/>
              <a:gd name="connsiteY2" fmla="*/ 4925961 h 5225298"/>
              <a:gd name="connsiteX3" fmla="*/ 6400799 w 6948701"/>
              <a:gd name="connsiteY3" fmla="*/ 4925961 h 5225298"/>
              <a:gd name="connsiteX0" fmla="*/ 0 w 6908543"/>
              <a:gd name="connsiteY0" fmla="*/ 0 h 5141054"/>
              <a:gd name="connsiteX1" fmla="*/ 1585451 w 6908543"/>
              <a:gd name="connsiteY1" fmla="*/ 2743199 h 5141054"/>
              <a:gd name="connsiteX2" fmla="*/ 6415548 w 6908543"/>
              <a:gd name="connsiteY2" fmla="*/ 4925961 h 5141054"/>
              <a:gd name="connsiteX3" fmla="*/ 6231193 w 6908543"/>
              <a:gd name="connsiteY3" fmla="*/ 4476136 h 5141054"/>
              <a:gd name="connsiteX0" fmla="*/ 0 w 6231193"/>
              <a:gd name="connsiteY0" fmla="*/ 0 h 4476136"/>
              <a:gd name="connsiteX1" fmla="*/ 1585451 w 6231193"/>
              <a:gd name="connsiteY1" fmla="*/ 2743199 h 4476136"/>
              <a:gd name="connsiteX2" fmla="*/ 6231193 w 6231193"/>
              <a:gd name="connsiteY2" fmla="*/ 4476136 h 4476136"/>
              <a:gd name="connsiteX0" fmla="*/ 0 w 6400800"/>
              <a:gd name="connsiteY0" fmla="*/ 0 h 4911213"/>
              <a:gd name="connsiteX1" fmla="*/ 1585451 w 6400800"/>
              <a:gd name="connsiteY1" fmla="*/ 2743199 h 4911213"/>
              <a:gd name="connsiteX2" fmla="*/ 6400800 w 6400800"/>
              <a:gd name="connsiteY2" fmla="*/ 4911213 h 4911213"/>
              <a:gd name="connsiteX0" fmla="*/ 0 w 6400800"/>
              <a:gd name="connsiteY0" fmla="*/ 0 h 4911213"/>
              <a:gd name="connsiteX1" fmla="*/ 1873044 w 6400800"/>
              <a:gd name="connsiteY1" fmla="*/ 3259393 h 4911213"/>
              <a:gd name="connsiteX2" fmla="*/ 6400800 w 6400800"/>
              <a:gd name="connsiteY2" fmla="*/ 4911213 h 4911213"/>
              <a:gd name="connsiteX0" fmla="*/ 0 w 5331542"/>
              <a:gd name="connsiteY0" fmla="*/ 0 h 4837471"/>
              <a:gd name="connsiteX1" fmla="*/ 803786 w 5331542"/>
              <a:gd name="connsiteY1" fmla="*/ 3185651 h 4837471"/>
              <a:gd name="connsiteX2" fmla="*/ 5331542 w 5331542"/>
              <a:gd name="connsiteY2" fmla="*/ 4837471 h 4837471"/>
              <a:gd name="connsiteX0" fmla="*/ 0 w 5331542"/>
              <a:gd name="connsiteY0" fmla="*/ 0 h 4837471"/>
              <a:gd name="connsiteX1" fmla="*/ 803786 w 5331542"/>
              <a:gd name="connsiteY1" fmla="*/ 3185651 h 4837471"/>
              <a:gd name="connsiteX2" fmla="*/ 5331542 w 5331542"/>
              <a:gd name="connsiteY2" fmla="*/ 4837471 h 4837471"/>
              <a:gd name="connsiteX0" fmla="*/ 0 w 5331542"/>
              <a:gd name="connsiteY0" fmla="*/ 0 h 4837471"/>
              <a:gd name="connsiteX1" fmla="*/ 1659193 w 5331542"/>
              <a:gd name="connsiteY1" fmla="*/ 3075038 h 4837471"/>
              <a:gd name="connsiteX2" fmla="*/ 5331542 w 5331542"/>
              <a:gd name="connsiteY2" fmla="*/ 4837471 h 4837471"/>
              <a:gd name="connsiteX0" fmla="*/ 0 w 6422923"/>
              <a:gd name="connsiteY0" fmla="*/ 0 h 5102942"/>
              <a:gd name="connsiteX1" fmla="*/ 2750574 w 6422923"/>
              <a:gd name="connsiteY1" fmla="*/ 3340509 h 5102942"/>
              <a:gd name="connsiteX2" fmla="*/ 6422923 w 6422923"/>
              <a:gd name="connsiteY2" fmla="*/ 5102942 h 5102942"/>
              <a:gd name="connsiteX0" fmla="*/ 0 w 6422923"/>
              <a:gd name="connsiteY0" fmla="*/ 0 h 5102942"/>
              <a:gd name="connsiteX1" fmla="*/ 2750574 w 6422923"/>
              <a:gd name="connsiteY1" fmla="*/ 3340509 h 5102942"/>
              <a:gd name="connsiteX2" fmla="*/ 6422923 w 6422923"/>
              <a:gd name="connsiteY2" fmla="*/ 5102942 h 5102942"/>
              <a:gd name="connsiteX0" fmla="*/ 0 w 6422923"/>
              <a:gd name="connsiteY0" fmla="*/ 0 h 5102942"/>
              <a:gd name="connsiteX1" fmla="*/ 3097161 w 6422923"/>
              <a:gd name="connsiteY1" fmla="*/ 3193025 h 5102942"/>
              <a:gd name="connsiteX2" fmla="*/ 6422923 w 6422923"/>
              <a:gd name="connsiteY2" fmla="*/ 5102942 h 5102942"/>
            </a:gdLst>
            <a:ahLst/>
            <a:cxnLst>
              <a:cxn ang="0">
                <a:pos x="connsiteX0" y="connsiteY0"/>
              </a:cxn>
              <a:cxn ang="0">
                <a:pos x="connsiteX1" y="connsiteY1"/>
              </a:cxn>
              <a:cxn ang="0">
                <a:pos x="connsiteX2" y="connsiteY2"/>
              </a:cxn>
            </a:cxnLst>
            <a:rect l="l" t="t" r="r" b="b"/>
            <a:pathLst>
              <a:path w="6422923" h="5102942">
                <a:moveTo>
                  <a:pt x="0" y="0"/>
                </a:moveTo>
                <a:cubicBezTo>
                  <a:pt x="250107" y="900266"/>
                  <a:pt x="2026674" y="2342535"/>
                  <a:pt x="3097161" y="3193025"/>
                </a:cubicBezTo>
                <a:cubicBezTo>
                  <a:pt x="4167648" y="4043515"/>
                  <a:pt x="5455060" y="4741914"/>
                  <a:pt x="6422923" y="5102942"/>
                </a:cubicBezTo>
              </a:path>
            </a:pathLst>
          </a:custGeom>
          <a:noFill/>
          <a:ln w="38100" cap="flat" cmpd="sng" algn="ctr">
            <a:solidFill>
              <a:srgbClr val="FF0000"/>
            </a:solidFill>
            <a:prstDash val="sys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219069" indent="-219069" algn="ctr" defTabSz="914377" eaLnBrk="0" fontAlgn="base" hangingPunct="0">
              <a:spcBef>
                <a:spcPct val="50000"/>
              </a:spcBef>
              <a:spcAft>
                <a:spcPct val="0"/>
              </a:spcAft>
            </a:pPr>
            <a:endParaRPr lang="en-US" sz="1600">
              <a:solidFill>
                <a:srgbClr val="000000"/>
              </a:solidFill>
              <a:latin typeface="Arial" charset="0"/>
            </a:endParaRPr>
          </a:p>
        </p:txBody>
      </p:sp>
      <p:sp>
        <p:nvSpPr>
          <p:cNvPr id="16" name="TextBox 15">
            <a:extLst>
              <a:ext uri="{FF2B5EF4-FFF2-40B4-BE49-F238E27FC236}">
                <a16:creationId xmlns:a16="http://schemas.microsoft.com/office/drawing/2014/main" id="{0A2A66F8-B952-4747-F7B6-33BBCADE4054}"/>
              </a:ext>
            </a:extLst>
          </p:cNvPr>
          <p:cNvSpPr txBox="1"/>
          <p:nvPr/>
        </p:nvSpPr>
        <p:spPr>
          <a:xfrm>
            <a:off x="562748" y="3627038"/>
            <a:ext cx="1586332" cy="461665"/>
          </a:xfrm>
          <a:prstGeom prst="rect">
            <a:avLst/>
          </a:prstGeom>
          <a:noFill/>
        </p:spPr>
        <p:txBody>
          <a:bodyPr wrap="none" rtlCol="0">
            <a:spAutoFit/>
          </a:bodyPr>
          <a:lstStyle/>
          <a:p>
            <a:r>
              <a:rPr lang="en-US" dirty="0">
                <a:solidFill>
                  <a:schemeClr val="tx1"/>
                </a:solidFill>
              </a:rPr>
              <a:t>Body Area </a:t>
            </a:r>
          </a:p>
        </p:txBody>
      </p:sp>
      <p:sp>
        <p:nvSpPr>
          <p:cNvPr id="17" name="TextBox 16">
            <a:extLst>
              <a:ext uri="{FF2B5EF4-FFF2-40B4-BE49-F238E27FC236}">
                <a16:creationId xmlns:a16="http://schemas.microsoft.com/office/drawing/2014/main" id="{B48278EF-CB87-A55A-482A-426FCC7B1A72}"/>
              </a:ext>
            </a:extLst>
          </p:cNvPr>
          <p:cNvSpPr txBox="1"/>
          <p:nvPr/>
        </p:nvSpPr>
        <p:spPr>
          <a:xfrm>
            <a:off x="2286907" y="3627038"/>
            <a:ext cx="1671291" cy="461665"/>
          </a:xfrm>
          <a:prstGeom prst="rect">
            <a:avLst/>
          </a:prstGeom>
          <a:noFill/>
        </p:spPr>
        <p:txBody>
          <a:bodyPr wrap="none" rtlCol="0">
            <a:spAutoFit/>
          </a:bodyPr>
          <a:lstStyle/>
          <a:p>
            <a:r>
              <a:rPr lang="en-US" dirty="0">
                <a:solidFill>
                  <a:schemeClr val="tx1"/>
                </a:solidFill>
              </a:rPr>
              <a:t>Home Area </a:t>
            </a:r>
          </a:p>
        </p:txBody>
      </p:sp>
      <p:sp>
        <p:nvSpPr>
          <p:cNvPr id="18" name="TextBox 17">
            <a:extLst>
              <a:ext uri="{FF2B5EF4-FFF2-40B4-BE49-F238E27FC236}">
                <a16:creationId xmlns:a16="http://schemas.microsoft.com/office/drawing/2014/main" id="{9306CE4A-352A-A0E9-8409-800A22F8DBB5}"/>
              </a:ext>
            </a:extLst>
          </p:cNvPr>
          <p:cNvSpPr txBox="1"/>
          <p:nvPr/>
        </p:nvSpPr>
        <p:spPr>
          <a:xfrm>
            <a:off x="6934050" y="3627038"/>
            <a:ext cx="2697213" cy="461665"/>
          </a:xfrm>
          <a:prstGeom prst="rect">
            <a:avLst/>
          </a:prstGeom>
          <a:noFill/>
        </p:spPr>
        <p:txBody>
          <a:bodyPr wrap="none" rtlCol="0">
            <a:spAutoFit/>
          </a:bodyPr>
          <a:lstStyle/>
          <a:p>
            <a:r>
              <a:rPr lang="en-US" dirty="0">
                <a:solidFill>
                  <a:schemeClr val="tx1"/>
                </a:solidFill>
              </a:rPr>
              <a:t>Neighborhood Area </a:t>
            </a:r>
          </a:p>
        </p:txBody>
      </p:sp>
      <p:sp>
        <p:nvSpPr>
          <p:cNvPr id="19" name="TextBox 18">
            <a:extLst>
              <a:ext uri="{FF2B5EF4-FFF2-40B4-BE49-F238E27FC236}">
                <a16:creationId xmlns:a16="http://schemas.microsoft.com/office/drawing/2014/main" id="{42ED7769-93B4-877C-D993-7A6C9E934461}"/>
              </a:ext>
            </a:extLst>
          </p:cNvPr>
          <p:cNvSpPr txBox="1"/>
          <p:nvPr/>
        </p:nvSpPr>
        <p:spPr>
          <a:xfrm>
            <a:off x="9735091" y="3627038"/>
            <a:ext cx="1572418" cy="461665"/>
          </a:xfrm>
          <a:prstGeom prst="rect">
            <a:avLst/>
          </a:prstGeom>
          <a:noFill/>
        </p:spPr>
        <p:txBody>
          <a:bodyPr wrap="none" rtlCol="0">
            <a:spAutoFit/>
          </a:bodyPr>
          <a:lstStyle/>
          <a:p>
            <a:r>
              <a:rPr lang="en-US" dirty="0">
                <a:solidFill>
                  <a:schemeClr val="tx1"/>
                </a:solidFill>
              </a:rPr>
              <a:t>Wide Area </a:t>
            </a:r>
          </a:p>
        </p:txBody>
      </p:sp>
      <p:sp>
        <p:nvSpPr>
          <p:cNvPr id="20" name="TextBox 19">
            <a:extLst>
              <a:ext uri="{FF2B5EF4-FFF2-40B4-BE49-F238E27FC236}">
                <a16:creationId xmlns:a16="http://schemas.microsoft.com/office/drawing/2014/main" id="{9A634DAD-9A6E-B827-2D9C-4946A62B9E1D}"/>
              </a:ext>
            </a:extLst>
          </p:cNvPr>
          <p:cNvSpPr txBox="1"/>
          <p:nvPr/>
        </p:nvSpPr>
        <p:spPr>
          <a:xfrm>
            <a:off x="5791483" y="1920562"/>
            <a:ext cx="662810" cy="369332"/>
          </a:xfrm>
          <a:prstGeom prst="rect">
            <a:avLst/>
          </a:prstGeom>
          <a:noFill/>
        </p:spPr>
        <p:txBody>
          <a:bodyPr wrap="none" rtlCol="0">
            <a:spAutoFit/>
          </a:bodyPr>
          <a:lstStyle/>
          <a:p>
            <a:r>
              <a:rPr lang="en-US" dirty="0"/>
              <a:t>Gbps</a:t>
            </a:r>
          </a:p>
        </p:txBody>
      </p:sp>
      <p:sp>
        <p:nvSpPr>
          <p:cNvPr id="21" name="TextBox 20">
            <a:extLst>
              <a:ext uri="{FF2B5EF4-FFF2-40B4-BE49-F238E27FC236}">
                <a16:creationId xmlns:a16="http://schemas.microsoft.com/office/drawing/2014/main" id="{3CB7DC2F-DE37-16F7-74C7-E015FA02999A}"/>
              </a:ext>
            </a:extLst>
          </p:cNvPr>
          <p:cNvSpPr txBox="1"/>
          <p:nvPr/>
        </p:nvSpPr>
        <p:spPr>
          <a:xfrm>
            <a:off x="5771812" y="2062117"/>
            <a:ext cx="768159" cy="400110"/>
          </a:xfrm>
          <a:prstGeom prst="rect">
            <a:avLst/>
          </a:prstGeom>
          <a:noFill/>
        </p:spPr>
        <p:txBody>
          <a:bodyPr wrap="none" rtlCol="0">
            <a:spAutoFit/>
          </a:bodyPr>
          <a:lstStyle/>
          <a:p>
            <a:r>
              <a:rPr lang="en-US" sz="2000" dirty="0">
                <a:solidFill>
                  <a:schemeClr val="tx1"/>
                </a:solidFill>
              </a:rPr>
              <a:t>Mbps</a:t>
            </a:r>
          </a:p>
        </p:txBody>
      </p:sp>
      <p:sp>
        <p:nvSpPr>
          <p:cNvPr id="22" name="TextBox 21">
            <a:extLst>
              <a:ext uri="{FF2B5EF4-FFF2-40B4-BE49-F238E27FC236}">
                <a16:creationId xmlns:a16="http://schemas.microsoft.com/office/drawing/2014/main" id="{A4E378AC-EE1E-86B3-27BD-C3E56914DB6B}"/>
              </a:ext>
            </a:extLst>
          </p:cNvPr>
          <p:cNvSpPr txBox="1"/>
          <p:nvPr/>
        </p:nvSpPr>
        <p:spPr>
          <a:xfrm>
            <a:off x="5792652" y="4364774"/>
            <a:ext cx="726481" cy="400110"/>
          </a:xfrm>
          <a:prstGeom prst="rect">
            <a:avLst/>
          </a:prstGeom>
          <a:noFill/>
        </p:spPr>
        <p:txBody>
          <a:bodyPr wrap="none" rtlCol="0">
            <a:spAutoFit/>
          </a:bodyPr>
          <a:lstStyle/>
          <a:p>
            <a:r>
              <a:rPr lang="en-US" sz="2000" dirty="0">
                <a:solidFill>
                  <a:schemeClr val="tx1"/>
                </a:solidFill>
              </a:rPr>
              <a:t>Kbps</a:t>
            </a:r>
          </a:p>
        </p:txBody>
      </p:sp>
      <p:sp>
        <p:nvSpPr>
          <p:cNvPr id="23" name="TextBox 22">
            <a:extLst>
              <a:ext uri="{FF2B5EF4-FFF2-40B4-BE49-F238E27FC236}">
                <a16:creationId xmlns:a16="http://schemas.microsoft.com/office/drawing/2014/main" id="{028F446C-323A-CC86-163E-8C83132E93F6}"/>
              </a:ext>
            </a:extLst>
          </p:cNvPr>
          <p:cNvSpPr txBox="1"/>
          <p:nvPr/>
        </p:nvSpPr>
        <p:spPr>
          <a:xfrm>
            <a:off x="5881362" y="5427914"/>
            <a:ext cx="516936" cy="369332"/>
          </a:xfrm>
          <a:prstGeom prst="rect">
            <a:avLst/>
          </a:prstGeom>
          <a:noFill/>
        </p:spPr>
        <p:txBody>
          <a:bodyPr wrap="none" rtlCol="0">
            <a:spAutoFit/>
          </a:bodyPr>
          <a:lstStyle/>
          <a:p>
            <a:r>
              <a:rPr lang="en-US" dirty="0"/>
              <a:t>bps</a:t>
            </a:r>
          </a:p>
        </p:txBody>
      </p:sp>
      <p:sp>
        <p:nvSpPr>
          <p:cNvPr id="24" name="TextBox 23">
            <a:extLst>
              <a:ext uri="{FF2B5EF4-FFF2-40B4-BE49-F238E27FC236}">
                <a16:creationId xmlns:a16="http://schemas.microsoft.com/office/drawing/2014/main" id="{1DA81AFF-E9B4-7E0B-A340-6FB706FE6A29}"/>
              </a:ext>
            </a:extLst>
          </p:cNvPr>
          <p:cNvSpPr txBox="1"/>
          <p:nvPr/>
        </p:nvSpPr>
        <p:spPr>
          <a:xfrm>
            <a:off x="8775212" y="5738144"/>
            <a:ext cx="3083216" cy="707886"/>
          </a:xfrm>
          <a:prstGeom prst="rect">
            <a:avLst/>
          </a:prstGeom>
          <a:noFill/>
        </p:spPr>
        <p:txBody>
          <a:bodyPr wrap="none" rtlCol="0">
            <a:spAutoFit/>
          </a:bodyPr>
          <a:lstStyle/>
          <a:p>
            <a:r>
              <a:rPr lang="en-US" sz="2000" b="1" dirty="0">
                <a:solidFill>
                  <a:srgbClr val="FF0000"/>
                </a:solidFill>
              </a:rPr>
              <a:t>Unlicensed </a:t>
            </a:r>
            <a:br>
              <a:rPr lang="en-US" sz="2000" b="1" dirty="0">
                <a:solidFill>
                  <a:srgbClr val="FF0000"/>
                </a:solidFill>
              </a:rPr>
            </a:br>
            <a:r>
              <a:rPr lang="en-US" sz="2000" b="1" dirty="0">
                <a:solidFill>
                  <a:srgbClr val="FF0000"/>
                </a:solidFill>
              </a:rPr>
              <a:t>Spectrum RF Power Limit</a:t>
            </a:r>
          </a:p>
        </p:txBody>
      </p:sp>
      <p:sp>
        <p:nvSpPr>
          <p:cNvPr id="25" name="TextBox 24">
            <a:extLst>
              <a:ext uri="{FF2B5EF4-FFF2-40B4-BE49-F238E27FC236}">
                <a16:creationId xmlns:a16="http://schemas.microsoft.com/office/drawing/2014/main" id="{AA111B3E-411D-58A1-FC81-965913486E85}"/>
              </a:ext>
            </a:extLst>
          </p:cNvPr>
          <p:cNvSpPr txBox="1"/>
          <p:nvPr/>
        </p:nvSpPr>
        <p:spPr>
          <a:xfrm>
            <a:off x="4498951" y="3633545"/>
            <a:ext cx="1995098" cy="461665"/>
          </a:xfrm>
          <a:prstGeom prst="rect">
            <a:avLst/>
          </a:prstGeom>
          <a:noFill/>
        </p:spPr>
        <p:txBody>
          <a:bodyPr wrap="none" rtlCol="0">
            <a:spAutoFit/>
          </a:bodyPr>
          <a:lstStyle/>
          <a:p>
            <a:r>
              <a:rPr lang="en-US" dirty="0">
                <a:solidFill>
                  <a:schemeClr val="tx1"/>
                </a:solidFill>
              </a:rPr>
              <a:t>Building Area </a:t>
            </a:r>
          </a:p>
        </p:txBody>
      </p:sp>
      <p:sp>
        <p:nvSpPr>
          <p:cNvPr id="26" name="Rounded Rectangle 40">
            <a:extLst>
              <a:ext uri="{FF2B5EF4-FFF2-40B4-BE49-F238E27FC236}">
                <a16:creationId xmlns:a16="http://schemas.microsoft.com/office/drawing/2014/main" id="{066B2681-3B4C-552E-EF79-4BBA1CC5703D}"/>
              </a:ext>
            </a:extLst>
          </p:cNvPr>
          <p:cNvSpPr/>
          <p:nvPr/>
        </p:nvSpPr>
        <p:spPr bwMode="auto">
          <a:xfrm>
            <a:off x="8282656" y="5111142"/>
            <a:ext cx="1725561" cy="552523"/>
          </a:xfrm>
          <a:prstGeom prst="roundRect">
            <a:avLst/>
          </a:prstGeom>
          <a:solidFill>
            <a:srgbClr val="A8A8FA">
              <a:alpha val="40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dirty="0">
                <a:solidFill>
                  <a:schemeClr val="tx1"/>
                </a:solidFill>
                <a:latin typeface="Arial" charset="0"/>
              </a:rPr>
              <a:t>802.15.4k LECIM</a:t>
            </a:r>
          </a:p>
          <a:p>
            <a:pPr defTabSz="914377" eaLnBrk="0" fontAlgn="base" hangingPunct="0">
              <a:spcAft>
                <a:spcPct val="0"/>
              </a:spcAft>
            </a:pPr>
            <a:r>
              <a:rPr lang="en-US" sz="1000" dirty="0">
                <a:solidFill>
                  <a:schemeClr val="tx1"/>
                </a:solidFill>
                <a:latin typeface="Arial" charset="0"/>
              </a:rPr>
              <a:t>802.15.4w LPWA</a:t>
            </a:r>
          </a:p>
        </p:txBody>
      </p:sp>
      <p:sp>
        <p:nvSpPr>
          <p:cNvPr id="27" name="Rounded Rectangle 28">
            <a:extLst>
              <a:ext uri="{FF2B5EF4-FFF2-40B4-BE49-F238E27FC236}">
                <a16:creationId xmlns:a16="http://schemas.microsoft.com/office/drawing/2014/main" id="{87F1E206-47FC-C056-EBAC-F12F9C82CB11}"/>
              </a:ext>
            </a:extLst>
          </p:cNvPr>
          <p:cNvSpPr/>
          <p:nvPr/>
        </p:nvSpPr>
        <p:spPr bwMode="auto">
          <a:xfrm>
            <a:off x="345311" y="4687028"/>
            <a:ext cx="1828800" cy="228600"/>
          </a:xfrm>
          <a:prstGeom prst="roundRect">
            <a:avLst/>
          </a:prstGeom>
          <a:solidFill>
            <a:srgbClr val="A8A8FA">
              <a:alpha val="40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b="1" dirty="0">
                <a:solidFill>
                  <a:srgbClr val="000000"/>
                </a:solidFill>
                <a:latin typeface="Arial" charset="0"/>
              </a:rPr>
              <a:t>802.15.6 BAN</a:t>
            </a:r>
          </a:p>
        </p:txBody>
      </p:sp>
      <p:sp>
        <p:nvSpPr>
          <p:cNvPr id="28" name="Rounded Rectangle 40">
            <a:extLst>
              <a:ext uri="{FF2B5EF4-FFF2-40B4-BE49-F238E27FC236}">
                <a16:creationId xmlns:a16="http://schemas.microsoft.com/office/drawing/2014/main" id="{A08BD29F-1EC8-E878-AEA3-1704FC1EFC46}"/>
              </a:ext>
            </a:extLst>
          </p:cNvPr>
          <p:cNvSpPr/>
          <p:nvPr/>
        </p:nvSpPr>
        <p:spPr bwMode="auto">
          <a:xfrm>
            <a:off x="6446163" y="2771358"/>
            <a:ext cx="1167483" cy="457200"/>
          </a:xfrm>
          <a:prstGeom prst="roundRect">
            <a:avLst/>
          </a:prstGeom>
          <a:solidFill>
            <a:schemeClr val="accent3">
              <a:lumMod val="85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100" b="1" dirty="0">
                <a:solidFill>
                  <a:srgbClr val="000000"/>
                </a:solidFill>
                <a:latin typeface="Arial" charset="0"/>
              </a:rPr>
              <a:t>  802.22</a:t>
            </a:r>
          </a:p>
        </p:txBody>
      </p:sp>
      <p:sp>
        <p:nvSpPr>
          <p:cNvPr id="29" name="Rounded Rectangle 28">
            <a:extLst>
              <a:ext uri="{FF2B5EF4-FFF2-40B4-BE49-F238E27FC236}">
                <a16:creationId xmlns:a16="http://schemas.microsoft.com/office/drawing/2014/main" id="{C069E082-1AC7-5A76-FFE9-A47A83D753F5}"/>
              </a:ext>
            </a:extLst>
          </p:cNvPr>
          <p:cNvSpPr/>
          <p:nvPr/>
        </p:nvSpPr>
        <p:spPr bwMode="auto">
          <a:xfrm>
            <a:off x="345311" y="2462704"/>
            <a:ext cx="1828800" cy="687308"/>
          </a:xfrm>
          <a:prstGeom prst="roundRect">
            <a:avLst/>
          </a:prstGeom>
          <a:solidFill>
            <a:srgbClr val="A8A8FA">
              <a:alpha val="40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b="1" dirty="0">
                <a:solidFill>
                  <a:schemeClr val="tx1"/>
                </a:solidFill>
                <a:latin typeface="Arial" charset="0"/>
              </a:rPr>
              <a:t>802.15.7  VLC</a:t>
            </a:r>
          </a:p>
        </p:txBody>
      </p:sp>
      <p:sp>
        <p:nvSpPr>
          <p:cNvPr id="30" name="Rounded Rectangle 28">
            <a:extLst>
              <a:ext uri="{FF2B5EF4-FFF2-40B4-BE49-F238E27FC236}">
                <a16:creationId xmlns:a16="http://schemas.microsoft.com/office/drawing/2014/main" id="{06CFA5EA-A77D-1E9E-B85D-6B67F7598661}"/>
              </a:ext>
            </a:extLst>
          </p:cNvPr>
          <p:cNvSpPr/>
          <p:nvPr/>
        </p:nvSpPr>
        <p:spPr bwMode="auto">
          <a:xfrm>
            <a:off x="381313" y="1816979"/>
            <a:ext cx="970472" cy="352183"/>
          </a:xfrm>
          <a:prstGeom prst="roundRect">
            <a:avLst/>
          </a:prstGeom>
          <a:solidFill>
            <a:srgbClr val="A8A8FA">
              <a:alpha val="40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b="1" dirty="0">
                <a:solidFill>
                  <a:srgbClr val="000000"/>
                </a:solidFill>
                <a:latin typeface="Arial" charset="0"/>
              </a:rPr>
              <a:t>802.15.3 THz</a:t>
            </a:r>
          </a:p>
        </p:txBody>
      </p:sp>
      <p:sp>
        <p:nvSpPr>
          <p:cNvPr id="31" name="Rounded Rectangle 28">
            <a:extLst>
              <a:ext uri="{FF2B5EF4-FFF2-40B4-BE49-F238E27FC236}">
                <a16:creationId xmlns:a16="http://schemas.microsoft.com/office/drawing/2014/main" id="{3109413F-058C-0755-8362-BCE7E8C79853}"/>
              </a:ext>
            </a:extLst>
          </p:cNvPr>
          <p:cNvSpPr/>
          <p:nvPr/>
        </p:nvSpPr>
        <p:spPr bwMode="auto">
          <a:xfrm>
            <a:off x="1259711" y="4349369"/>
            <a:ext cx="3521075" cy="228600"/>
          </a:xfrm>
          <a:prstGeom prst="roundRect">
            <a:avLst/>
          </a:prstGeom>
          <a:solidFill>
            <a:schemeClr val="tx2">
              <a:lumMod val="20000"/>
              <a:lumOff val="80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b="1" dirty="0">
                <a:solidFill>
                  <a:srgbClr val="000000"/>
                </a:solidFill>
                <a:latin typeface="Arial" charset="0"/>
              </a:rPr>
              <a:t>802.15.4f, 4z UWB</a:t>
            </a:r>
          </a:p>
        </p:txBody>
      </p:sp>
      <p:sp>
        <p:nvSpPr>
          <p:cNvPr id="32" name="Cloud 31">
            <a:extLst>
              <a:ext uri="{FF2B5EF4-FFF2-40B4-BE49-F238E27FC236}">
                <a16:creationId xmlns:a16="http://schemas.microsoft.com/office/drawing/2014/main" id="{B4A5B8DD-EF20-0976-6055-ED881B6DD4D3}"/>
              </a:ext>
            </a:extLst>
          </p:cNvPr>
          <p:cNvSpPr/>
          <p:nvPr/>
        </p:nvSpPr>
        <p:spPr bwMode="auto">
          <a:xfrm>
            <a:off x="8821845" y="2625916"/>
            <a:ext cx="2912051" cy="914400"/>
          </a:xfrm>
          <a:prstGeom prst="cloud">
            <a:avLst/>
          </a:prstGeom>
          <a:solidFill>
            <a:schemeClr val="bg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377" eaLnBrk="0" fontAlgn="base" hangingPunct="0">
              <a:spcAft>
                <a:spcPct val="0"/>
              </a:spcAft>
            </a:pPr>
            <a:r>
              <a:rPr lang="en-US" dirty="0">
                <a:solidFill>
                  <a:schemeClr val="tx1"/>
                </a:solidFill>
              </a:rPr>
              <a:t>4G</a:t>
            </a:r>
          </a:p>
        </p:txBody>
      </p:sp>
      <p:sp>
        <p:nvSpPr>
          <p:cNvPr id="33" name="Cloud 32">
            <a:extLst>
              <a:ext uri="{FF2B5EF4-FFF2-40B4-BE49-F238E27FC236}">
                <a16:creationId xmlns:a16="http://schemas.microsoft.com/office/drawing/2014/main" id="{7E1C5DF2-A1AC-CB7F-0F52-37AB0F6F08E1}"/>
              </a:ext>
            </a:extLst>
          </p:cNvPr>
          <p:cNvSpPr/>
          <p:nvPr/>
        </p:nvSpPr>
        <p:spPr bwMode="auto">
          <a:xfrm>
            <a:off x="8711231" y="1959245"/>
            <a:ext cx="3064080" cy="914400"/>
          </a:xfrm>
          <a:prstGeom prst="cloud">
            <a:avLst/>
          </a:prstGeom>
          <a:solidFill>
            <a:schemeClr val="bg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377" eaLnBrk="0" fontAlgn="base" hangingPunct="0">
              <a:spcAft>
                <a:spcPct val="0"/>
              </a:spcAft>
            </a:pPr>
            <a:r>
              <a:rPr lang="en-US" dirty="0">
                <a:solidFill>
                  <a:schemeClr val="tx1"/>
                </a:solidFill>
              </a:rPr>
              <a:t>5G</a:t>
            </a:r>
          </a:p>
        </p:txBody>
      </p:sp>
      <p:sp>
        <p:nvSpPr>
          <p:cNvPr id="34" name="Arrow: Right 33">
            <a:extLst>
              <a:ext uri="{FF2B5EF4-FFF2-40B4-BE49-F238E27FC236}">
                <a16:creationId xmlns:a16="http://schemas.microsoft.com/office/drawing/2014/main" id="{67072741-54CD-03D5-75E3-35E9B084F11C}"/>
              </a:ext>
            </a:extLst>
          </p:cNvPr>
          <p:cNvSpPr/>
          <p:nvPr/>
        </p:nvSpPr>
        <p:spPr bwMode="auto">
          <a:xfrm>
            <a:off x="8166419" y="4036742"/>
            <a:ext cx="2013155" cy="910839"/>
          </a:xfrm>
          <a:prstGeom prst="rightArrow">
            <a:avLst/>
          </a:prstGeom>
          <a:solidFill>
            <a:schemeClr val="accent3">
              <a:lumMod val="85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algn="r"/>
            <a:r>
              <a:rPr lang="en-US" sz="1100" dirty="0">
                <a:solidFill>
                  <a:schemeClr val="tx1"/>
                </a:solidFill>
              </a:rPr>
              <a:t>            </a:t>
            </a:r>
            <a:r>
              <a:rPr lang="en-US" sz="1100" b="1" dirty="0">
                <a:solidFill>
                  <a:schemeClr val="tx1"/>
                </a:solidFill>
              </a:rPr>
              <a:t>Wi-SUN mesh</a:t>
            </a:r>
          </a:p>
        </p:txBody>
      </p:sp>
      <p:sp>
        <p:nvSpPr>
          <p:cNvPr id="35" name="Rounded Rectangle 20">
            <a:extLst>
              <a:ext uri="{FF2B5EF4-FFF2-40B4-BE49-F238E27FC236}">
                <a16:creationId xmlns:a16="http://schemas.microsoft.com/office/drawing/2014/main" id="{4BE08BBD-D883-B033-B973-1E2215E542DB}"/>
              </a:ext>
            </a:extLst>
          </p:cNvPr>
          <p:cNvSpPr/>
          <p:nvPr/>
        </p:nvSpPr>
        <p:spPr bwMode="auto">
          <a:xfrm>
            <a:off x="1550889" y="1940562"/>
            <a:ext cx="4756356" cy="1370711"/>
          </a:xfrm>
          <a:prstGeom prst="roundRect">
            <a:avLst/>
          </a:prstGeom>
          <a:solidFill>
            <a:srgbClr val="FFFF00">
              <a:alpha val="40000"/>
            </a:srgbClr>
          </a:solidFill>
          <a:ln w="9525" cap="flat" cmpd="sng" algn="ctr">
            <a:solidFill>
              <a:schemeClr val="tx1"/>
            </a:solidFill>
            <a:prstDash val="solid"/>
            <a:round/>
            <a:headEnd type="none" w="med" len="med"/>
            <a:tailEnd type="none" w="med" len="med"/>
          </a:ln>
          <a:effectLst/>
        </p:spPr>
        <p:txBody>
          <a:bodyPr vert="horz" wrap="square" lIns="91440" tIns="45720" rIns="91440" bIns="0" numCol="1" rtlCol="0" anchor="ctr" anchorCtr="0" compatLnSpc="1">
            <a:prstTxWarp prst="textNoShape">
              <a:avLst/>
            </a:prstTxWarp>
          </a:bodyPr>
          <a:lstStyle/>
          <a:p>
            <a:pPr algn="ctr" defTabSz="914377" eaLnBrk="0" fontAlgn="base" hangingPunct="0">
              <a:spcAft>
                <a:spcPct val="0"/>
              </a:spcAft>
            </a:pPr>
            <a:r>
              <a:rPr lang="en-US" sz="1800" b="1" dirty="0">
                <a:solidFill>
                  <a:srgbClr val="000000"/>
                </a:solidFill>
                <a:latin typeface="Arial" charset="0"/>
              </a:rPr>
              <a:t>802.11</a:t>
            </a:r>
          </a:p>
        </p:txBody>
      </p:sp>
      <p:sp>
        <p:nvSpPr>
          <p:cNvPr id="36" name="Rectangle 35">
            <a:extLst>
              <a:ext uri="{FF2B5EF4-FFF2-40B4-BE49-F238E27FC236}">
                <a16:creationId xmlns:a16="http://schemas.microsoft.com/office/drawing/2014/main" id="{0F0603FF-72A7-F56B-E46B-9FB72C5881B5}"/>
              </a:ext>
            </a:extLst>
          </p:cNvPr>
          <p:cNvSpPr/>
          <p:nvPr/>
        </p:nvSpPr>
        <p:spPr>
          <a:xfrm>
            <a:off x="2055263" y="1324537"/>
            <a:ext cx="184731" cy="461665"/>
          </a:xfrm>
          <a:prstGeom prst="rect">
            <a:avLst/>
          </a:prstGeom>
        </p:spPr>
        <p:txBody>
          <a:bodyPr wrap="none">
            <a:spAutoFit/>
          </a:bodyPr>
          <a:lstStyle/>
          <a:p>
            <a:endParaRPr lang="en-US" sz="2400" dirty="0"/>
          </a:p>
        </p:txBody>
      </p:sp>
      <p:sp>
        <p:nvSpPr>
          <p:cNvPr id="37" name="Rounded Rectangle 40">
            <a:extLst>
              <a:ext uri="{FF2B5EF4-FFF2-40B4-BE49-F238E27FC236}">
                <a16:creationId xmlns:a16="http://schemas.microsoft.com/office/drawing/2014/main" id="{D9E3EE9D-15E6-524E-95B7-A62CCA1148C2}"/>
              </a:ext>
            </a:extLst>
          </p:cNvPr>
          <p:cNvSpPr/>
          <p:nvPr/>
        </p:nvSpPr>
        <p:spPr bwMode="auto">
          <a:xfrm>
            <a:off x="4594830" y="4023277"/>
            <a:ext cx="3574224" cy="930549"/>
          </a:xfrm>
          <a:prstGeom prst="roundRect">
            <a:avLst/>
          </a:prstGeom>
          <a:solidFill>
            <a:schemeClr val="accent3">
              <a:lumMod val="85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algn="r" defTabSz="914377" eaLnBrk="0" fontAlgn="base" hangingPunct="0">
              <a:spcAft>
                <a:spcPct val="0"/>
              </a:spcAft>
            </a:pPr>
            <a:r>
              <a:rPr lang="en-US" sz="1400" b="1" dirty="0">
                <a:solidFill>
                  <a:srgbClr val="000000"/>
                </a:solidFill>
                <a:latin typeface="Arial" charset="0"/>
              </a:rPr>
              <a:t>802.15.4 SUN</a:t>
            </a:r>
          </a:p>
        </p:txBody>
      </p:sp>
      <p:sp>
        <p:nvSpPr>
          <p:cNvPr id="2" name="Rectangle 5">
            <a:extLst>
              <a:ext uri="{FF2B5EF4-FFF2-40B4-BE49-F238E27FC236}">
                <a16:creationId xmlns:a16="http://schemas.microsoft.com/office/drawing/2014/main" id="{6C502A7D-CB28-BA8E-9C8E-DC916B066738}"/>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13188936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565827" y="501809"/>
            <a:ext cx="10969943" cy="852364"/>
          </a:xfrm>
        </p:spPr>
        <p:txBody>
          <a:bodyPr>
            <a:noAutofit/>
          </a:bodyPr>
          <a:lstStyle/>
          <a:p>
            <a:r>
              <a:rPr lang="en-US" sz="2800" dirty="0"/>
              <a:t>Development of the IEEE 802.11 Standard is ongoing since 1997 </a:t>
            </a:r>
          </a:p>
        </p:txBody>
      </p:sp>
      <p:cxnSp>
        <p:nvCxnSpPr>
          <p:cNvPr id="14" name="Straight Connector 13"/>
          <p:cNvCxnSpPr/>
          <p:nvPr/>
        </p:nvCxnSpPr>
        <p:spPr bwMode="auto">
          <a:xfrm>
            <a:off x="-224873" y="3360310"/>
            <a:ext cx="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9" name="Slide Number Placeholder 3">
            <a:extLst>
              <a:ext uri="{FF2B5EF4-FFF2-40B4-BE49-F238E27FC236}">
                <a16:creationId xmlns:a16="http://schemas.microsoft.com/office/drawing/2014/main" id="{34B96206-6058-4C5A-9F62-EC64FCE33858}"/>
              </a:ext>
            </a:extLst>
          </p:cNvPr>
          <p:cNvSpPr txBox="1">
            <a:spLocks/>
          </p:cNvSpPr>
          <p:nvPr/>
        </p:nvSpPr>
        <p:spPr>
          <a:xfrm>
            <a:off x="11201400" y="6404269"/>
            <a:ext cx="533399" cy="232147"/>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dirty="0">
                <a:solidFill>
                  <a:prstClr val="black">
                    <a:tint val="75000"/>
                  </a:prstClr>
                </a:solidFill>
              </a:rPr>
              <a:t> </a:t>
            </a:r>
          </a:p>
        </p:txBody>
      </p:sp>
      <p:grpSp>
        <p:nvGrpSpPr>
          <p:cNvPr id="3" name="Group 2">
            <a:extLst>
              <a:ext uri="{FF2B5EF4-FFF2-40B4-BE49-F238E27FC236}">
                <a16:creationId xmlns:a16="http://schemas.microsoft.com/office/drawing/2014/main" id="{FF1C8E0B-9459-47FB-BE60-6DF936E75472}"/>
              </a:ext>
            </a:extLst>
          </p:cNvPr>
          <p:cNvGrpSpPr/>
          <p:nvPr/>
        </p:nvGrpSpPr>
        <p:grpSpPr>
          <a:xfrm>
            <a:off x="463045" y="1327504"/>
            <a:ext cx="10998748" cy="4953000"/>
            <a:chOff x="1595507" y="1941588"/>
            <a:chExt cx="3111592" cy="1404153"/>
          </a:xfrm>
        </p:grpSpPr>
        <p:sp>
          <p:nvSpPr>
            <p:cNvPr id="104" name="Right Arrow 54">
              <a:extLst>
                <a:ext uri="{FF2B5EF4-FFF2-40B4-BE49-F238E27FC236}">
                  <a16:creationId xmlns:a16="http://schemas.microsoft.com/office/drawing/2014/main" id="{57BCC1F5-59BE-4638-887C-E7A90F3A23A0}"/>
                </a:ext>
              </a:extLst>
            </p:cNvPr>
            <p:cNvSpPr/>
            <p:nvPr/>
          </p:nvSpPr>
          <p:spPr bwMode="auto">
            <a:xfrm>
              <a:off x="1837577" y="1961910"/>
              <a:ext cx="60967" cy="113629"/>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24387" tIns="12194" rIns="24387" bIns="12194" numCol="1" rtlCol="0" anchor="t" anchorCtr="0" compatLnSpc="1">
              <a:prstTxWarp prst="textNoShape">
                <a:avLst/>
              </a:prstTxWarp>
            </a:bodyPr>
            <a:lstStyle/>
            <a:p>
              <a:endParaRPr lang="en-GB" sz="1200">
                <a:solidFill>
                  <a:schemeClr val="tx1"/>
                </a:solidFill>
              </a:endParaRPr>
            </a:p>
          </p:txBody>
        </p:sp>
        <p:sp>
          <p:nvSpPr>
            <p:cNvPr id="105" name="Rectangle: Rounded Corners 104">
              <a:extLst>
                <a:ext uri="{FF2B5EF4-FFF2-40B4-BE49-F238E27FC236}">
                  <a16:creationId xmlns:a16="http://schemas.microsoft.com/office/drawing/2014/main" id="{49D7F55A-008D-44CE-B0A0-C9EF8DA097AA}"/>
                </a:ext>
              </a:extLst>
            </p:cNvPr>
            <p:cNvSpPr/>
            <p:nvPr/>
          </p:nvSpPr>
          <p:spPr bwMode="auto">
            <a:xfrm>
              <a:off x="4316805" y="1943496"/>
              <a:ext cx="390294" cy="1402245"/>
            </a:xfrm>
            <a:prstGeom prst="roundRect">
              <a:avLst>
                <a:gd name="adj" fmla="val 10061"/>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19033472">
                    <a:custGeom>
                      <a:avLst/>
                      <a:gdLst>
                        <a:gd name="connsiteX0" fmla="*/ 0 w 1463430"/>
                        <a:gd name="connsiteY0" fmla="*/ 147236 h 5257800"/>
                        <a:gd name="connsiteX1" fmla="*/ 147236 w 1463430"/>
                        <a:gd name="connsiteY1" fmla="*/ 0 h 5257800"/>
                        <a:gd name="connsiteX2" fmla="*/ 743405 w 1463430"/>
                        <a:gd name="connsiteY2" fmla="*/ 0 h 5257800"/>
                        <a:gd name="connsiteX3" fmla="*/ 1316194 w 1463430"/>
                        <a:gd name="connsiteY3" fmla="*/ 0 h 5257800"/>
                        <a:gd name="connsiteX4" fmla="*/ 1463430 w 1463430"/>
                        <a:gd name="connsiteY4" fmla="*/ 147236 h 5257800"/>
                        <a:gd name="connsiteX5" fmla="*/ 1463430 w 1463430"/>
                        <a:gd name="connsiteY5" fmla="*/ 767652 h 5257800"/>
                        <a:gd name="connsiteX6" fmla="*/ 1463430 w 1463430"/>
                        <a:gd name="connsiteY6" fmla="*/ 1288801 h 5257800"/>
                        <a:gd name="connsiteX7" fmla="*/ 1463430 w 1463430"/>
                        <a:gd name="connsiteY7" fmla="*/ 1760318 h 5257800"/>
                        <a:gd name="connsiteX8" fmla="*/ 1463430 w 1463430"/>
                        <a:gd name="connsiteY8" fmla="*/ 2281467 h 5257800"/>
                        <a:gd name="connsiteX9" fmla="*/ 1463430 w 1463430"/>
                        <a:gd name="connsiteY9" fmla="*/ 2951516 h 5257800"/>
                        <a:gd name="connsiteX10" fmla="*/ 1463430 w 1463430"/>
                        <a:gd name="connsiteY10" fmla="*/ 3472666 h 5257800"/>
                        <a:gd name="connsiteX11" fmla="*/ 1463430 w 1463430"/>
                        <a:gd name="connsiteY11" fmla="*/ 3944182 h 5257800"/>
                        <a:gd name="connsiteX12" fmla="*/ 1463430 w 1463430"/>
                        <a:gd name="connsiteY12" fmla="*/ 4465331 h 5257800"/>
                        <a:gd name="connsiteX13" fmla="*/ 1463430 w 1463430"/>
                        <a:gd name="connsiteY13" fmla="*/ 5110564 h 5257800"/>
                        <a:gd name="connsiteX14" fmla="*/ 1316194 w 1463430"/>
                        <a:gd name="connsiteY14" fmla="*/ 5257800 h 5257800"/>
                        <a:gd name="connsiteX15" fmla="*/ 766784 w 1463430"/>
                        <a:gd name="connsiteY15" fmla="*/ 5257800 h 5257800"/>
                        <a:gd name="connsiteX16" fmla="*/ 147236 w 1463430"/>
                        <a:gd name="connsiteY16" fmla="*/ 5257800 h 5257800"/>
                        <a:gd name="connsiteX17" fmla="*/ 0 w 1463430"/>
                        <a:gd name="connsiteY17" fmla="*/ 5110564 h 5257800"/>
                        <a:gd name="connsiteX18" fmla="*/ 0 w 1463430"/>
                        <a:gd name="connsiteY18" fmla="*/ 4490148 h 5257800"/>
                        <a:gd name="connsiteX19" fmla="*/ 0 w 1463430"/>
                        <a:gd name="connsiteY19" fmla="*/ 3820099 h 5257800"/>
                        <a:gd name="connsiteX20" fmla="*/ 0 w 1463430"/>
                        <a:gd name="connsiteY20" fmla="*/ 3298949 h 5257800"/>
                        <a:gd name="connsiteX21" fmla="*/ 0 w 1463430"/>
                        <a:gd name="connsiteY21" fmla="*/ 2678533 h 5257800"/>
                        <a:gd name="connsiteX22" fmla="*/ 0 w 1463430"/>
                        <a:gd name="connsiteY22" fmla="*/ 2207017 h 5257800"/>
                        <a:gd name="connsiteX23" fmla="*/ 0 w 1463430"/>
                        <a:gd name="connsiteY23" fmla="*/ 1487335 h 5257800"/>
                        <a:gd name="connsiteX24" fmla="*/ 0 w 1463430"/>
                        <a:gd name="connsiteY24" fmla="*/ 866919 h 5257800"/>
                        <a:gd name="connsiteX25" fmla="*/ 0 w 1463430"/>
                        <a:gd name="connsiteY25" fmla="*/ 147236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463430" h="5257800" fill="none" extrusionOk="0">
                          <a:moveTo>
                            <a:pt x="0" y="147236"/>
                          </a:moveTo>
                          <a:cubicBezTo>
                            <a:pt x="-2670" y="71279"/>
                            <a:pt x="56436" y="-12584"/>
                            <a:pt x="147236" y="0"/>
                          </a:cubicBezTo>
                          <a:cubicBezTo>
                            <a:pt x="441442" y="-8509"/>
                            <a:pt x="504074" y="12188"/>
                            <a:pt x="743405" y="0"/>
                          </a:cubicBezTo>
                          <a:cubicBezTo>
                            <a:pt x="982736" y="-12188"/>
                            <a:pt x="1186764" y="-12543"/>
                            <a:pt x="1316194" y="0"/>
                          </a:cubicBezTo>
                          <a:cubicBezTo>
                            <a:pt x="1396222" y="4015"/>
                            <a:pt x="1458812" y="51377"/>
                            <a:pt x="1463430" y="147236"/>
                          </a:cubicBezTo>
                          <a:cubicBezTo>
                            <a:pt x="1488580" y="318096"/>
                            <a:pt x="1442431" y="556158"/>
                            <a:pt x="1463430" y="767652"/>
                          </a:cubicBezTo>
                          <a:cubicBezTo>
                            <a:pt x="1484429" y="979146"/>
                            <a:pt x="1483731" y="1042898"/>
                            <a:pt x="1463430" y="1288801"/>
                          </a:cubicBezTo>
                          <a:cubicBezTo>
                            <a:pt x="1443129" y="1534704"/>
                            <a:pt x="1441699" y="1538005"/>
                            <a:pt x="1463430" y="1760318"/>
                          </a:cubicBezTo>
                          <a:cubicBezTo>
                            <a:pt x="1485161" y="1982631"/>
                            <a:pt x="1485038" y="2122595"/>
                            <a:pt x="1463430" y="2281467"/>
                          </a:cubicBezTo>
                          <a:cubicBezTo>
                            <a:pt x="1441822" y="2440339"/>
                            <a:pt x="1485988" y="2692480"/>
                            <a:pt x="1463430" y="2951516"/>
                          </a:cubicBezTo>
                          <a:cubicBezTo>
                            <a:pt x="1440872" y="3210552"/>
                            <a:pt x="1446044" y="3300209"/>
                            <a:pt x="1463430" y="3472666"/>
                          </a:cubicBezTo>
                          <a:cubicBezTo>
                            <a:pt x="1480817" y="3645123"/>
                            <a:pt x="1444249" y="3834853"/>
                            <a:pt x="1463430" y="3944182"/>
                          </a:cubicBezTo>
                          <a:cubicBezTo>
                            <a:pt x="1482611" y="4053511"/>
                            <a:pt x="1458192" y="4288870"/>
                            <a:pt x="1463430" y="4465331"/>
                          </a:cubicBezTo>
                          <a:cubicBezTo>
                            <a:pt x="1468668" y="4641792"/>
                            <a:pt x="1443683" y="4806252"/>
                            <a:pt x="1463430" y="5110564"/>
                          </a:cubicBezTo>
                          <a:cubicBezTo>
                            <a:pt x="1453556" y="5193064"/>
                            <a:pt x="1405576" y="5266272"/>
                            <a:pt x="1316194" y="5257800"/>
                          </a:cubicBezTo>
                          <a:cubicBezTo>
                            <a:pt x="1148365" y="5246793"/>
                            <a:pt x="929394" y="5255349"/>
                            <a:pt x="766784" y="5257800"/>
                          </a:cubicBezTo>
                          <a:cubicBezTo>
                            <a:pt x="604174" y="5260252"/>
                            <a:pt x="308253" y="5272975"/>
                            <a:pt x="147236" y="5257800"/>
                          </a:cubicBezTo>
                          <a:cubicBezTo>
                            <a:pt x="71232" y="5276447"/>
                            <a:pt x="13664" y="5197633"/>
                            <a:pt x="0" y="5110564"/>
                          </a:cubicBezTo>
                          <a:cubicBezTo>
                            <a:pt x="-28368" y="4809729"/>
                            <a:pt x="21617" y="4786787"/>
                            <a:pt x="0" y="4490148"/>
                          </a:cubicBezTo>
                          <a:cubicBezTo>
                            <a:pt x="-21617" y="4193509"/>
                            <a:pt x="25469" y="3956532"/>
                            <a:pt x="0" y="3820099"/>
                          </a:cubicBezTo>
                          <a:cubicBezTo>
                            <a:pt x="-25469" y="3683666"/>
                            <a:pt x="-24596" y="3416162"/>
                            <a:pt x="0" y="3298949"/>
                          </a:cubicBezTo>
                          <a:cubicBezTo>
                            <a:pt x="24596" y="3181736"/>
                            <a:pt x="-28361" y="2910732"/>
                            <a:pt x="0" y="2678533"/>
                          </a:cubicBezTo>
                          <a:cubicBezTo>
                            <a:pt x="28361" y="2446334"/>
                            <a:pt x="8545" y="2301494"/>
                            <a:pt x="0" y="2207017"/>
                          </a:cubicBezTo>
                          <a:cubicBezTo>
                            <a:pt x="-8545" y="2112540"/>
                            <a:pt x="35105" y="1675970"/>
                            <a:pt x="0" y="1487335"/>
                          </a:cubicBezTo>
                          <a:cubicBezTo>
                            <a:pt x="-35105" y="1298700"/>
                            <a:pt x="-18814" y="1018566"/>
                            <a:pt x="0" y="866919"/>
                          </a:cubicBezTo>
                          <a:cubicBezTo>
                            <a:pt x="18814" y="715272"/>
                            <a:pt x="-11198" y="331158"/>
                            <a:pt x="0" y="147236"/>
                          </a:cubicBezTo>
                          <a:close/>
                        </a:path>
                        <a:path w="1463430" h="5257800" stroke="0" extrusionOk="0">
                          <a:moveTo>
                            <a:pt x="0" y="147236"/>
                          </a:moveTo>
                          <a:cubicBezTo>
                            <a:pt x="-4698" y="63022"/>
                            <a:pt x="54184" y="4405"/>
                            <a:pt x="147236" y="0"/>
                          </a:cubicBezTo>
                          <a:cubicBezTo>
                            <a:pt x="336746" y="-25506"/>
                            <a:pt x="452752" y="-19986"/>
                            <a:pt x="755094" y="0"/>
                          </a:cubicBezTo>
                          <a:cubicBezTo>
                            <a:pt x="1057436" y="19986"/>
                            <a:pt x="1096457" y="-11789"/>
                            <a:pt x="1316194" y="0"/>
                          </a:cubicBezTo>
                          <a:cubicBezTo>
                            <a:pt x="1392203" y="-2904"/>
                            <a:pt x="1471118" y="69593"/>
                            <a:pt x="1463430" y="147236"/>
                          </a:cubicBezTo>
                          <a:cubicBezTo>
                            <a:pt x="1456882" y="263193"/>
                            <a:pt x="1455162" y="546115"/>
                            <a:pt x="1463430" y="668385"/>
                          </a:cubicBezTo>
                          <a:cubicBezTo>
                            <a:pt x="1471698" y="790655"/>
                            <a:pt x="1471672" y="1125450"/>
                            <a:pt x="1463430" y="1388068"/>
                          </a:cubicBezTo>
                          <a:cubicBezTo>
                            <a:pt x="1455188" y="1650686"/>
                            <a:pt x="1451857" y="1716597"/>
                            <a:pt x="1463430" y="1909217"/>
                          </a:cubicBezTo>
                          <a:cubicBezTo>
                            <a:pt x="1475003" y="2101837"/>
                            <a:pt x="1435167" y="2338075"/>
                            <a:pt x="1463430" y="2628900"/>
                          </a:cubicBezTo>
                          <a:cubicBezTo>
                            <a:pt x="1491693" y="2919725"/>
                            <a:pt x="1464762" y="2890064"/>
                            <a:pt x="1463430" y="3100416"/>
                          </a:cubicBezTo>
                          <a:cubicBezTo>
                            <a:pt x="1462098" y="3310768"/>
                            <a:pt x="1450725" y="3512129"/>
                            <a:pt x="1463430" y="3720832"/>
                          </a:cubicBezTo>
                          <a:cubicBezTo>
                            <a:pt x="1476135" y="3929535"/>
                            <a:pt x="1481370" y="4123072"/>
                            <a:pt x="1463430" y="4341248"/>
                          </a:cubicBezTo>
                          <a:cubicBezTo>
                            <a:pt x="1445490" y="4559424"/>
                            <a:pt x="1498098" y="4859239"/>
                            <a:pt x="1463430" y="5110564"/>
                          </a:cubicBezTo>
                          <a:cubicBezTo>
                            <a:pt x="1469198" y="5198946"/>
                            <a:pt x="1412434" y="5244733"/>
                            <a:pt x="1316194" y="5257800"/>
                          </a:cubicBezTo>
                          <a:cubicBezTo>
                            <a:pt x="1104755" y="5280233"/>
                            <a:pt x="858586" y="5247089"/>
                            <a:pt x="731715" y="5257800"/>
                          </a:cubicBezTo>
                          <a:cubicBezTo>
                            <a:pt x="604844" y="5268511"/>
                            <a:pt x="297482" y="5258725"/>
                            <a:pt x="147236" y="5257800"/>
                          </a:cubicBezTo>
                          <a:cubicBezTo>
                            <a:pt x="62532" y="5250894"/>
                            <a:pt x="784" y="5181276"/>
                            <a:pt x="0" y="5110564"/>
                          </a:cubicBezTo>
                          <a:cubicBezTo>
                            <a:pt x="31585" y="4776235"/>
                            <a:pt x="-20403" y="4575138"/>
                            <a:pt x="0" y="4440515"/>
                          </a:cubicBezTo>
                          <a:cubicBezTo>
                            <a:pt x="20403" y="4305892"/>
                            <a:pt x="-3830" y="4036335"/>
                            <a:pt x="0" y="3919365"/>
                          </a:cubicBezTo>
                          <a:cubicBezTo>
                            <a:pt x="3830" y="3802395"/>
                            <a:pt x="-18017" y="3557630"/>
                            <a:pt x="0" y="3199683"/>
                          </a:cubicBezTo>
                          <a:cubicBezTo>
                            <a:pt x="18017" y="2841736"/>
                            <a:pt x="-14725" y="2759740"/>
                            <a:pt x="0" y="2579267"/>
                          </a:cubicBezTo>
                          <a:cubicBezTo>
                            <a:pt x="14725" y="2398794"/>
                            <a:pt x="-8665" y="2204557"/>
                            <a:pt x="0" y="2058117"/>
                          </a:cubicBezTo>
                          <a:cubicBezTo>
                            <a:pt x="8665" y="1911677"/>
                            <a:pt x="5639" y="1739762"/>
                            <a:pt x="0" y="1437701"/>
                          </a:cubicBezTo>
                          <a:cubicBezTo>
                            <a:pt x="-5639" y="1135640"/>
                            <a:pt x="-15800" y="1181188"/>
                            <a:pt x="0" y="966185"/>
                          </a:cubicBezTo>
                          <a:cubicBezTo>
                            <a:pt x="15800" y="751182"/>
                            <a:pt x="-30663" y="379004"/>
                            <a:pt x="0" y="147236"/>
                          </a:cubicBezTo>
                          <a:close/>
                        </a:path>
                      </a:pathLst>
                    </a:custGeom>
                    <ask:type>
                      <ask:lineSketchNone/>
                    </ask:type>
                  </ask:lineSketchStyleProps>
                </a:ext>
              </a:extLst>
            </a:ln>
            <a:effectLst/>
          </p:spPr>
          <p:txBody>
            <a:bodyPr vert="horz" wrap="square" lIns="24387" tIns="12194" rIns="24387" bIns="12194"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802.11-2024</a:t>
              </a:r>
            </a:p>
          </p:txBody>
        </p:sp>
        <p:sp>
          <p:nvSpPr>
            <p:cNvPr id="106" name="Rectangle: Rounded Corners 105">
              <a:extLst>
                <a:ext uri="{FF2B5EF4-FFF2-40B4-BE49-F238E27FC236}">
                  <a16:creationId xmlns:a16="http://schemas.microsoft.com/office/drawing/2014/main" id="{B3EEAF34-D1BE-450C-936C-0E2FD80C225B}"/>
                </a:ext>
              </a:extLst>
            </p:cNvPr>
            <p:cNvSpPr/>
            <p:nvPr/>
          </p:nvSpPr>
          <p:spPr bwMode="auto">
            <a:xfrm>
              <a:off x="2081446" y="1943496"/>
              <a:ext cx="390190" cy="1402245"/>
            </a:xfrm>
            <a:prstGeom prst="roundRect">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19033472">
                    <a:custGeom>
                      <a:avLst/>
                      <a:gdLst>
                        <a:gd name="connsiteX0" fmla="*/ 0 w 1463040"/>
                        <a:gd name="connsiteY0" fmla="*/ 243845 h 5257800"/>
                        <a:gd name="connsiteX1" fmla="*/ 243845 w 1463040"/>
                        <a:gd name="connsiteY1" fmla="*/ 0 h 5257800"/>
                        <a:gd name="connsiteX2" fmla="*/ 731520 w 1463040"/>
                        <a:gd name="connsiteY2" fmla="*/ 0 h 5257800"/>
                        <a:gd name="connsiteX3" fmla="*/ 1219195 w 1463040"/>
                        <a:gd name="connsiteY3" fmla="*/ 0 h 5257800"/>
                        <a:gd name="connsiteX4" fmla="*/ 1463040 w 1463040"/>
                        <a:gd name="connsiteY4" fmla="*/ 243845 h 5257800"/>
                        <a:gd name="connsiteX5" fmla="*/ 1463040 w 1463040"/>
                        <a:gd name="connsiteY5" fmla="*/ 877588 h 5257800"/>
                        <a:gd name="connsiteX6" fmla="*/ 1463040 w 1463040"/>
                        <a:gd name="connsiteY6" fmla="*/ 1415929 h 5257800"/>
                        <a:gd name="connsiteX7" fmla="*/ 1463040 w 1463040"/>
                        <a:gd name="connsiteY7" fmla="*/ 2145075 h 5257800"/>
                        <a:gd name="connsiteX8" fmla="*/ 1463040 w 1463040"/>
                        <a:gd name="connsiteY8" fmla="*/ 2731117 h 5257800"/>
                        <a:gd name="connsiteX9" fmla="*/ 1463040 w 1463040"/>
                        <a:gd name="connsiteY9" fmla="*/ 3269458 h 5257800"/>
                        <a:gd name="connsiteX10" fmla="*/ 1463040 w 1463040"/>
                        <a:gd name="connsiteY10" fmla="*/ 3855500 h 5257800"/>
                        <a:gd name="connsiteX11" fmla="*/ 1463040 w 1463040"/>
                        <a:gd name="connsiteY11" fmla="*/ 5013955 h 5257800"/>
                        <a:gd name="connsiteX12" fmla="*/ 1219195 w 1463040"/>
                        <a:gd name="connsiteY12" fmla="*/ 5257800 h 5257800"/>
                        <a:gd name="connsiteX13" fmla="*/ 751027 w 1463040"/>
                        <a:gd name="connsiteY13" fmla="*/ 5257800 h 5257800"/>
                        <a:gd name="connsiteX14" fmla="*/ 243845 w 1463040"/>
                        <a:gd name="connsiteY14" fmla="*/ 5257800 h 5257800"/>
                        <a:gd name="connsiteX15" fmla="*/ 0 w 1463040"/>
                        <a:gd name="connsiteY15" fmla="*/ 5013955 h 5257800"/>
                        <a:gd name="connsiteX16" fmla="*/ 0 w 1463040"/>
                        <a:gd name="connsiteY16" fmla="*/ 4475614 h 5257800"/>
                        <a:gd name="connsiteX17" fmla="*/ 0 w 1463040"/>
                        <a:gd name="connsiteY17" fmla="*/ 3794170 h 5257800"/>
                        <a:gd name="connsiteX18" fmla="*/ 0 w 1463040"/>
                        <a:gd name="connsiteY18" fmla="*/ 3017323 h 5257800"/>
                        <a:gd name="connsiteX19" fmla="*/ 0 w 1463040"/>
                        <a:gd name="connsiteY19" fmla="*/ 2288178 h 5257800"/>
                        <a:gd name="connsiteX20" fmla="*/ 0 w 1463040"/>
                        <a:gd name="connsiteY20" fmla="*/ 1654435 h 5257800"/>
                        <a:gd name="connsiteX21" fmla="*/ 0 w 1463040"/>
                        <a:gd name="connsiteY21" fmla="*/ 925289 h 5257800"/>
                        <a:gd name="connsiteX22" fmla="*/ 0 w 1463040"/>
                        <a:gd name="connsiteY22" fmla="*/ 243845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63040" h="5257800" fill="none" extrusionOk="0">
                          <a:moveTo>
                            <a:pt x="0" y="243845"/>
                          </a:moveTo>
                          <a:cubicBezTo>
                            <a:pt x="-11129" y="108543"/>
                            <a:pt x="121631" y="10726"/>
                            <a:pt x="243845" y="0"/>
                          </a:cubicBezTo>
                          <a:cubicBezTo>
                            <a:pt x="373305" y="-18062"/>
                            <a:pt x="525992" y="12764"/>
                            <a:pt x="731520" y="0"/>
                          </a:cubicBezTo>
                          <a:cubicBezTo>
                            <a:pt x="937048" y="-12764"/>
                            <a:pt x="1069626" y="-1705"/>
                            <a:pt x="1219195" y="0"/>
                          </a:cubicBezTo>
                          <a:cubicBezTo>
                            <a:pt x="1352580" y="-26711"/>
                            <a:pt x="1479946" y="119823"/>
                            <a:pt x="1463040" y="243845"/>
                          </a:cubicBezTo>
                          <a:cubicBezTo>
                            <a:pt x="1490837" y="491902"/>
                            <a:pt x="1475912" y="574131"/>
                            <a:pt x="1463040" y="877588"/>
                          </a:cubicBezTo>
                          <a:cubicBezTo>
                            <a:pt x="1450168" y="1181045"/>
                            <a:pt x="1447006" y="1258254"/>
                            <a:pt x="1463040" y="1415929"/>
                          </a:cubicBezTo>
                          <a:cubicBezTo>
                            <a:pt x="1479074" y="1573604"/>
                            <a:pt x="1442814" y="1945825"/>
                            <a:pt x="1463040" y="2145075"/>
                          </a:cubicBezTo>
                          <a:cubicBezTo>
                            <a:pt x="1483266" y="2344325"/>
                            <a:pt x="1456937" y="2573558"/>
                            <a:pt x="1463040" y="2731117"/>
                          </a:cubicBezTo>
                          <a:cubicBezTo>
                            <a:pt x="1469143" y="2888676"/>
                            <a:pt x="1437537" y="3014329"/>
                            <a:pt x="1463040" y="3269458"/>
                          </a:cubicBezTo>
                          <a:cubicBezTo>
                            <a:pt x="1488543" y="3524587"/>
                            <a:pt x="1490495" y="3575197"/>
                            <a:pt x="1463040" y="3855500"/>
                          </a:cubicBezTo>
                          <a:cubicBezTo>
                            <a:pt x="1435585" y="4135803"/>
                            <a:pt x="1518591" y="4749279"/>
                            <a:pt x="1463040" y="5013955"/>
                          </a:cubicBezTo>
                          <a:cubicBezTo>
                            <a:pt x="1492150" y="5140922"/>
                            <a:pt x="1352627" y="5266389"/>
                            <a:pt x="1219195" y="5257800"/>
                          </a:cubicBezTo>
                          <a:cubicBezTo>
                            <a:pt x="1004570" y="5255956"/>
                            <a:pt x="968195" y="5271036"/>
                            <a:pt x="751027" y="5257800"/>
                          </a:cubicBezTo>
                          <a:cubicBezTo>
                            <a:pt x="533859" y="5244564"/>
                            <a:pt x="384423" y="5264207"/>
                            <a:pt x="243845" y="5257800"/>
                          </a:cubicBezTo>
                          <a:cubicBezTo>
                            <a:pt x="81665" y="5261098"/>
                            <a:pt x="20081" y="5169719"/>
                            <a:pt x="0" y="5013955"/>
                          </a:cubicBezTo>
                          <a:cubicBezTo>
                            <a:pt x="-25166" y="4860609"/>
                            <a:pt x="-16070" y="4719616"/>
                            <a:pt x="0" y="4475614"/>
                          </a:cubicBezTo>
                          <a:cubicBezTo>
                            <a:pt x="16070" y="4231612"/>
                            <a:pt x="24847" y="4050958"/>
                            <a:pt x="0" y="3794170"/>
                          </a:cubicBezTo>
                          <a:cubicBezTo>
                            <a:pt x="-24847" y="3537382"/>
                            <a:pt x="10414" y="3185795"/>
                            <a:pt x="0" y="3017323"/>
                          </a:cubicBezTo>
                          <a:cubicBezTo>
                            <a:pt x="-10414" y="2848851"/>
                            <a:pt x="15682" y="2627155"/>
                            <a:pt x="0" y="2288178"/>
                          </a:cubicBezTo>
                          <a:cubicBezTo>
                            <a:pt x="-15682" y="1949202"/>
                            <a:pt x="7024" y="1922338"/>
                            <a:pt x="0" y="1654435"/>
                          </a:cubicBezTo>
                          <a:cubicBezTo>
                            <a:pt x="-7024" y="1386532"/>
                            <a:pt x="36097" y="1117602"/>
                            <a:pt x="0" y="925289"/>
                          </a:cubicBezTo>
                          <a:cubicBezTo>
                            <a:pt x="-36097" y="732976"/>
                            <a:pt x="27711" y="441453"/>
                            <a:pt x="0" y="243845"/>
                          </a:cubicBezTo>
                          <a:close/>
                        </a:path>
                        <a:path w="1463040" h="5257800" stroke="0" extrusionOk="0">
                          <a:moveTo>
                            <a:pt x="0" y="243845"/>
                          </a:moveTo>
                          <a:cubicBezTo>
                            <a:pt x="-28501" y="91593"/>
                            <a:pt x="81329" y="10450"/>
                            <a:pt x="243845" y="0"/>
                          </a:cubicBezTo>
                          <a:cubicBezTo>
                            <a:pt x="375476" y="12582"/>
                            <a:pt x="542681" y="-15251"/>
                            <a:pt x="751027" y="0"/>
                          </a:cubicBezTo>
                          <a:cubicBezTo>
                            <a:pt x="959373" y="15251"/>
                            <a:pt x="1094743" y="-1052"/>
                            <a:pt x="1219195" y="0"/>
                          </a:cubicBezTo>
                          <a:cubicBezTo>
                            <a:pt x="1341928" y="-6532"/>
                            <a:pt x="1473400" y="114123"/>
                            <a:pt x="1463040" y="243845"/>
                          </a:cubicBezTo>
                          <a:cubicBezTo>
                            <a:pt x="1437929" y="432097"/>
                            <a:pt x="1449552" y="619803"/>
                            <a:pt x="1463040" y="829887"/>
                          </a:cubicBezTo>
                          <a:cubicBezTo>
                            <a:pt x="1476528" y="1039971"/>
                            <a:pt x="1484551" y="1227907"/>
                            <a:pt x="1463040" y="1606734"/>
                          </a:cubicBezTo>
                          <a:cubicBezTo>
                            <a:pt x="1441529" y="1985561"/>
                            <a:pt x="1452131" y="1905503"/>
                            <a:pt x="1463040" y="2192776"/>
                          </a:cubicBezTo>
                          <a:cubicBezTo>
                            <a:pt x="1473949" y="2480049"/>
                            <a:pt x="1479954" y="2749858"/>
                            <a:pt x="1463040" y="2969622"/>
                          </a:cubicBezTo>
                          <a:cubicBezTo>
                            <a:pt x="1446126" y="3189386"/>
                            <a:pt x="1442898" y="3283748"/>
                            <a:pt x="1463040" y="3507963"/>
                          </a:cubicBezTo>
                          <a:cubicBezTo>
                            <a:pt x="1483182" y="3732178"/>
                            <a:pt x="1481700" y="3970550"/>
                            <a:pt x="1463040" y="4189407"/>
                          </a:cubicBezTo>
                          <a:cubicBezTo>
                            <a:pt x="1444380" y="4408264"/>
                            <a:pt x="1437990" y="4784254"/>
                            <a:pt x="1463040" y="5013955"/>
                          </a:cubicBezTo>
                          <a:cubicBezTo>
                            <a:pt x="1474446" y="5137356"/>
                            <a:pt x="1364013" y="5251258"/>
                            <a:pt x="1219195" y="5257800"/>
                          </a:cubicBezTo>
                          <a:cubicBezTo>
                            <a:pt x="1089444" y="5277635"/>
                            <a:pt x="956748" y="5246103"/>
                            <a:pt x="731520" y="5257800"/>
                          </a:cubicBezTo>
                          <a:cubicBezTo>
                            <a:pt x="506293" y="5269497"/>
                            <a:pt x="471431" y="5254578"/>
                            <a:pt x="243845" y="5257800"/>
                          </a:cubicBezTo>
                          <a:cubicBezTo>
                            <a:pt x="96764" y="5246108"/>
                            <a:pt x="-5414" y="5140533"/>
                            <a:pt x="0" y="5013955"/>
                          </a:cubicBezTo>
                          <a:cubicBezTo>
                            <a:pt x="4995" y="4852164"/>
                            <a:pt x="3219" y="4442464"/>
                            <a:pt x="0" y="4284810"/>
                          </a:cubicBezTo>
                          <a:cubicBezTo>
                            <a:pt x="-3219" y="4127157"/>
                            <a:pt x="-26014" y="3999838"/>
                            <a:pt x="0" y="3746469"/>
                          </a:cubicBezTo>
                          <a:cubicBezTo>
                            <a:pt x="26014" y="3493100"/>
                            <a:pt x="21085" y="3294719"/>
                            <a:pt x="0" y="3160427"/>
                          </a:cubicBezTo>
                          <a:cubicBezTo>
                            <a:pt x="-21085" y="3026135"/>
                            <a:pt x="36762" y="2712971"/>
                            <a:pt x="0" y="2383580"/>
                          </a:cubicBezTo>
                          <a:cubicBezTo>
                            <a:pt x="-36762" y="2054189"/>
                            <a:pt x="21810" y="1972184"/>
                            <a:pt x="0" y="1702136"/>
                          </a:cubicBezTo>
                          <a:cubicBezTo>
                            <a:pt x="-21810" y="1432088"/>
                            <a:pt x="-26744" y="1274826"/>
                            <a:pt x="0" y="1116094"/>
                          </a:cubicBezTo>
                          <a:cubicBezTo>
                            <a:pt x="26744" y="957362"/>
                            <a:pt x="-34051" y="533753"/>
                            <a:pt x="0" y="243845"/>
                          </a:cubicBezTo>
                          <a:close/>
                        </a:path>
                      </a:pathLst>
                    </a:custGeom>
                    <ask:type>
                      <ask:lineSketchNone/>
                    </ask:type>
                  </ask:lineSketchStyleProps>
                </a:ext>
              </a:extLst>
            </a:ln>
            <a:effectLst/>
          </p:spPr>
          <p:txBody>
            <a:bodyPr vert="horz" wrap="square" lIns="24387" tIns="12194" rIns="24387" bIns="12194"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802.11-2003</a:t>
              </a:r>
            </a:p>
          </p:txBody>
        </p:sp>
        <p:grpSp>
          <p:nvGrpSpPr>
            <p:cNvPr id="107" name="Group 106">
              <a:extLst>
                <a:ext uri="{FF2B5EF4-FFF2-40B4-BE49-F238E27FC236}">
                  <a16:creationId xmlns:a16="http://schemas.microsoft.com/office/drawing/2014/main" id="{74488809-6C37-4F06-BAE1-42D1B4EF1855}"/>
                </a:ext>
              </a:extLst>
            </p:cNvPr>
            <p:cNvGrpSpPr/>
            <p:nvPr/>
          </p:nvGrpSpPr>
          <p:grpSpPr>
            <a:xfrm>
              <a:off x="1595507" y="1970216"/>
              <a:ext cx="79826" cy="1254433"/>
              <a:chOff x="81684" y="686094"/>
              <a:chExt cx="299316" cy="5267819"/>
            </a:xfrm>
          </p:grpSpPr>
          <p:sp>
            <p:nvSpPr>
              <p:cNvPr id="108" name="Text Box 6">
                <a:extLst>
                  <a:ext uri="{FF2B5EF4-FFF2-40B4-BE49-F238E27FC236}">
                    <a16:creationId xmlns:a16="http://schemas.microsoft.com/office/drawing/2014/main" id="{633259F2-B037-4F42-A2C5-FBDC00F99668}"/>
                  </a:ext>
                </a:extLst>
              </p:cNvPr>
              <p:cNvSpPr txBox="1">
                <a:spLocks noChangeArrowheads="1"/>
              </p:cNvSpPr>
              <p:nvPr/>
            </p:nvSpPr>
            <p:spPr bwMode="auto">
              <a:xfrm rot="16200000">
                <a:off x="-89335" y="1394411"/>
                <a:ext cx="635871" cy="2938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200" dirty="0">
                    <a:latin typeface="+mn-lt"/>
                    <a:ea typeface="ＭＳ Ｐゴシック" charset="-128"/>
                    <a:cs typeface="Arial" pitchFamily="34" charset="0"/>
                  </a:rPr>
                  <a:t>MAC</a:t>
                </a:r>
              </a:p>
            </p:txBody>
          </p:sp>
          <p:sp>
            <p:nvSpPr>
              <p:cNvPr id="109" name="Text Box 6">
                <a:extLst>
                  <a:ext uri="{FF2B5EF4-FFF2-40B4-BE49-F238E27FC236}">
                    <a16:creationId xmlns:a16="http://schemas.microsoft.com/office/drawing/2014/main" id="{94AE0569-BC89-40CF-A680-F9336B71006D}"/>
                  </a:ext>
                </a:extLst>
              </p:cNvPr>
              <p:cNvSpPr txBox="1">
                <a:spLocks noChangeArrowheads="1"/>
              </p:cNvSpPr>
              <p:nvPr/>
            </p:nvSpPr>
            <p:spPr bwMode="auto">
              <a:xfrm rot="16200000">
                <a:off x="-384064" y="4600828"/>
                <a:ext cx="1228307" cy="2938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200" dirty="0">
                    <a:latin typeface="+mn-lt"/>
                    <a:ea typeface="ＭＳ Ｐゴシック" charset="-128"/>
                    <a:cs typeface="Arial" pitchFamily="34" charset="0"/>
                  </a:rPr>
                  <a:t>PHY &amp; MAC</a:t>
                </a:r>
              </a:p>
            </p:txBody>
          </p:sp>
          <p:cxnSp>
            <p:nvCxnSpPr>
              <p:cNvPr id="110" name="Straight Arrow Connector 109">
                <a:extLst>
                  <a:ext uri="{FF2B5EF4-FFF2-40B4-BE49-F238E27FC236}">
                    <a16:creationId xmlns:a16="http://schemas.microsoft.com/office/drawing/2014/main" id="{CAFBA4E9-9EC4-42F4-9CFB-8B3C38B217AE}"/>
                  </a:ext>
                </a:extLst>
              </p:cNvPr>
              <p:cNvCxnSpPr/>
              <p:nvPr/>
            </p:nvCxnSpPr>
            <p:spPr bwMode="auto">
              <a:xfrm flipV="1">
                <a:off x="381000" y="686094"/>
                <a:ext cx="0" cy="260599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1" name="Straight Arrow Connector 110">
                <a:extLst>
                  <a:ext uri="{FF2B5EF4-FFF2-40B4-BE49-F238E27FC236}">
                    <a16:creationId xmlns:a16="http://schemas.microsoft.com/office/drawing/2014/main" id="{1E88EA2B-0371-4CDF-B744-52C1BEB2F842}"/>
                  </a:ext>
                </a:extLst>
              </p:cNvPr>
              <p:cNvCxnSpPr/>
              <p:nvPr/>
            </p:nvCxnSpPr>
            <p:spPr bwMode="auto">
              <a:xfrm>
                <a:off x="381000" y="3490862"/>
                <a:ext cx="0" cy="246305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2" name="Straight Connector 111">
                <a:extLst>
                  <a:ext uri="{FF2B5EF4-FFF2-40B4-BE49-F238E27FC236}">
                    <a16:creationId xmlns:a16="http://schemas.microsoft.com/office/drawing/2014/main" id="{517B2104-F8D5-452F-B58E-F168A11489F3}"/>
                  </a:ext>
                </a:extLst>
              </p:cNvPr>
              <p:cNvCxnSpPr/>
              <p:nvPr/>
            </p:nvCxnSpPr>
            <p:spPr bwMode="auto">
              <a:xfrm>
                <a:off x="152400" y="3375440"/>
                <a:ext cx="228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sp>
          <p:nvSpPr>
            <p:cNvPr id="113" name="Right Arrow 54">
              <a:extLst>
                <a:ext uri="{FF2B5EF4-FFF2-40B4-BE49-F238E27FC236}">
                  <a16:creationId xmlns:a16="http://schemas.microsoft.com/office/drawing/2014/main" id="{85DC5E2F-018A-43B6-9BFD-3F8C04167709}"/>
                </a:ext>
              </a:extLst>
            </p:cNvPr>
            <p:cNvSpPr/>
            <p:nvPr/>
          </p:nvSpPr>
          <p:spPr bwMode="auto">
            <a:xfrm>
              <a:off x="2024562" y="1955584"/>
              <a:ext cx="60967" cy="113629"/>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24387" tIns="12194" rIns="24387" bIns="12194" numCol="1" rtlCol="0" anchor="t" anchorCtr="0" compatLnSpc="1">
              <a:prstTxWarp prst="textNoShape">
                <a:avLst/>
              </a:prstTxWarp>
            </a:bodyPr>
            <a:lstStyle/>
            <a:p>
              <a:endParaRPr lang="en-GB" sz="1200">
                <a:solidFill>
                  <a:schemeClr val="tx1"/>
                </a:solidFill>
              </a:endParaRPr>
            </a:p>
          </p:txBody>
        </p:sp>
        <p:sp>
          <p:nvSpPr>
            <p:cNvPr id="114" name="Rectangle 113">
              <a:extLst>
                <a:ext uri="{FF2B5EF4-FFF2-40B4-BE49-F238E27FC236}">
                  <a16:creationId xmlns:a16="http://schemas.microsoft.com/office/drawing/2014/main" id="{DE1369AB-AB12-46C9-BB08-3EA57E0870C8}"/>
                </a:ext>
              </a:extLst>
            </p:cNvPr>
            <p:cNvSpPr/>
            <p:nvPr/>
          </p:nvSpPr>
          <p:spPr bwMode="auto">
            <a:xfrm>
              <a:off x="2166800" y="2097289"/>
              <a:ext cx="229119" cy="113629"/>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859094"/>
                        <a:gd name="connsiteY0" fmla="*/ 0 h 426058"/>
                        <a:gd name="connsiteX1" fmla="*/ 446729 w 859094"/>
                        <a:gd name="connsiteY1" fmla="*/ 0 h 426058"/>
                        <a:gd name="connsiteX2" fmla="*/ 859094 w 859094"/>
                        <a:gd name="connsiteY2" fmla="*/ 0 h 426058"/>
                        <a:gd name="connsiteX3" fmla="*/ 859094 w 859094"/>
                        <a:gd name="connsiteY3" fmla="*/ 426058 h 426058"/>
                        <a:gd name="connsiteX4" fmla="*/ 412365 w 859094"/>
                        <a:gd name="connsiteY4" fmla="*/ 426058 h 426058"/>
                        <a:gd name="connsiteX5" fmla="*/ 0 w 859094"/>
                        <a:gd name="connsiteY5" fmla="*/ 426058 h 426058"/>
                        <a:gd name="connsiteX6" fmla="*/ 0 w 859094"/>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9094" h="426058" fill="none" extrusionOk="0">
                          <a:moveTo>
                            <a:pt x="0" y="0"/>
                          </a:moveTo>
                          <a:cubicBezTo>
                            <a:pt x="169184" y="-25399"/>
                            <a:pt x="255502" y="31482"/>
                            <a:pt x="446729" y="0"/>
                          </a:cubicBezTo>
                          <a:cubicBezTo>
                            <a:pt x="637956" y="-31482"/>
                            <a:pt x="703280" y="10856"/>
                            <a:pt x="859094" y="0"/>
                          </a:cubicBezTo>
                          <a:cubicBezTo>
                            <a:pt x="859404" y="161020"/>
                            <a:pt x="833595" y="300981"/>
                            <a:pt x="859094" y="426058"/>
                          </a:cubicBezTo>
                          <a:cubicBezTo>
                            <a:pt x="701757" y="447227"/>
                            <a:pt x="519223" y="424845"/>
                            <a:pt x="412365" y="426058"/>
                          </a:cubicBezTo>
                          <a:cubicBezTo>
                            <a:pt x="305507" y="427271"/>
                            <a:pt x="119448" y="392278"/>
                            <a:pt x="0" y="426058"/>
                          </a:cubicBezTo>
                          <a:cubicBezTo>
                            <a:pt x="-18488" y="217476"/>
                            <a:pt x="1245" y="208649"/>
                            <a:pt x="0" y="0"/>
                          </a:cubicBezTo>
                          <a:close/>
                        </a:path>
                        <a:path w="859094" h="426058" stroke="0" extrusionOk="0">
                          <a:moveTo>
                            <a:pt x="0" y="0"/>
                          </a:moveTo>
                          <a:cubicBezTo>
                            <a:pt x="198809" y="-14972"/>
                            <a:pt x="299956" y="46101"/>
                            <a:pt x="429547" y="0"/>
                          </a:cubicBezTo>
                          <a:cubicBezTo>
                            <a:pt x="559138" y="-46101"/>
                            <a:pt x="674987" y="17904"/>
                            <a:pt x="859094" y="0"/>
                          </a:cubicBezTo>
                          <a:cubicBezTo>
                            <a:pt x="880944" y="168490"/>
                            <a:pt x="815372" y="293778"/>
                            <a:pt x="859094" y="426058"/>
                          </a:cubicBezTo>
                          <a:cubicBezTo>
                            <a:pt x="704162" y="472638"/>
                            <a:pt x="534077" y="405596"/>
                            <a:pt x="420956" y="426058"/>
                          </a:cubicBezTo>
                          <a:cubicBezTo>
                            <a:pt x="307835" y="446520"/>
                            <a:pt x="188495" y="425226"/>
                            <a:pt x="0" y="426058"/>
                          </a:cubicBezTo>
                          <a:cubicBezTo>
                            <a:pt x="-22039" y="270506"/>
                            <a:pt x="30056" y="96228"/>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11d</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Intl Roaming</a:t>
              </a:r>
              <a:endParaRPr lang="en-US" sz="1200" b="1" dirty="0">
                <a:solidFill>
                  <a:schemeClr val="tx1"/>
                </a:solidFill>
                <a:cs typeface="Arial" panose="020B0604020202020204" pitchFamily="34" charset="0"/>
              </a:endParaRPr>
            </a:p>
          </p:txBody>
        </p:sp>
        <p:sp>
          <p:nvSpPr>
            <p:cNvPr id="115" name="Rectangle 114">
              <a:extLst>
                <a:ext uri="{FF2B5EF4-FFF2-40B4-BE49-F238E27FC236}">
                  <a16:creationId xmlns:a16="http://schemas.microsoft.com/office/drawing/2014/main" id="{51271A02-820E-45C7-97AA-5711579C6A3B}"/>
                </a:ext>
              </a:extLst>
            </p:cNvPr>
            <p:cNvSpPr/>
            <p:nvPr/>
          </p:nvSpPr>
          <p:spPr bwMode="auto">
            <a:xfrm>
              <a:off x="2105833" y="3144569"/>
              <a:ext cx="332002" cy="162566"/>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1244860"/>
                        <a:gd name="connsiteY0" fmla="*/ 0 h 609551"/>
                        <a:gd name="connsiteX1" fmla="*/ 377608 w 1244860"/>
                        <a:gd name="connsiteY1" fmla="*/ 0 h 609551"/>
                        <a:gd name="connsiteX2" fmla="*/ 792561 w 1244860"/>
                        <a:gd name="connsiteY2" fmla="*/ 0 h 609551"/>
                        <a:gd name="connsiteX3" fmla="*/ 1244860 w 1244860"/>
                        <a:gd name="connsiteY3" fmla="*/ 0 h 609551"/>
                        <a:gd name="connsiteX4" fmla="*/ 1244860 w 1244860"/>
                        <a:gd name="connsiteY4" fmla="*/ 304776 h 609551"/>
                        <a:gd name="connsiteX5" fmla="*/ 1244860 w 1244860"/>
                        <a:gd name="connsiteY5" fmla="*/ 609551 h 609551"/>
                        <a:gd name="connsiteX6" fmla="*/ 817458 w 1244860"/>
                        <a:gd name="connsiteY6" fmla="*/ 609551 h 609551"/>
                        <a:gd name="connsiteX7" fmla="*/ 377608 w 1244860"/>
                        <a:gd name="connsiteY7" fmla="*/ 609551 h 609551"/>
                        <a:gd name="connsiteX8" fmla="*/ 0 w 1244860"/>
                        <a:gd name="connsiteY8" fmla="*/ 609551 h 609551"/>
                        <a:gd name="connsiteX9" fmla="*/ 0 w 1244860"/>
                        <a:gd name="connsiteY9" fmla="*/ 304776 h 609551"/>
                        <a:gd name="connsiteX10" fmla="*/ 0 w 1244860"/>
                        <a:gd name="connsiteY10" fmla="*/ 0 h 609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44860" h="609551" fill="none" extrusionOk="0">
                          <a:moveTo>
                            <a:pt x="0" y="0"/>
                          </a:moveTo>
                          <a:cubicBezTo>
                            <a:pt x="129228" y="-41202"/>
                            <a:pt x="293196" y="20710"/>
                            <a:pt x="377608" y="0"/>
                          </a:cubicBezTo>
                          <a:cubicBezTo>
                            <a:pt x="462020" y="-20710"/>
                            <a:pt x="618744" y="45949"/>
                            <a:pt x="792561" y="0"/>
                          </a:cubicBezTo>
                          <a:cubicBezTo>
                            <a:pt x="966378" y="-45949"/>
                            <a:pt x="1023965" y="47255"/>
                            <a:pt x="1244860" y="0"/>
                          </a:cubicBezTo>
                          <a:cubicBezTo>
                            <a:pt x="1264877" y="112110"/>
                            <a:pt x="1225448" y="229590"/>
                            <a:pt x="1244860" y="304776"/>
                          </a:cubicBezTo>
                          <a:cubicBezTo>
                            <a:pt x="1264272" y="379962"/>
                            <a:pt x="1238903" y="538743"/>
                            <a:pt x="1244860" y="609551"/>
                          </a:cubicBezTo>
                          <a:cubicBezTo>
                            <a:pt x="1139533" y="637917"/>
                            <a:pt x="930387" y="596622"/>
                            <a:pt x="817458" y="609551"/>
                          </a:cubicBezTo>
                          <a:cubicBezTo>
                            <a:pt x="704529" y="622480"/>
                            <a:pt x="469451" y="596970"/>
                            <a:pt x="377608" y="609551"/>
                          </a:cubicBezTo>
                          <a:cubicBezTo>
                            <a:pt x="285765" y="622132"/>
                            <a:pt x="131087" y="587385"/>
                            <a:pt x="0" y="609551"/>
                          </a:cubicBezTo>
                          <a:cubicBezTo>
                            <a:pt x="-34192" y="472278"/>
                            <a:pt x="9745" y="368274"/>
                            <a:pt x="0" y="304776"/>
                          </a:cubicBezTo>
                          <a:cubicBezTo>
                            <a:pt x="-9745" y="241279"/>
                            <a:pt x="34482" y="128229"/>
                            <a:pt x="0" y="0"/>
                          </a:cubicBezTo>
                          <a:close/>
                        </a:path>
                        <a:path w="1244860" h="609551" stroke="0" extrusionOk="0">
                          <a:moveTo>
                            <a:pt x="0" y="0"/>
                          </a:moveTo>
                          <a:cubicBezTo>
                            <a:pt x="173063" y="-39224"/>
                            <a:pt x="208407" y="46253"/>
                            <a:pt x="414953" y="0"/>
                          </a:cubicBezTo>
                          <a:cubicBezTo>
                            <a:pt x="621499" y="-46253"/>
                            <a:pt x="689862" y="24652"/>
                            <a:pt x="792561" y="0"/>
                          </a:cubicBezTo>
                          <a:cubicBezTo>
                            <a:pt x="895260" y="-24652"/>
                            <a:pt x="1072588" y="37029"/>
                            <a:pt x="1244860" y="0"/>
                          </a:cubicBezTo>
                          <a:cubicBezTo>
                            <a:pt x="1253081" y="98534"/>
                            <a:pt x="1220516" y="171465"/>
                            <a:pt x="1244860" y="286489"/>
                          </a:cubicBezTo>
                          <a:cubicBezTo>
                            <a:pt x="1269204" y="401513"/>
                            <a:pt x="1221172" y="479665"/>
                            <a:pt x="1244860" y="609551"/>
                          </a:cubicBezTo>
                          <a:cubicBezTo>
                            <a:pt x="1064416" y="656407"/>
                            <a:pt x="1010922" y="567140"/>
                            <a:pt x="805009" y="609551"/>
                          </a:cubicBezTo>
                          <a:cubicBezTo>
                            <a:pt x="599096" y="651962"/>
                            <a:pt x="484485" y="600581"/>
                            <a:pt x="377608" y="609551"/>
                          </a:cubicBezTo>
                          <a:cubicBezTo>
                            <a:pt x="270731" y="618521"/>
                            <a:pt x="98565" y="583022"/>
                            <a:pt x="0" y="609551"/>
                          </a:cubicBezTo>
                          <a:cubicBezTo>
                            <a:pt x="-1285" y="496870"/>
                            <a:pt x="4830" y="458153"/>
                            <a:pt x="0" y="310871"/>
                          </a:cubicBezTo>
                          <a:cubicBezTo>
                            <a:pt x="-4830" y="163589"/>
                            <a:pt x="8786" y="92986"/>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11b</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HR/DSSS</a:t>
              </a:r>
              <a:endParaRPr lang="en-US" sz="1200" b="1" dirty="0">
                <a:solidFill>
                  <a:schemeClr val="tx1"/>
                </a:solidFill>
                <a:cs typeface="Arial" panose="020B0604020202020204" pitchFamily="34" charset="0"/>
              </a:endParaRPr>
            </a:p>
            <a:p>
              <a:pPr algn="ctr" defTabSz="243894" eaLnBrk="0" fontAlgn="base" hangingPunct="0">
                <a:spcBef>
                  <a:spcPct val="0"/>
                </a:spcBef>
                <a:spcAft>
                  <a:spcPct val="0"/>
                </a:spcAft>
              </a:pPr>
              <a:r>
                <a:rPr lang="en-US" sz="1100" dirty="0">
                  <a:solidFill>
                    <a:schemeClr val="tx1"/>
                  </a:solidFill>
                  <a:cs typeface="Arial" panose="020B0604020202020204" pitchFamily="34" charset="0"/>
                </a:rPr>
                <a:t>11 Mb/s in 2.4 GHz</a:t>
              </a:r>
            </a:p>
          </p:txBody>
        </p:sp>
        <p:sp>
          <p:nvSpPr>
            <p:cNvPr id="116" name="Rectangle 115">
              <a:extLst>
                <a:ext uri="{FF2B5EF4-FFF2-40B4-BE49-F238E27FC236}">
                  <a16:creationId xmlns:a16="http://schemas.microsoft.com/office/drawing/2014/main" id="{F9AF358A-9D9A-44F8-908A-A61E5FC99B8E}"/>
                </a:ext>
              </a:extLst>
            </p:cNvPr>
            <p:cNvSpPr/>
            <p:nvPr/>
          </p:nvSpPr>
          <p:spPr bwMode="auto">
            <a:xfrm>
              <a:off x="2105833" y="2956600"/>
              <a:ext cx="338501" cy="162566"/>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1269230"/>
                        <a:gd name="connsiteY0" fmla="*/ 0 h 609551"/>
                        <a:gd name="connsiteX1" fmla="*/ 385000 w 1269230"/>
                        <a:gd name="connsiteY1" fmla="*/ 0 h 609551"/>
                        <a:gd name="connsiteX2" fmla="*/ 808076 w 1269230"/>
                        <a:gd name="connsiteY2" fmla="*/ 0 h 609551"/>
                        <a:gd name="connsiteX3" fmla="*/ 1269230 w 1269230"/>
                        <a:gd name="connsiteY3" fmla="*/ 0 h 609551"/>
                        <a:gd name="connsiteX4" fmla="*/ 1269230 w 1269230"/>
                        <a:gd name="connsiteY4" fmla="*/ 304776 h 609551"/>
                        <a:gd name="connsiteX5" fmla="*/ 1269230 w 1269230"/>
                        <a:gd name="connsiteY5" fmla="*/ 609551 h 609551"/>
                        <a:gd name="connsiteX6" fmla="*/ 833461 w 1269230"/>
                        <a:gd name="connsiteY6" fmla="*/ 609551 h 609551"/>
                        <a:gd name="connsiteX7" fmla="*/ 385000 w 1269230"/>
                        <a:gd name="connsiteY7" fmla="*/ 609551 h 609551"/>
                        <a:gd name="connsiteX8" fmla="*/ 0 w 1269230"/>
                        <a:gd name="connsiteY8" fmla="*/ 609551 h 609551"/>
                        <a:gd name="connsiteX9" fmla="*/ 0 w 1269230"/>
                        <a:gd name="connsiteY9" fmla="*/ 304776 h 609551"/>
                        <a:gd name="connsiteX10" fmla="*/ 0 w 1269230"/>
                        <a:gd name="connsiteY10" fmla="*/ 0 h 609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69230" h="609551" fill="none" extrusionOk="0">
                          <a:moveTo>
                            <a:pt x="0" y="0"/>
                          </a:moveTo>
                          <a:cubicBezTo>
                            <a:pt x="107170" y="-38984"/>
                            <a:pt x="254806" y="16792"/>
                            <a:pt x="385000" y="0"/>
                          </a:cubicBezTo>
                          <a:cubicBezTo>
                            <a:pt x="515194" y="-16792"/>
                            <a:pt x="668830" y="11709"/>
                            <a:pt x="808076" y="0"/>
                          </a:cubicBezTo>
                          <a:cubicBezTo>
                            <a:pt x="947322" y="-11709"/>
                            <a:pt x="1130151" y="18689"/>
                            <a:pt x="1269230" y="0"/>
                          </a:cubicBezTo>
                          <a:cubicBezTo>
                            <a:pt x="1289247" y="112110"/>
                            <a:pt x="1249818" y="229590"/>
                            <a:pt x="1269230" y="304776"/>
                          </a:cubicBezTo>
                          <a:cubicBezTo>
                            <a:pt x="1288642" y="379962"/>
                            <a:pt x="1263273" y="538743"/>
                            <a:pt x="1269230" y="609551"/>
                          </a:cubicBezTo>
                          <a:cubicBezTo>
                            <a:pt x="1137711" y="626950"/>
                            <a:pt x="1038762" y="588349"/>
                            <a:pt x="833461" y="609551"/>
                          </a:cubicBezTo>
                          <a:cubicBezTo>
                            <a:pt x="628160" y="630753"/>
                            <a:pt x="511760" y="566370"/>
                            <a:pt x="385000" y="609551"/>
                          </a:cubicBezTo>
                          <a:cubicBezTo>
                            <a:pt x="258240" y="652732"/>
                            <a:pt x="99654" y="573488"/>
                            <a:pt x="0" y="609551"/>
                          </a:cubicBezTo>
                          <a:cubicBezTo>
                            <a:pt x="-34192" y="472278"/>
                            <a:pt x="9745" y="368274"/>
                            <a:pt x="0" y="304776"/>
                          </a:cubicBezTo>
                          <a:cubicBezTo>
                            <a:pt x="-9745" y="241279"/>
                            <a:pt x="34482" y="128229"/>
                            <a:pt x="0" y="0"/>
                          </a:cubicBezTo>
                          <a:close/>
                        </a:path>
                        <a:path w="1269230" h="609551" stroke="0" extrusionOk="0">
                          <a:moveTo>
                            <a:pt x="0" y="0"/>
                          </a:moveTo>
                          <a:cubicBezTo>
                            <a:pt x="102715" y="-49236"/>
                            <a:pt x="267540" y="30495"/>
                            <a:pt x="423077" y="0"/>
                          </a:cubicBezTo>
                          <a:cubicBezTo>
                            <a:pt x="578614" y="-30495"/>
                            <a:pt x="653383" y="10549"/>
                            <a:pt x="808076" y="0"/>
                          </a:cubicBezTo>
                          <a:cubicBezTo>
                            <a:pt x="962769" y="-10549"/>
                            <a:pt x="1155191" y="51725"/>
                            <a:pt x="1269230" y="0"/>
                          </a:cubicBezTo>
                          <a:cubicBezTo>
                            <a:pt x="1277451" y="98534"/>
                            <a:pt x="1244886" y="171465"/>
                            <a:pt x="1269230" y="286489"/>
                          </a:cubicBezTo>
                          <a:cubicBezTo>
                            <a:pt x="1293574" y="401513"/>
                            <a:pt x="1245542" y="479665"/>
                            <a:pt x="1269230" y="609551"/>
                          </a:cubicBezTo>
                          <a:cubicBezTo>
                            <a:pt x="1141102" y="631943"/>
                            <a:pt x="1007788" y="585711"/>
                            <a:pt x="820769" y="609551"/>
                          </a:cubicBezTo>
                          <a:cubicBezTo>
                            <a:pt x="633750" y="633391"/>
                            <a:pt x="547263" y="595327"/>
                            <a:pt x="385000" y="609551"/>
                          </a:cubicBezTo>
                          <a:cubicBezTo>
                            <a:pt x="222737" y="623775"/>
                            <a:pt x="183874" y="588788"/>
                            <a:pt x="0" y="609551"/>
                          </a:cubicBezTo>
                          <a:cubicBezTo>
                            <a:pt x="-1285" y="496870"/>
                            <a:pt x="4830" y="458153"/>
                            <a:pt x="0" y="310871"/>
                          </a:cubicBezTo>
                          <a:cubicBezTo>
                            <a:pt x="-4830" y="163589"/>
                            <a:pt x="8786" y="92986"/>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11a</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OFDM</a:t>
              </a:r>
              <a:r>
                <a:rPr lang="en-US" sz="1200" b="1" dirty="0">
                  <a:solidFill>
                    <a:schemeClr val="tx1"/>
                  </a:solidFill>
                  <a:cs typeface="Arial" panose="020B0604020202020204" pitchFamily="34" charset="0"/>
                </a:rPr>
                <a:t> </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54 Mb/s in 5 GHz</a:t>
              </a:r>
            </a:p>
          </p:txBody>
        </p:sp>
        <p:sp>
          <p:nvSpPr>
            <p:cNvPr id="117" name="Rectangle: Rounded Corners 116">
              <a:extLst>
                <a:ext uri="{FF2B5EF4-FFF2-40B4-BE49-F238E27FC236}">
                  <a16:creationId xmlns:a16="http://schemas.microsoft.com/office/drawing/2014/main" id="{11F87F2C-FD0D-4AF1-B9EB-35BF7F5E25B0}"/>
                </a:ext>
              </a:extLst>
            </p:cNvPr>
            <p:cNvSpPr/>
            <p:nvPr/>
          </p:nvSpPr>
          <p:spPr bwMode="auto">
            <a:xfrm>
              <a:off x="1715643" y="1943496"/>
              <a:ext cx="126018" cy="1402245"/>
            </a:xfrm>
            <a:prstGeom prst="roundRect">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19033472">
                    <a:custGeom>
                      <a:avLst/>
                      <a:gdLst>
                        <a:gd name="connsiteX0" fmla="*/ 0 w 868340"/>
                        <a:gd name="connsiteY0" fmla="*/ 144726 h 5257800"/>
                        <a:gd name="connsiteX1" fmla="*/ 144726 w 868340"/>
                        <a:gd name="connsiteY1" fmla="*/ 0 h 5257800"/>
                        <a:gd name="connsiteX2" fmla="*/ 723614 w 868340"/>
                        <a:gd name="connsiteY2" fmla="*/ 0 h 5257800"/>
                        <a:gd name="connsiteX3" fmla="*/ 868340 w 868340"/>
                        <a:gd name="connsiteY3" fmla="*/ 144726 h 5257800"/>
                        <a:gd name="connsiteX4" fmla="*/ 868340 w 868340"/>
                        <a:gd name="connsiteY4" fmla="*/ 616719 h 5257800"/>
                        <a:gd name="connsiteX5" fmla="*/ 868340 w 868340"/>
                        <a:gd name="connsiteY5" fmla="*/ 1287446 h 5257800"/>
                        <a:gd name="connsiteX6" fmla="*/ 868340 w 868340"/>
                        <a:gd name="connsiteY6" fmla="*/ 1759439 h 5257800"/>
                        <a:gd name="connsiteX7" fmla="*/ 868340 w 868340"/>
                        <a:gd name="connsiteY7" fmla="*/ 2430166 h 5257800"/>
                        <a:gd name="connsiteX8" fmla="*/ 868340 w 868340"/>
                        <a:gd name="connsiteY8" fmla="*/ 2951843 h 5257800"/>
                        <a:gd name="connsiteX9" fmla="*/ 868340 w 868340"/>
                        <a:gd name="connsiteY9" fmla="*/ 3423836 h 5257800"/>
                        <a:gd name="connsiteX10" fmla="*/ 868340 w 868340"/>
                        <a:gd name="connsiteY10" fmla="*/ 3945512 h 5257800"/>
                        <a:gd name="connsiteX11" fmla="*/ 868340 w 868340"/>
                        <a:gd name="connsiteY11" fmla="*/ 5113074 h 5257800"/>
                        <a:gd name="connsiteX12" fmla="*/ 723614 w 868340"/>
                        <a:gd name="connsiteY12" fmla="*/ 5257800 h 5257800"/>
                        <a:gd name="connsiteX13" fmla="*/ 144726 w 868340"/>
                        <a:gd name="connsiteY13" fmla="*/ 5257800 h 5257800"/>
                        <a:gd name="connsiteX14" fmla="*/ 0 w 868340"/>
                        <a:gd name="connsiteY14" fmla="*/ 5113074 h 5257800"/>
                        <a:gd name="connsiteX15" fmla="*/ 0 w 868340"/>
                        <a:gd name="connsiteY15" fmla="*/ 4641081 h 5257800"/>
                        <a:gd name="connsiteX16" fmla="*/ 0 w 868340"/>
                        <a:gd name="connsiteY16" fmla="*/ 3920670 h 5257800"/>
                        <a:gd name="connsiteX17" fmla="*/ 0 w 868340"/>
                        <a:gd name="connsiteY17" fmla="*/ 3299627 h 5257800"/>
                        <a:gd name="connsiteX18" fmla="*/ 0 w 868340"/>
                        <a:gd name="connsiteY18" fmla="*/ 2579217 h 5257800"/>
                        <a:gd name="connsiteX19" fmla="*/ 0 w 868340"/>
                        <a:gd name="connsiteY19" fmla="*/ 1908490 h 5257800"/>
                        <a:gd name="connsiteX20" fmla="*/ 0 w 868340"/>
                        <a:gd name="connsiteY20" fmla="*/ 1337130 h 5257800"/>
                        <a:gd name="connsiteX21" fmla="*/ 0 w 868340"/>
                        <a:gd name="connsiteY21" fmla="*/ 144726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868340" h="5257800" fill="none" extrusionOk="0">
                          <a:moveTo>
                            <a:pt x="0" y="144726"/>
                          </a:moveTo>
                          <a:cubicBezTo>
                            <a:pt x="-7779" y="64356"/>
                            <a:pt x="70526" y="4933"/>
                            <a:pt x="144726" y="0"/>
                          </a:cubicBezTo>
                          <a:cubicBezTo>
                            <a:pt x="388379" y="20033"/>
                            <a:pt x="480631" y="-23214"/>
                            <a:pt x="723614" y="0"/>
                          </a:cubicBezTo>
                          <a:cubicBezTo>
                            <a:pt x="813909" y="3627"/>
                            <a:pt x="871466" y="75324"/>
                            <a:pt x="868340" y="144726"/>
                          </a:cubicBezTo>
                          <a:cubicBezTo>
                            <a:pt x="883465" y="327866"/>
                            <a:pt x="881386" y="388207"/>
                            <a:pt x="868340" y="616719"/>
                          </a:cubicBezTo>
                          <a:cubicBezTo>
                            <a:pt x="855294" y="845231"/>
                            <a:pt x="866716" y="1000579"/>
                            <a:pt x="868340" y="1287446"/>
                          </a:cubicBezTo>
                          <a:cubicBezTo>
                            <a:pt x="869964" y="1574313"/>
                            <a:pt x="859122" y="1614713"/>
                            <a:pt x="868340" y="1759439"/>
                          </a:cubicBezTo>
                          <a:cubicBezTo>
                            <a:pt x="877558" y="1904165"/>
                            <a:pt x="857290" y="2171103"/>
                            <a:pt x="868340" y="2430166"/>
                          </a:cubicBezTo>
                          <a:cubicBezTo>
                            <a:pt x="879390" y="2689229"/>
                            <a:pt x="883288" y="2830133"/>
                            <a:pt x="868340" y="2951843"/>
                          </a:cubicBezTo>
                          <a:cubicBezTo>
                            <a:pt x="853392" y="3073553"/>
                            <a:pt x="860347" y="3257794"/>
                            <a:pt x="868340" y="3423836"/>
                          </a:cubicBezTo>
                          <a:cubicBezTo>
                            <a:pt x="876333" y="3589878"/>
                            <a:pt x="866751" y="3821237"/>
                            <a:pt x="868340" y="3945512"/>
                          </a:cubicBezTo>
                          <a:cubicBezTo>
                            <a:pt x="869929" y="4069787"/>
                            <a:pt x="895468" y="4628080"/>
                            <a:pt x="868340" y="5113074"/>
                          </a:cubicBezTo>
                          <a:cubicBezTo>
                            <a:pt x="876623" y="5190812"/>
                            <a:pt x="802392" y="5265783"/>
                            <a:pt x="723614" y="5257800"/>
                          </a:cubicBezTo>
                          <a:cubicBezTo>
                            <a:pt x="480293" y="5267704"/>
                            <a:pt x="423551" y="5247988"/>
                            <a:pt x="144726" y="5257800"/>
                          </a:cubicBezTo>
                          <a:cubicBezTo>
                            <a:pt x="68935" y="5267916"/>
                            <a:pt x="12707" y="5205574"/>
                            <a:pt x="0" y="5113074"/>
                          </a:cubicBezTo>
                          <a:cubicBezTo>
                            <a:pt x="19300" y="4972236"/>
                            <a:pt x="-8280" y="4852288"/>
                            <a:pt x="0" y="4641081"/>
                          </a:cubicBezTo>
                          <a:cubicBezTo>
                            <a:pt x="8280" y="4429874"/>
                            <a:pt x="-13633" y="4189243"/>
                            <a:pt x="0" y="3920670"/>
                          </a:cubicBezTo>
                          <a:cubicBezTo>
                            <a:pt x="13633" y="3652097"/>
                            <a:pt x="17399" y="3491417"/>
                            <a:pt x="0" y="3299627"/>
                          </a:cubicBezTo>
                          <a:cubicBezTo>
                            <a:pt x="-17399" y="3107837"/>
                            <a:pt x="-5831" y="2751906"/>
                            <a:pt x="0" y="2579217"/>
                          </a:cubicBezTo>
                          <a:cubicBezTo>
                            <a:pt x="5831" y="2406528"/>
                            <a:pt x="21898" y="2086348"/>
                            <a:pt x="0" y="1908490"/>
                          </a:cubicBezTo>
                          <a:cubicBezTo>
                            <a:pt x="-21898" y="1730632"/>
                            <a:pt x="-9809" y="1540501"/>
                            <a:pt x="0" y="1337130"/>
                          </a:cubicBezTo>
                          <a:cubicBezTo>
                            <a:pt x="9809" y="1133759"/>
                            <a:pt x="17399" y="448409"/>
                            <a:pt x="0" y="144726"/>
                          </a:cubicBezTo>
                          <a:close/>
                        </a:path>
                        <a:path w="868340" h="5257800" stroke="0" extrusionOk="0">
                          <a:moveTo>
                            <a:pt x="0" y="144726"/>
                          </a:moveTo>
                          <a:cubicBezTo>
                            <a:pt x="-14978" y="55557"/>
                            <a:pt x="52203" y="4726"/>
                            <a:pt x="144726" y="0"/>
                          </a:cubicBezTo>
                          <a:cubicBezTo>
                            <a:pt x="262815" y="-10820"/>
                            <a:pt x="522615" y="15610"/>
                            <a:pt x="723614" y="0"/>
                          </a:cubicBezTo>
                          <a:cubicBezTo>
                            <a:pt x="792185" y="-8640"/>
                            <a:pt x="865137" y="71369"/>
                            <a:pt x="868340" y="144726"/>
                          </a:cubicBezTo>
                          <a:cubicBezTo>
                            <a:pt x="890835" y="304604"/>
                            <a:pt x="856316" y="539060"/>
                            <a:pt x="868340" y="765770"/>
                          </a:cubicBezTo>
                          <a:cubicBezTo>
                            <a:pt x="880364" y="992480"/>
                            <a:pt x="885013" y="1112330"/>
                            <a:pt x="868340" y="1337130"/>
                          </a:cubicBezTo>
                          <a:cubicBezTo>
                            <a:pt x="851667" y="1561930"/>
                            <a:pt x="834723" y="1889790"/>
                            <a:pt x="868340" y="2057540"/>
                          </a:cubicBezTo>
                          <a:cubicBezTo>
                            <a:pt x="901958" y="2225290"/>
                            <a:pt x="890296" y="2348634"/>
                            <a:pt x="868340" y="2579217"/>
                          </a:cubicBezTo>
                          <a:cubicBezTo>
                            <a:pt x="846384" y="2809800"/>
                            <a:pt x="836045" y="3041319"/>
                            <a:pt x="868340" y="3299627"/>
                          </a:cubicBezTo>
                          <a:cubicBezTo>
                            <a:pt x="900636" y="3557935"/>
                            <a:pt x="871673" y="3665744"/>
                            <a:pt x="868340" y="3771620"/>
                          </a:cubicBezTo>
                          <a:cubicBezTo>
                            <a:pt x="865007" y="3877496"/>
                            <a:pt x="869901" y="4227666"/>
                            <a:pt x="868340" y="4392664"/>
                          </a:cubicBezTo>
                          <a:cubicBezTo>
                            <a:pt x="866779" y="4557662"/>
                            <a:pt x="869259" y="4782431"/>
                            <a:pt x="868340" y="5113074"/>
                          </a:cubicBezTo>
                          <a:cubicBezTo>
                            <a:pt x="879418" y="5182057"/>
                            <a:pt x="812311" y="5252147"/>
                            <a:pt x="723614" y="5257800"/>
                          </a:cubicBezTo>
                          <a:cubicBezTo>
                            <a:pt x="436883" y="5245382"/>
                            <a:pt x="383412" y="5258955"/>
                            <a:pt x="144726" y="5257800"/>
                          </a:cubicBezTo>
                          <a:cubicBezTo>
                            <a:pt x="60062" y="5258577"/>
                            <a:pt x="-8469" y="5187161"/>
                            <a:pt x="0" y="5113074"/>
                          </a:cubicBezTo>
                          <a:cubicBezTo>
                            <a:pt x="-238" y="4922244"/>
                            <a:pt x="-1898" y="4746123"/>
                            <a:pt x="0" y="4442347"/>
                          </a:cubicBezTo>
                          <a:cubicBezTo>
                            <a:pt x="1898" y="4138571"/>
                            <a:pt x="15132" y="3982687"/>
                            <a:pt x="0" y="3821304"/>
                          </a:cubicBezTo>
                          <a:cubicBezTo>
                            <a:pt x="-15132" y="3659921"/>
                            <a:pt x="-13512" y="3457794"/>
                            <a:pt x="0" y="3349310"/>
                          </a:cubicBezTo>
                          <a:cubicBezTo>
                            <a:pt x="13512" y="3240826"/>
                            <a:pt x="-22942" y="3022989"/>
                            <a:pt x="0" y="2827634"/>
                          </a:cubicBezTo>
                          <a:cubicBezTo>
                            <a:pt x="22942" y="2632279"/>
                            <a:pt x="20761" y="2434891"/>
                            <a:pt x="0" y="2107223"/>
                          </a:cubicBezTo>
                          <a:cubicBezTo>
                            <a:pt x="-20761" y="1779555"/>
                            <a:pt x="1012" y="1718599"/>
                            <a:pt x="0" y="1486180"/>
                          </a:cubicBezTo>
                          <a:cubicBezTo>
                            <a:pt x="-1012" y="1253761"/>
                            <a:pt x="-2237" y="1161894"/>
                            <a:pt x="0" y="964503"/>
                          </a:cubicBezTo>
                          <a:cubicBezTo>
                            <a:pt x="2237" y="767112"/>
                            <a:pt x="-1463" y="330168"/>
                            <a:pt x="0" y="144726"/>
                          </a:cubicBezTo>
                          <a:close/>
                        </a:path>
                      </a:pathLst>
                    </a:custGeom>
                    <ask:type>
                      <ask:lineSketchNone/>
                    </ask:type>
                  </ask:lineSketchStyleProps>
                </a:ext>
              </a:extLst>
            </a:ln>
            <a:effectLst/>
          </p:spPr>
          <p:txBody>
            <a:bodyPr vert="vert" wrap="square" lIns="24387" tIns="12194" rIns="24387" bIns="12194" numCol="1" rtlCol="0" anchor="t" anchorCtr="0" compatLnSpc="1">
              <a:prstTxWarp prst="textNoShape">
                <a:avLst/>
              </a:prstTxWarp>
            </a:bodyPr>
            <a:lstStyle/>
            <a:p>
              <a:pPr defTabSz="243894" eaLnBrk="0" fontAlgn="base" hangingPunct="0">
                <a:spcBef>
                  <a:spcPct val="0"/>
                </a:spcBef>
                <a:spcAft>
                  <a:spcPct val="0"/>
                </a:spcAft>
              </a:pPr>
              <a:r>
                <a:rPr lang="en-US" sz="1200" b="1" dirty="0">
                  <a:solidFill>
                    <a:schemeClr val="tx1"/>
                  </a:solidFill>
                  <a:cs typeface="Arial" panose="020B0604020202020204" pitchFamily="34" charset="0"/>
                </a:rPr>
                <a:t>802.11-1997</a:t>
              </a:r>
            </a:p>
          </p:txBody>
        </p:sp>
        <p:sp>
          <p:nvSpPr>
            <p:cNvPr id="118" name="Rectangle: Rounded Corners 117">
              <a:extLst>
                <a:ext uri="{FF2B5EF4-FFF2-40B4-BE49-F238E27FC236}">
                  <a16:creationId xmlns:a16="http://schemas.microsoft.com/office/drawing/2014/main" id="{FB31AC28-3664-475B-95A5-A398C993445E}"/>
                </a:ext>
              </a:extLst>
            </p:cNvPr>
            <p:cNvSpPr/>
            <p:nvPr/>
          </p:nvSpPr>
          <p:spPr bwMode="auto">
            <a:xfrm>
              <a:off x="2524997" y="1943496"/>
              <a:ext cx="390190" cy="1402245"/>
            </a:xfrm>
            <a:prstGeom prst="roundRect">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19033472">
                    <a:custGeom>
                      <a:avLst/>
                      <a:gdLst>
                        <a:gd name="connsiteX0" fmla="*/ 0 w 1463040"/>
                        <a:gd name="connsiteY0" fmla="*/ 243845 h 5257800"/>
                        <a:gd name="connsiteX1" fmla="*/ 243845 w 1463040"/>
                        <a:gd name="connsiteY1" fmla="*/ 0 h 5257800"/>
                        <a:gd name="connsiteX2" fmla="*/ 731520 w 1463040"/>
                        <a:gd name="connsiteY2" fmla="*/ 0 h 5257800"/>
                        <a:gd name="connsiteX3" fmla="*/ 1219195 w 1463040"/>
                        <a:gd name="connsiteY3" fmla="*/ 0 h 5257800"/>
                        <a:gd name="connsiteX4" fmla="*/ 1463040 w 1463040"/>
                        <a:gd name="connsiteY4" fmla="*/ 243845 h 5257800"/>
                        <a:gd name="connsiteX5" fmla="*/ 1463040 w 1463040"/>
                        <a:gd name="connsiteY5" fmla="*/ 877588 h 5257800"/>
                        <a:gd name="connsiteX6" fmla="*/ 1463040 w 1463040"/>
                        <a:gd name="connsiteY6" fmla="*/ 1415929 h 5257800"/>
                        <a:gd name="connsiteX7" fmla="*/ 1463040 w 1463040"/>
                        <a:gd name="connsiteY7" fmla="*/ 2145075 h 5257800"/>
                        <a:gd name="connsiteX8" fmla="*/ 1463040 w 1463040"/>
                        <a:gd name="connsiteY8" fmla="*/ 2731117 h 5257800"/>
                        <a:gd name="connsiteX9" fmla="*/ 1463040 w 1463040"/>
                        <a:gd name="connsiteY9" fmla="*/ 3269458 h 5257800"/>
                        <a:gd name="connsiteX10" fmla="*/ 1463040 w 1463040"/>
                        <a:gd name="connsiteY10" fmla="*/ 3855500 h 5257800"/>
                        <a:gd name="connsiteX11" fmla="*/ 1463040 w 1463040"/>
                        <a:gd name="connsiteY11" fmla="*/ 5013955 h 5257800"/>
                        <a:gd name="connsiteX12" fmla="*/ 1219195 w 1463040"/>
                        <a:gd name="connsiteY12" fmla="*/ 5257800 h 5257800"/>
                        <a:gd name="connsiteX13" fmla="*/ 751027 w 1463040"/>
                        <a:gd name="connsiteY13" fmla="*/ 5257800 h 5257800"/>
                        <a:gd name="connsiteX14" fmla="*/ 243845 w 1463040"/>
                        <a:gd name="connsiteY14" fmla="*/ 5257800 h 5257800"/>
                        <a:gd name="connsiteX15" fmla="*/ 0 w 1463040"/>
                        <a:gd name="connsiteY15" fmla="*/ 5013955 h 5257800"/>
                        <a:gd name="connsiteX16" fmla="*/ 0 w 1463040"/>
                        <a:gd name="connsiteY16" fmla="*/ 4475614 h 5257800"/>
                        <a:gd name="connsiteX17" fmla="*/ 0 w 1463040"/>
                        <a:gd name="connsiteY17" fmla="*/ 3794170 h 5257800"/>
                        <a:gd name="connsiteX18" fmla="*/ 0 w 1463040"/>
                        <a:gd name="connsiteY18" fmla="*/ 3017323 h 5257800"/>
                        <a:gd name="connsiteX19" fmla="*/ 0 w 1463040"/>
                        <a:gd name="connsiteY19" fmla="*/ 2288178 h 5257800"/>
                        <a:gd name="connsiteX20" fmla="*/ 0 w 1463040"/>
                        <a:gd name="connsiteY20" fmla="*/ 1654435 h 5257800"/>
                        <a:gd name="connsiteX21" fmla="*/ 0 w 1463040"/>
                        <a:gd name="connsiteY21" fmla="*/ 925289 h 5257800"/>
                        <a:gd name="connsiteX22" fmla="*/ 0 w 1463040"/>
                        <a:gd name="connsiteY22" fmla="*/ 243845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63040" h="5257800" fill="none" extrusionOk="0">
                          <a:moveTo>
                            <a:pt x="0" y="243845"/>
                          </a:moveTo>
                          <a:cubicBezTo>
                            <a:pt x="-11129" y="108543"/>
                            <a:pt x="121631" y="10726"/>
                            <a:pt x="243845" y="0"/>
                          </a:cubicBezTo>
                          <a:cubicBezTo>
                            <a:pt x="373305" y="-18062"/>
                            <a:pt x="525992" y="12764"/>
                            <a:pt x="731520" y="0"/>
                          </a:cubicBezTo>
                          <a:cubicBezTo>
                            <a:pt x="937048" y="-12764"/>
                            <a:pt x="1069626" y="-1705"/>
                            <a:pt x="1219195" y="0"/>
                          </a:cubicBezTo>
                          <a:cubicBezTo>
                            <a:pt x="1352580" y="-26711"/>
                            <a:pt x="1479946" y="119823"/>
                            <a:pt x="1463040" y="243845"/>
                          </a:cubicBezTo>
                          <a:cubicBezTo>
                            <a:pt x="1490837" y="491902"/>
                            <a:pt x="1475912" y="574131"/>
                            <a:pt x="1463040" y="877588"/>
                          </a:cubicBezTo>
                          <a:cubicBezTo>
                            <a:pt x="1450168" y="1181045"/>
                            <a:pt x="1447006" y="1258254"/>
                            <a:pt x="1463040" y="1415929"/>
                          </a:cubicBezTo>
                          <a:cubicBezTo>
                            <a:pt x="1479074" y="1573604"/>
                            <a:pt x="1442814" y="1945825"/>
                            <a:pt x="1463040" y="2145075"/>
                          </a:cubicBezTo>
                          <a:cubicBezTo>
                            <a:pt x="1483266" y="2344325"/>
                            <a:pt x="1456937" y="2573558"/>
                            <a:pt x="1463040" y="2731117"/>
                          </a:cubicBezTo>
                          <a:cubicBezTo>
                            <a:pt x="1469143" y="2888676"/>
                            <a:pt x="1437537" y="3014329"/>
                            <a:pt x="1463040" y="3269458"/>
                          </a:cubicBezTo>
                          <a:cubicBezTo>
                            <a:pt x="1488543" y="3524587"/>
                            <a:pt x="1490495" y="3575197"/>
                            <a:pt x="1463040" y="3855500"/>
                          </a:cubicBezTo>
                          <a:cubicBezTo>
                            <a:pt x="1435585" y="4135803"/>
                            <a:pt x="1518591" y="4749279"/>
                            <a:pt x="1463040" y="5013955"/>
                          </a:cubicBezTo>
                          <a:cubicBezTo>
                            <a:pt x="1492150" y="5140922"/>
                            <a:pt x="1352627" y="5266389"/>
                            <a:pt x="1219195" y="5257800"/>
                          </a:cubicBezTo>
                          <a:cubicBezTo>
                            <a:pt x="1004570" y="5255956"/>
                            <a:pt x="968195" y="5271036"/>
                            <a:pt x="751027" y="5257800"/>
                          </a:cubicBezTo>
                          <a:cubicBezTo>
                            <a:pt x="533859" y="5244564"/>
                            <a:pt x="384423" y="5264207"/>
                            <a:pt x="243845" y="5257800"/>
                          </a:cubicBezTo>
                          <a:cubicBezTo>
                            <a:pt x="81665" y="5261098"/>
                            <a:pt x="20081" y="5169719"/>
                            <a:pt x="0" y="5013955"/>
                          </a:cubicBezTo>
                          <a:cubicBezTo>
                            <a:pt x="-25166" y="4860609"/>
                            <a:pt x="-16070" y="4719616"/>
                            <a:pt x="0" y="4475614"/>
                          </a:cubicBezTo>
                          <a:cubicBezTo>
                            <a:pt x="16070" y="4231612"/>
                            <a:pt x="24847" y="4050958"/>
                            <a:pt x="0" y="3794170"/>
                          </a:cubicBezTo>
                          <a:cubicBezTo>
                            <a:pt x="-24847" y="3537382"/>
                            <a:pt x="10414" y="3185795"/>
                            <a:pt x="0" y="3017323"/>
                          </a:cubicBezTo>
                          <a:cubicBezTo>
                            <a:pt x="-10414" y="2848851"/>
                            <a:pt x="15682" y="2627155"/>
                            <a:pt x="0" y="2288178"/>
                          </a:cubicBezTo>
                          <a:cubicBezTo>
                            <a:pt x="-15682" y="1949202"/>
                            <a:pt x="7024" y="1922338"/>
                            <a:pt x="0" y="1654435"/>
                          </a:cubicBezTo>
                          <a:cubicBezTo>
                            <a:pt x="-7024" y="1386532"/>
                            <a:pt x="36097" y="1117602"/>
                            <a:pt x="0" y="925289"/>
                          </a:cubicBezTo>
                          <a:cubicBezTo>
                            <a:pt x="-36097" y="732976"/>
                            <a:pt x="27711" y="441453"/>
                            <a:pt x="0" y="243845"/>
                          </a:cubicBezTo>
                          <a:close/>
                        </a:path>
                        <a:path w="1463040" h="5257800" stroke="0" extrusionOk="0">
                          <a:moveTo>
                            <a:pt x="0" y="243845"/>
                          </a:moveTo>
                          <a:cubicBezTo>
                            <a:pt x="-28501" y="91593"/>
                            <a:pt x="81329" y="10450"/>
                            <a:pt x="243845" y="0"/>
                          </a:cubicBezTo>
                          <a:cubicBezTo>
                            <a:pt x="375476" y="12582"/>
                            <a:pt x="542681" y="-15251"/>
                            <a:pt x="751027" y="0"/>
                          </a:cubicBezTo>
                          <a:cubicBezTo>
                            <a:pt x="959373" y="15251"/>
                            <a:pt x="1094743" y="-1052"/>
                            <a:pt x="1219195" y="0"/>
                          </a:cubicBezTo>
                          <a:cubicBezTo>
                            <a:pt x="1341928" y="-6532"/>
                            <a:pt x="1473400" y="114123"/>
                            <a:pt x="1463040" y="243845"/>
                          </a:cubicBezTo>
                          <a:cubicBezTo>
                            <a:pt x="1437929" y="432097"/>
                            <a:pt x="1449552" y="619803"/>
                            <a:pt x="1463040" y="829887"/>
                          </a:cubicBezTo>
                          <a:cubicBezTo>
                            <a:pt x="1476528" y="1039971"/>
                            <a:pt x="1484551" y="1227907"/>
                            <a:pt x="1463040" y="1606734"/>
                          </a:cubicBezTo>
                          <a:cubicBezTo>
                            <a:pt x="1441529" y="1985561"/>
                            <a:pt x="1452131" y="1905503"/>
                            <a:pt x="1463040" y="2192776"/>
                          </a:cubicBezTo>
                          <a:cubicBezTo>
                            <a:pt x="1473949" y="2480049"/>
                            <a:pt x="1479954" y="2749858"/>
                            <a:pt x="1463040" y="2969622"/>
                          </a:cubicBezTo>
                          <a:cubicBezTo>
                            <a:pt x="1446126" y="3189386"/>
                            <a:pt x="1442898" y="3283748"/>
                            <a:pt x="1463040" y="3507963"/>
                          </a:cubicBezTo>
                          <a:cubicBezTo>
                            <a:pt x="1483182" y="3732178"/>
                            <a:pt x="1481700" y="3970550"/>
                            <a:pt x="1463040" y="4189407"/>
                          </a:cubicBezTo>
                          <a:cubicBezTo>
                            <a:pt x="1444380" y="4408264"/>
                            <a:pt x="1437990" y="4784254"/>
                            <a:pt x="1463040" y="5013955"/>
                          </a:cubicBezTo>
                          <a:cubicBezTo>
                            <a:pt x="1474446" y="5137356"/>
                            <a:pt x="1364013" y="5251258"/>
                            <a:pt x="1219195" y="5257800"/>
                          </a:cubicBezTo>
                          <a:cubicBezTo>
                            <a:pt x="1089444" y="5277635"/>
                            <a:pt x="956748" y="5246103"/>
                            <a:pt x="731520" y="5257800"/>
                          </a:cubicBezTo>
                          <a:cubicBezTo>
                            <a:pt x="506293" y="5269497"/>
                            <a:pt x="471431" y="5254578"/>
                            <a:pt x="243845" y="5257800"/>
                          </a:cubicBezTo>
                          <a:cubicBezTo>
                            <a:pt x="96764" y="5246108"/>
                            <a:pt x="-5414" y="5140533"/>
                            <a:pt x="0" y="5013955"/>
                          </a:cubicBezTo>
                          <a:cubicBezTo>
                            <a:pt x="4995" y="4852164"/>
                            <a:pt x="3219" y="4442464"/>
                            <a:pt x="0" y="4284810"/>
                          </a:cubicBezTo>
                          <a:cubicBezTo>
                            <a:pt x="-3219" y="4127157"/>
                            <a:pt x="-26014" y="3999838"/>
                            <a:pt x="0" y="3746469"/>
                          </a:cubicBezTo>
                          <a:cubicBezTo>
                            <a:pt x="26014" y="3493100"/>
                            <a:pt x="21085" y="3294719"/>
                            <a:pt x="0" y="3160427"/>
                          </a:cubicBezTo>
                          <a:cubicBezTo>
                            <a:pt x="-21085" y="3026135"/>
                            <a:pt x="36762" y="2712971"/>
                            <a:pt x="0" y="2383580"/>
                          </a:cubicBezTo>
                          <a:cubicBezTo>
                            <a:pt x="-36762" y="2054189"/>
                            <a:pt x="21810" y="1972184"/>
                            <a:pt x="0" y="1702136"/>
                          </a:cubicBezTo>
                          <a:cubicBezTo>
                            <a:pt x="-21810" y="1432088"/>
                            <a:pt x="-26744" y="1274826"/>
                            <a:pt x="0" y="1116094"/>
                          </a:cubicBezTo>
                          <a:cubicBezTo>
                            <a:pt x="26744" y="957362"/>
                            <a:pt x="-34051" y="533753"/>
                            <a:pt x="0" y="243845"/>
                          </a:cubicBezTo>
                          <a:close/>
                        </a:path>
                      </a:pathLst>
                    </a:custGeom>
                    <ask:type>
                      <ask:lineSketchNone/>
                    </ask:type>
                  </ask:lineSketchStyleProps>
                </a:ext>
              </a:extLst>
            </a:ln>
            <a:effectLst/>
          </p:spPr>
          <p:txBody>
            <a:bodyPr vert="horz" wrap="square" lIns="24387" tIns="12194" rIns="24387" bIns="12194"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802.11-2007</a:t>
              </a:r>
            </a:p>
          </p:txBody>
        </p:sp>
        <p:sp>
          <p:nvSpPr>
            <p:cNvPr id="119" name="Rectangle 118">
              <a:extLst>
                <a:ext uri="{FF2B5EF4-FFF2-40B4-BE49-F238E27FC236}">
                  <a16:creationId xmlns:a16="http://schemas.microsoft.com/office/drawing/2014/main" id="{EA244930-82A5-4A9D-B285-5D155D773B8A}"/>
                </a:ext>
              </a:extLst>
            </p:cNvPr>
            <p:cNvSpPr/>
            <p:nvPr/>
          </p:nvSpPr>
          <p:spPr bwMode="auto">
            <a:xfrm>
              <a:off x="2600138" y="2099658"/>
              <a:ext cx="229119" cy="113629"/>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859094"/>
                        <a:gd name="connsiteY0" fmla="*/ 0 h 426058"/>
                        <a:gd name="connsiteX1" fmla="*/ 446729 w 859094"/>
                        <a:gd name="connsiteY1" fmla="*/ 0 h 426058"/>
                        <a:gd name="connsiteX2" fmla="*/ 859094 w 859094"/>
                        <a:gd name="connsiteY2" fmla="*/ 0 h 426058"/>
                        <a:gd name="connsiteX3" fmla="*/ 859094 w 859094"/>
                        <a:gd name="connsiteY3" fmla="*/ 426058 h 426058"/>
                        <a:gd name="connsiteX4" fmla="*/ 412365 w 859094"/>
                        <a:gd name="connsiteY4" fmla="*/ 426058 h 426058"/>
                        <a:gd name="connsiteX5" fmla="*/ 0 w 859094"/>
                        <a:gd name="connsiteY5" fmla="*/ 426058 h 426058"/>
                        <a:gd name="connsiteX6" fmla="*/ 0 w 859094"/>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9094" h="426058" fill="none" extrusionOk="0">
                          <a:moveTo>
                            <a:pt x="0" y="0"/>
                          </a:moveTo>
                          <a:cubicBezTo>
                            <a:pt x="169184" y="-25399"/>
                            <a:pt x="255502" y="31482"/>
                            <a:pt x="446729" y="0"/>
                          </a:cubicBezTo>
                          <a:cubicBezTo>
                            <a:pt x="637956" y="-31482"/>
                            <a:pt x="703280" y="10856"/>
                            <a:pt x="859094" y="0"/>
                          </a:cubicBezTo>
                          <a:cubicBezTo>
                            <a:pt x="859404" y="161020"/>
                            <a:pt x="833595" y="300981"/>
                            <a:pt x="859094" y="426058"/>
                          </a:cubicBezTo>
                          <a:cubicBezTo>
                            <a:pt x="701757" y="447227"/>
                            <a:pt x="519223" y="424845"/>
                            <a:pt x="412365" y="426058"/>
                          </a:cubicBezTo>
                          <a:cubicBezTo>
                            <a:pt x="305507" y="427271"/>
                            <a:pt x="119448" y="392278"/>
                            <a:pt x="0" y="426058"/>
                          </a:cubicBezTo>
                          <a:cubicBezTo>
                            <a:pt x="-18488" y="217476"/>
                            <a:pt x="1245" y="208649"/>
                            <a:pt x="0" y="0"/>
                          </a:cubicBezTo>
                          <a:close/>
                        </a:path>
                        <a:path w="859094" h="426058" stroke="0" extrusionOk="0">
                          <a:moveTo>
                            <a:pt x="0" y="0"/>
                          </a:moveTo>
                          <a:cubicBezTo>
                            <a:pt x="198809" y="-14972"/>
                            <a:pt x="299956" y="46101"/>
                            <a:pt x="429547" y="0"/>
                          </a:cubicBezTo>
                          <a:cubicBezTo>
                            <a:pt x="559138" y="-46101"/>
                            <a:pt x="674987" y="17904"/>
                            <a:pt x="859094" y="0"/>
                          </a:cubicBezTo>
                          <a:cubicBezTo>
                            <a:pt x="880944" y="168490"/>
                            <a:pt x="815372" y="293778"/>
                            <a:pt x="859094" y="426058"/>
                          </a:cubicBezTo>
                          <a:cubicBezTo>
                            <a:pt x="704162" y="472638"/>
                            <a:pt x="534077" y="405596"/>
                            <a:pt x="420956" y="426058"/>
                          </a:cubicBezTo>
                          <a:cubicBezTo>
                            <a:pt x="307835" y="446520"/>
                            <a:pt x="188495" y="425226"/>
                            <a:pt x="0" y="426058"/>
                          </a:cubicBezTo>
                          <a:cubicBezTo>
                            <a:pt x="-22039" y="270506"/>
                            <a:pt x="30056" y="96228"/>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11e</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QoS</a:t>
              </a:r>
              <a:endParaRPr lang="en-US" sz="1200" b="1" dirty="0">
                <a:solidFill>
                  <a:schemeClr val="tx1"/>
                </a:solidFill>
                <a:cs typeface="Arial" panose="020B0604020202020204" pitchFamily="34" charset="0"/>
              </a:endParaRPr>
            </a:p>
          </p:txBody>
        </p:sp>
        <p:sp>
          <p:nvSpPr>
            <p:cNvPr id="120" name="Rectangle 119">
              <a:extLst>
                <a:ext uri="{FF2B5EF4-FFF2-40B4-BE49-F238E27FC236}">
                  <a16:creationId xmlns:a16="http://schemas.microsoft.com/office/drawing/2014/main" id="{8A6502CA-871C-4B1E-9073-49D509A529C7}"/>
                </a:ext>
              </a:extLst>
            </p:cNvPr>
            <p:cNvSpPr/>
            <p:nvPr/>
          </p:nvSpPr>
          <p:spPr bwMode="auto">
            <a:xfrm>
              <a:off x="2600138" y="2229898"/>
              <a:ext cx="229119" cy="113629"/>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859094"/>
                        <a:gd name="connsiteY0" fmla="*/ 0 h 426058"/>
                        <a:gd name="connsiteX1" fmla="*/ 446729 w 859094"/>
                        <a:gd name="connsiteY1" fmla="*/ 0 h 426058"/>
                        <a:gd name="connsiteX2" fmla="*/ 859094 w 859094"/>
                        <a:gd name="connsiteY2" fmla="*/ 0 h 426058"/>
                        <a:gd name="connsiteX3" fmla="*/ 859094 w 859094"/>
                        <a:gd name="connsiteY3" fmla="*/ 426058 h 426058"/>
                        <a:gd name="connsiteX4" fmla="*/ 412365 w 859094"/>
                        <a:gd name="connsiteY4" fmla="*/ 426058 h 426058"/>
                        <a:gd name="connsiteX5" fmla="*/ 0 w 859094"/>
                        <a:gd name="connsiteY5" fmla="*/ 426058 h 426058"/>
                        <a:gd name="connsiteX6" fmla="*/ 0 w 859094"/>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9094" h="426058" fill="none" extrusionOk="0">
                          <a:moveTo>
                            <a:pt x="0" y="0"/>
                          </a:moveTo>
                          <a:cubicBezTo>
                            <a:pt x="169184" y="-25399"/>
                            <a:pt x="255502" y="31482"/>
                            <a:pt x="446729" y="0"/>
                          </a:cubicBezTo>
                          <a:cubicBezTo>
                            <a:pt x="637956" y="-31482"/>
                            <a:pt x="703280" y="10856"/>
                            <a:pt x="859094" y="0"/>
                          </a:cubicBezTo>
                          <a:cubicBezTo>
                            <a:pt x="859404" y="161020"/>
                            <a:pt x="833595" y="300981"/>
                            <a:pt x="859094" y="426058"/>
                          </a:cubicBezTo>
                          <a:cubicBezTo>
                            <a:pt x="701757" y="447227"/>
                            <a:pt x="519223" y="424845"/>
                            <a:pt x="412365" y="426058"/>
                          </a:cubicBezTo>
                          <a:cubicBezTo>
                            <a:pt x="305507" y="427271"/>
                            <a:pt x="119448" y="392278"/>
                            <a:pt x="0" y="426058"/>
                          </a:cubicBezTo>
                          <a:cubicBezTo>
                            <a:pt x="-18488" y="217476"/>
                            <a:pt x="1245" y="208649"/>
                            <a:pt x="0" y="0"/>
                          </a:cubicBezTo>
                          <a:close/>
                        </a:path>
                        <a:path w="859094" h="426058" stroke="0" extrusionOk="0">
                          <a:moveTo>
                            <a:pt x="0" y="0"/>
                          </a:moveTo>
                          <a:cubicBezTo>
                            <a:pt x="198809" y="-14972"/>
                            <a:pt x="299956" y="46101"/>
                            <a:pt x="429547" y="0"/>
                          </a:cubicBezTo>
                          <a:cubicBezTo>
                            <a:pt x="559138" y="-46101"/>
                            <a:pt x="674987" y="17904"/>
                            <a:pt x="859094" y="0"/>
                          </a:cubicBezTo>
                          <a:cubicBezTo>
                            <a:pt x="880944" y="168490"/>
                            <a:pt x="815372" y="293778"/>
                            <a:pt x="859094" y="426058"/>
                          </a:cubicBezTo>
                          <a:cubicBezTo>
                            <a:pt x="704162" y="472638"/>
                            <a:pt x="534077" y="405596"/>
                            <a:pt x="420956" y="426058"/>
                          </a:cubicBezTo>
                          <a:cubicBezTo>
                            <a:pt x="307835" y="446520"/>
                            <a:pt x="188495" y="425226"/>
                            <a:pt x="0" y="426058"/>
                          </a:cubicBezTo>
                          <a:cubicBezTo>
                            <a:pt x="-22039" y="270506"/>
                            <a:pt x="30056" y="96228"/>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11h</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DFS &amp; TPC</a:t>
              </a:r>
              <a:endParaRPr lang="en-US" sz="1200" b="1" dirty="0">
                <a:solidFill>
                  <a:schemeClr val="tx1"/>
                </a:solidFill>
                <a:cs typeface="Arial" panose="020B0604020202020204" pitchFamily="34" charset="0"/>
              </a:endParaRPr>
            </a:p>
          </p:txBody>
        </p:sp>
        <p:sp>
          <p:nvSpPr>
            <p:cNvPr id="121" name="Rectangle 120">
              <a:extLst>
                <a:ext uri="{FF2B5EF4-FFF2-40B4-BE49-F238E27FC236}">
                  <a16:creationId xmlns:a16="http://schemas.microsoft.com/office/drawing/2014/main" id="{FD0A2E39-8862-469E-9727-ACC449C5A51E}"/>
                </a:ext>
              </a:extLst>
            </p:cNvPr>
            <p:cNvSpPr/>
            <p:nvPr/>
          </p:nvSpPr>
          <p:spPr bwMode="auto">
            <a:xfrm>
              <a:off x="2600714" y="2363849"/>
              <a:ext cx="229119" cy="113629"/>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859094"/>
                        <a:gd name="connsiteY0" fmla="*/ 0 h 426058"/>
                        <a:gd name="connsiteX1" fmla="*/ 446729 w 859094"/>
                        <a:gd name="connsiteY1" fmla="*/ 0 h 426058"/>
                        <a:gd name="connsiteX2" fmla="*/ 859094 w 859094"/>
                        <a:gd name="connsiteY2" fmla="*/ 0 h 426058"/>
                        <a:gd name="connsiteX3" fmla="*/ 859094 w 859094"/>
                        <a:gd name="connsiteY3" fmla="*/ 426058 h 426058"/>
                        <a:gd name="connsiteX4" fmla="*/ 412365 w 859094"/>
                        <a:gd name="connsiteY4" fmla="*/ 426058 h 426058"/>
                        <a:gd name="connsiteX5" fmla="*/ 0 w 859094"/>
                        <a:gd name="connsiteY5" fmla="*/ 426058 h 426058"/>
                        <a:gd name="connsiteX6" fmla="*/ 0 w 859094"/>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9094" h="426058" fill="none" extrusionOk="0">
                          <a:moveTo>
                            <a:pt x="0" y="0"/>
                          </a:moveTo>
                          <a:cubicBezTo>
                            <a:pt x="169184" y="-25399"/>
                            <a:pt x="255502" y="31482"/>
                            <a:pt x="446729" y="0"/>
                          </a:cubicBezTo>
                          <a:cubicBezTo>
                            <a:pt x="637956" y="-31482"/>
                            <a:pt x="703280" y="10856"/>
                            <a:pt x="859094" y="0"/>
                          </a:cubicBezTo>
                          <a:cubicBezTo>
                            <a:pt x="859404" y="161020"/>
                            <a:pt x="833595" y="300981"/>
                            <a:pt x="859094" y="426058"/>
                          </a:cubicBezTo>
                          <a:cubicBezTo>
                            <a:pt x="701757" y="447227"/>
                            <a:pt x="519223" y="424845"/>
                            <a:pt x="412365" y="426058"/>
                          </a:cubicBezTo>
                          <a:cubicBezTo>
                            <a:pt x="305507" y="427271"/>
                            <a:pt x="119448" y="392278"/>
                            <a:pt x="0" y="426058"/>
                          </a:cubicBezTo>
                          <a:cubicBezTo>
                            <a:pt x="-18488" y="217476"/>
                            <a:pt x="1245" y="208649"/>
                            <a:pt x="0" y="0"/>
                          </a:cubicBezTo>
                          <a:close/>
                        </a:path>
                        <a:path w="859094" h="426058" stroke="0" extrusionOk="0">
                          <a:moveTo>
                            <a:pt x="0" y="0"/>
                          </a:moveTo>
                          <a:cubicBezTo>
                            <a:pt x="198809" y="-14972"/>
                            <a:pt x="299956" y="46101"/>
                            <a:pt x="429547" y="0"/>
                          </a:cubicBezTo>
                          <a:cubicBezTo>
                            <a:pt x="559138" y="-46101"/>
                            <a:pt x="674987" y="17904"/>
                            <a:pt x="859094" y="0"/>
                          </a:cubicBezTo>
                          <a:cubicBezTo>
                            <a:pt x="880944" y="168490"/>
                            <a:pt x="815372" y="293778"/>
                            <a:pt x="859094" y="426058"/>
                          </a:cubicBezTo>
                          <a:cubicBezTo>
                            <a:pt x="704162" y="472638"/>
                            <a:pt x="534077" y="405596"/>
                            <a:pt x="420956" y="426058"/>
                          </a:cubicBezTo>
                          <a:cubicBezTo>
                            <a:pt x="307835" y="446520"/>
                            <a:pt x="188495" y="425226"/>
                            <a:pt x="0" y="426058"/>
                          </a:cubicBezTo>
                          <a:cubicBezTo>
                            <a:pt x="-22039" y="270506"/>
                            <a:pt x="30056" y="96228"/>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11i</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Security</a:t>
              </a:r>
              <a:endParaRPr lang="en-US" sz="1200" b="1" dirty="0">
                <a:solidFill>
                  <a:schemeClr val="tx1"/>
                </a:solidFill>
                <a:cs typeface="Arial" panose="020B0604020202020204" pitchFamily="34" charset="0"/>
              </a:endParaRPr>
            </a:p>
          </p:txBody>
        </p:sp>
        <p:sp>
          <p:nvSpPr>
            <p:cNvPr id="122" name="Rectangle 121">
              <a:extLst>
                <a:ext uri="{FF2B5EF4-FFF2-40B4-BE49-F238E27FC236}">
                  <a16:creationId xmlns:a16="http://schemas.microsoft.com/office/drawing/2014/main" id="{45B3B66F-A929-44EF-B6C6-037EC5AE68B1}"/>
                </a:ext>
              </a:extLst>
            </p:cNvPr>
            <p:cNvSpPr/>
            <p:nvPr/>
          </p:nvSpPr>
          <p:spPr bwMode="auto">
            <a:xfrm>
              <a:off x="2598806" y="2502398"/>
              <a:ext cx="229119" cy="113629"/>
            </a:xfrm>
            <a:prstGeom prst="rect">
              <a:avLst/>
            </a:prstGeom>
            <a:solidFill>
              <a:schemeClr val="accent1">
                <a:lumMod val="40000"/>
                <a:lumOff val="60000"/>
                <a:alpha val="50000"/>
              </a:schemeClr>
            </a:solidFill>
            <a:ln w="12700" cap="flat" cmpd="sng" algn="ctr">
              <a:solidFill>
                <a:schemeClr val="tx1">
                  <a:alpha val="50000"/>
                </a:schemeClr>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859094"/>
                        <a:gd name="connsiteY0" fmla="*/ 0 h 426058"/>
                        <a:gd name="connsiteX1" fmla="*/ 446729 w 859094"/>
                        <a:gd name="connsiteY1" fmla="*/ 0 h 426058"/>
                        <a:gd name="connsiteX2" fmla="*/ 859094 w 859094"/>
                        <a:gd name="connsiteY2" fmla="*/ 0 h 426058"/>
                        <a:gd name="connsiteX3" fmla="*/ 859094 w 859094"/>
                        <a:gd name="connsiteY3" fmla="*/ 426058 h 426058"/>
                        <a:gd name="connsiteX4" fmla="*/ 412365 w 859094"/>
                        <a:gd name="connsiteY4" fmla="*/ 426058 h 426058"/>
                        <a:gd name="connsiteX5" fmla="*/ 0 w 859094"/>
                        <a:gd name="connsiteY5" fmla="*/ 426058 h 426058"/>
                        <a:gd name="connsiteX6" fmla="*/ 0 w 859094"/>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9094" h="426058" fill="none" extrusionOk="0">
                          <a:moveTo>
                            <a:pt x="0" y="0"/>
                          </a:moveTo>
                          <a:cubicBezTo>
                            <a:pt x="169184" y="-25399"/>
                            <a:pt x="255502" y="31482"/>
                            <a:pt x="446729" y="0"/>
                          </a:cubicBezTo>
                          <a:cubicBezTo>
                            <a:pt x="637956" y="-31482"/>
                            <a:pt x="703280" y="10856"/>
                            <a:pt x="859094" y="0"/>
                          </a:cubicBezTo>
                          <a:cubicBezTo>
                            <a:pt x="859404" y="161020"/>
                            <a:pt x="833595" y="300981"/>
                            <a:pt x="859094" y="426058"/>
                          </a:cubicBezTo>
                          <a:cubicBezTo>
                            <a:pt x="701757" y="447227"/>
                            <a:pt x="519223" y="424845"/>
                            <a:pt x="412365" y="426058"/>
                          </a:cubicBezTo>
                          <a:cubicBezTo>
                            <a:pt x="305507" y="427271"/>
                            <a:pt x="119448" y="392278"/>
                            <a:pt x="0" y="426058"/>
                          </a:cubicBezTo>
                          <a:cubicBezTo>
                            <a:pt x="-18488" y="217476"/>
                            <a:pt x="1245" y="208649"/>
                            <a:pt x="0" y="0"/>
                          </a:cubicBezTo>
                          <a:close/>
                        </a:path>
                        <a:path w="859094" h="426058" stroke="0" extrusionOk="0">
                          <a:moveTo>
                            <a:pt x="0" y="0"/>
                          </a:moveTo>
                          <a:cubicBezTo>
                            <a:pt x="198809" y="-14972"/>
                            <a:pt x="299956" y="46101"/>
                            <a:pt x="429547" y="0"/>
                          </a:cubicBezTo>
                          <a:cubicBezTo>
                            <a:pt x="559138" y="-46101"/>
                            <a:pt x="674987" y="17904"/>
                            <a:pt x="859094" y="0"/>
                          </a:cubicBezTo>
                          <a:cubicBezTo>
                            <a:pt x="880944" y="168490"/>
                            <a:pt x="815372" y="293778"/>
                            <a:pt x="859094" y="426058"/>
                          </a:cubicBezTo>
                          <a:cubicBezTo>
                            <a:pt x="704162" y="472638"/>
                            <a:pt x="534077" y="405596"/>
                            <a:pt x="420956" y="426058"/>
                          </a:cubicBezTo>
                          <a:cubicBezTo>
                            <a:pt x="307835" y="446520"/>
                            <a:pt x="188495" y="425226"/>
                            <a:pt x="0" y="426058"/>
                          </a:cubicBezTo>
                          <a:cubicBezTo>
                            <a:pt x="-22039" y="270506"/>
                            <a:pt x="30056" y="96228"/>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11f</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Inter AP</a:t>
              </a:r>
              <a:endParaRPr lang="en-US" sz="1200" b="1" dirty="0">
                <a:solidFill>
                  <a:schemeClr val="tx1"/>
                </a:solidFill>
                <a:cs typeface="Arial" panose="020B0604020202020204" pitchFamily="34" charset="0"/>
              </a:endParaRPr>
            </a:p>
          </p:txBody>
        </p:sp>
        <p:sp>
          <p:nvSpPr>
            <p:cNvPr id="123" name="Rectangle 122">
              <a:extLst>
                <a:ext uri="{FF2B5EF4-FFF2-40B4-BE49-F238E27FC236}">
                  <a16:creationId xmlns:a16="http://schemas.microsoft.com/office/drawing/2014/main" id="{0A9CCA54-AC49-4264-AB36-AC7775FB8280}"/>
                </a:ext>
              </a:extLst>
            </p:cNvPr>
            <p:cNvSpPr/>
            <p:nvPr/>
          </p:nvSpPr>
          <p:spPr bwMode="auto">
            <a:xfrm>
              <a:off x="2552925" y="3165545"/>
              <a:ext cx="345481" cy="145389"/>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1295400"/>
                        <a:gd name="connsiteY0" fmla="*/ 0 h 545146"/>
                        <a:gd name="connsiteX1" fmla="*/ 431800 w 1295400"/>
                        <a:gd name="connsiteY1" fmla="*/ 0 h 545146"/>
                        <a:gd name="connsiteX2" fmla="*/ 863600 w 1295400"/>
                        <a:gd name="connsiteY2" fmla="*/ 0 h 545146"/>
                        <a:gd name="connsiteX3" fmla="*/ 1295400 w 1295400"/>
                        <a:gd name="connsiteY3" fmla="*/ 0 h 545146"/>
                        <a:gd name="connsiteX4" fmla="*/ 1295400 w 1295400"/>
                        <a:gd name="connsiteY4" fmla="*/ 545146 h 545146"/>
                        <a:gd name="connsiteX5" fmla="*/ 876554 w 1295400"/>
                        <a:gd name="connsiteY5" fmla="*/ 545146 h 545146"/>
                        <a:gd name="connsiteX6" fmla="*/ 444754 w 1295400"/>
                        <a:gd name="connsiteY6" fmla="*/ 545146 h 545146"/>
                        <a:gd name="connsiteX7" fmla="*/ 0 w 1295400"/>
                        <a:gd name="connsiteY7" fmla="*/ 545146 h 545146"/>
                        <a:gd name="connsiteX8" fmla="*/ 0 w 1295400"/>
                        <a:gd name="connsiteY8" fmla="*/ 0 h 5451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95400" h="545146" fill="none" extrusionOk="0">
                          <a:moveTo>
                            <a:pt x="0" y="0"/>
                          </a:moveTo>
                          <a:cubicBezTo>
                            <a:pt x="166955" y="-30306"/>
                            <a:pt x="219735" y="412"/>
                            <a:pt x="431800" y="0"/>
                          </a:cubicBezTo>
                          <a:cubicBezTo>
                            <a:pt x="643865" y="-412"/>
                            <a:pt x="728137" y="25943"/>
                            <a:pt x="863600" y="0"/>
                          </a:cubicBezTo>
                          <a:cubicBezTo>
                            <a:pt x="999063" y="-25943"/>
                            <a:pt x="1095882" y="4192"/>
                            <a:pt x="1295400" y="0"/>
                          </a:cubicBezTo>
                          <a:cubicBezTo>
                            <a:pt x="1308097" y="181262"/>
                            <a:pt x="1245935" y="344641"/>
                            <a:pt x="1295400" y="545146"/>
                          </a:cubicBezTo>
                          <a:cubicBezTo>
                            <a:pt x="1125602" y="576740"/>
                            <a:pt x="991335" y="516203"/>
                            <a:pt x="876554" y="545146"/>
                          </a:cubicBezTo>
                          <a:cubicBezTo>
                            <a:pt x="761773" y="574089"/>
                            <a:pt x="610585" y="516927"/>
                            <a:pt x="444754" y="545146"/>
                          </a:cubicBezTo>
                          <a:cubicBezTo>
                            <a:pt x="278923" y="573365"/>
                            <a:pt x="107247" y="529801"/>
                            <a:pt x="0" y="545146"/>
                          </a:cubicBezTo>
                          <a:cubicBezTo>
                            <a:pt x="-62565" y="382837"/>
                            <a:pt x="53596" y="272237"/>
                            <a:pt x="0" y="0"/>
                          </a:cubicBezTo>
                          <a:close/>
                        </a:path>
                        <a:path w="1295400" h="545146" stroke="0" extrusionOk="0">
                          <a:moveTo>
                            <a:pt x="0" y="0"/>
                          </a:moveTo>
                          <a:cubicBezTo>
                            <a:pt x="196723" y="-23263"/>
                            <a:pt x="323073" y="21394"/>
                            <a:pt x="431800" y="0"/>
                          </a:cubicBezTo>
                          <a:cubicBezTo>
                            <a:pt x="540527" y="-21394"/>
                            <a:pt x="718478" y="26987"/>
                            <a:pt x="824738" y="0"/>
                          </a:cubicBezTo>
                          <a:cubicBezTo>
                            <a:pt x="930998" y="-26987"/>
                            <a:pt x="1158143" y="55139"/>
                            <a:pt x="1295400" y="0"/>
                          </a:cubicBezTo>
                          <a:cubicBezTo>
                            <a:pt x="1343427" y="115437"/>
                            <a:pt x="1265870" y="276025"/>
                            <a:pt x="1295400" y="545146"/>
                          </a:cubicBezTo>
                          <a:cubicBezTo>
                            <a:pt x="1108672" y="550360"/>
                            <a:pt x="955490" y="500699"/>
                            <a:pt x="850646" y="545146"/>
                          </a:cubicBezTo>
                          <a:cubicBezTo>
                            <a:pt x="745802" y="589593"/>
                            <a:pt x="512852" y="527649"/>
                            <a:pt x="418846" y="545146"/>
                          </a:cubicBezTo>
                          <a:cubicBezTo>
                            <a:pt x="324840" y="562643"/>
                            <a:pt x="162561" y="495502"/>
                            <a:pt x="0" y="545146"/>
                          </a:cubicBezTo>
                          <a:cubicBezTo>
                            <a:pt x="-44972" y="344584"/>
                            <a:pt x="22560" y="217319"/>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11j</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JP bands</a:t>
              </a:r>
            </a:p>
          </p:txBody>
        </p:sp>
        <p:sp>
          <p:nvSpPr>
            <p:cNvPr id="124" name="Rectangle 123">
              <a:extLst>
                <a:ext uri="{FF2B5EF4-FFF2-40B4-BE49-F238E27FC236}">
                  <a16:creationId xmlns:a16="http://schemas.microsoft.com/office/drawing/2014/main" id="{6371605C-0512-4EB0-85D3-954D425C098E}"/>
                </a:ext>
              </a:extLst>
            </p:cNvPr>
            <p:cNvSpPr/>
            <p:nvPr/>
          </p:nvSpPr>
          <p:spPr bwMode="auto">
            <a:xfrm>
              <a:off x="2552925" y="2974898"/>
              <a:ext cx="345481" cy="145389"/>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1295400"/>
                        <a:gd name="connsiteY0" fmla="*/ 0 h 545145"/>
                        <a:gd name="connsiteX1" fmla="*/ 431800 w 1295400"/>
                        <a:gd name="connsiteY1" fmla="*/ 0 h 545145"/>
                        <a:gd name="connsiteX2" fmla="*/ 863600 w 1295400"/>
                        <a:gd name="connsiteY2" fmla="*/ 0 h 545145"/>
                        <a:gd name="connsiteX3" fmla="*/ 1295400 w 1295400"/>
                        <a:gd name="connsiteY3" fmla="*/ 0 h 545145"/>
                        <a:gd name="connsiteX4" fmla="*/ 1295400 w 1295400"/>
                        <a:gd name="connsiteY4" fmla="*/ 545145 h 545145"/>
                        <a:gd name="connsiteX5" fmla="*/ 876554 w 1295400"/>
                        <a:gd name="connsiteY5" fmla="*/ 545145 h 545145"/>
                        <a:gd name="connsiteX6" fmla="*/ 444754 w 1295400"/>
                        <a:gd name="connsiteY6" fmla="*/ 545145 h 545145"/>
                        <a:gd name="connsiteX7" fmla="*/ 0 w 1295400"/>
                        <a:gd name="connsiteY7" fmla="*/ 545145 h 545145"/>
                        <a:gd name="connsiteX8" fmla="*/ 0 w 1295400"/>
                        <a:gd name="connsiteY8" fmla="*/ 0 h 5451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95400" h="545145" fill="none" extrusionOk="0">
                          <a:moveTo>
                            <a:pt x="0" y="0"/>
                          </a:moveTo>
                          <a:cubicBezTo>
                            <a:pt x="166955" y="-30306"/>
                            <a:pt x="219735" y="412"/>
                            <a:pt x="431800" y="0"/>
                          </a:cubicBezTo>
                          <a:cubicBezTo>
                            <a:pt x="643865" y="-412"/>
                            <a:pt x="728137" y="25943"/>
                            <a:pt x="863600" y="0"/>
                          </a:cubicBezTo>
                          <a:cubicBezTo>
                            <a:pt x="999063" y="-25943"/>
                            <a:pt x="1095882" y="4192"/>
                            <a:pt x="1295400" y="0"/>
                          </a:cubicBezTo>
                          <a:cubicBezTo>
                            <a:pt x="1307589" y="184065"/>
                            <a:pt x="1245373" y="344839"/>
                            <a:pt x="1295400" y="545145"/>
                          </a:cubicBezTo>
                          <a:cubicBezTo>
                            <a:pt x="1125602" y="576739"/>
                            <a:pt x="991335" y="516202"/>
                            <a:pt x="876554" y="545145"/>
                          </a:cubicBezTo>
                          <a:cubicBezTo>
                            <a:pt x="761773" y="574088"/>
                            <a:pt x="610585" y="516926"/>
                            <a:pt x="444754" y="545145"/>
                          </a:cubicBezTo>
                          <a:cubicBezTo>
                            <a:pt x="278923" y="573364"/>
                            <a:pt x="107247" y="529800"/>
                            <a:pt x="0" y="545145"/>
                          </a:cubicBezTo>
                          <a:cubicBezTo>
                            <a:pt x="-62252" y="382253"/>
                            <a:pt x="58326" y="268888"/>
                            <a:pt x="0" y="0"/>
                          </a:cubicBezTo>
                          <a:close/>
                        </a:path>
                        <a:path w="1295400" h="545145" stroke="0" extrusionOk="0">
                          <a:moveTo>
                            <a:pt x="0" y="0"/>
                          </a:moveTo>
                          <a:cubicBezTo>
                            <a:pt x="196723" y="-23263"/>
                            <a:pt x="323073" y="21394"/>
                            <a:pt x="431800" y="0"/>
                          </a:cubicBezTo>
                          <a:cubicBezTo>
                            <a:pt x="540527" y="-21394"/>
                            <a:pt x="718478" y="26987"/>
                            <a:pt x="824738" y="0"/>
                          </a:cubicBezTo>
                          <a:cubicBezTo>
                            <a:pt x="930998" y="-26987"/>
                            <a:pt x="1158143" y="55139"/>
                            <a:pt x="1295400" y="0"/>
                          </a:cubicBezTo>
                          <a:cubicBezTo>
                            <a:pt x="1336674" y="122840"/>
                            <a:pt x="1262947" y="283267"/>
                            <a:pt x="1295400" y="545145"/>
                          </a:cubicBezTo>
                          <a:cubicBezTo>
                            <a:pt x="1108672" y="550359"/>
                            <a:pt x="955490" y="500698"/>
                            <a:pt x="850646" y="545145"/>
                          </a:cubicBezTo>
                          <a:cubicBezTo>
                            <a:pt x="745802" y="589592"/>
                            <a:pt x="512852" y="527648"/>
                            <a:pt x="418846" y="545145"/>
                          </a:cubicBezTo>
                          <a:cubicBezTo>
                            <a:pt x="324840" y="562642"/>
                            <a:pt x="162561" y="495501"/>
                            <a:pt x="0" y="545145"/>
                          </a:cubicBezTo>
                          <a:cubicBezTo>
                            <a:pt x="-40322" y="341838"/>
                            <a:pt x="24555" y="216435"/>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11g </a:t>
              </a:r>
            </a:p>
            <a:p>
              <a:pPr algn="ctr" defTabSz="243894" eaLnBrk="0" fontAlgn="base" hangingPunct="0">
                <a:spcBef>
                  <a:spcPct val="0"/>
                </a:spcBef>
                <a:spcAft>
                  <a:spcPct val="0"/>
                </a:spcAft>
              </a:pPr>
              <a:r>
                <a:rPr lang="en-US" sz="1100" dirty="0">
                  <a:solidFill>
                    <a:schemeClr val="tx1"/>
                  </a:solidFill>
                  <a:cs typeface="Arial" panose="020B0604020202020204" pitchFamily="34" charset="0"/>
                </a:rPr>
                <a:t>54 Mb/s in 2.4 GHz</a:t>
              </a:r>
            </a:p>
          </p:txBody>
        </p:sp>
        <p:sp>
          <p:nvSpPr>
            <p:cNvPr id="125" name="Rectangle: Rounded Corners 124">
              <a:extLst>
                <a:ext uri="{FF2B5EF4-FFF2-40B4-BE49-F238E27FC236}">
                  <a16:creationId xmlns:a16="http://schemas.microsoft.com/office/drawing/2014/main" id="{A15B676F-9FB0-471F-8A7B-38FC0F8B9A1A}"/>
                </a:ext>
              </a:extLst>
            </p:cNvPr>
            <p:cNvSpPr/>
            <p:nvPr/>
          </p:nvSpPr>
          <p:spPr bwMode="auto">
            <a:xfrm>
              <a:off x="2971985" y="1941588"/>
              <a:ext cx="390294" cy="1402245"/>
            </a:xfrm>
            <a:prstGeom prst="roundRect">
              <a:avLst>
                <a:gd name="adj" fmla="val 11437"/>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19033472">
                    <a:custGeom>
                      <a:avLst/>
                      <a:gdLst>
                        <a:gd name="connsiteX0" fmla="*/ 0 w 1463430"/>
                        <a:gd name="connsiteY0" fmla="*/ 167372 h 5257800"/>
                        <a:gd name="connsiteX1" fmla="*/ 167372 w 1463430"/>
                        <a:gd name="connsiteY1" fmla="*/ 0 h 5257800"/>
                        <a:gd name="connsiteX2" fmla="*/ 743002 w 1463430"/>
                        <a:gd name="connsiteY2" fmla="*/ 0 h 5257800"/>
                        <a:gd name="connsiteX3" fmla="*/ 1296058 w 1463430"/>
                        <a:gd name="connsiteY3" fmla="*/ 0 h 5257800"/>
                        <a:gd name="connsiteX4" fmla="*/ 1463430 w 1463430"/>
                        <a:gd name="connsiteY4" fmla="*/ 167372 h 5257800"/>
                        <a:gd name="connsiteX5" fmla="*/ 1463430 w 1463430"/>
                        <a:gd name="connsiteY5" fmla="*/ 782754 h 5257800"/>
                        <a:gd name="connsiteX6" fmla="*/ 1463430 w 1463430"/>
                        <a:gd name="connsiteY6" fmla="*/ 1299675 h 5257800"/>
                        <a:gd name="connsiteX7" fmla="*/ 1463430 w 1463430"/>
                        <a:gd name="connsiteY7" fmla="*/ 1767365 h 5257800"/>
                        <a:gd name="connsiteX8" fmla="*/ 1463430 w 1463430"/>
                        <a:gd name="connsiteY8" fmla="*/ 2284286 h 5257800"/>
                        <a:gd name="connsiteX9" fmla="*/ 1463430 w 1463430"/>
                        <a:gd name="connsiteY9" fmla="*/ 2948899 h 5257800"/>
                        <a:gd name="connsiteX10" fmla="*/ 1463430 w 1463430"/>
                        <a:gd name="connsiteY10" fmla="*/ 3465820 h 5257800"/>
                        <a:gd name="connsiteX11" fmla="*/ 1463430 w 1463430"/>
                        <a:gd name="connsiteY11" fmla="*/ 3933510 h 5257800"/>
                        <a:gd name="connsiteX12" fmla="*/ 1463430 w 1463430"/>
                        <a:gd name="connsiteY12" fmla="*/ 4450431 h 5257800"/>
                        <a:gd name="connsiteX13" fmla="*/ 1463430 w 1463430"/>
                        <a:gd name="connsiteY13" fmla="*/ 5090428 h 5257800"/>
                        <a:gd name="connsiteX14" fmla="*/ 1296058 w 1463430"/>
                        <a:gd name="connsiteY14" fmla="*/ 5257800 h 5257800"/>
                        <a:gd name="connsiteX15" fmla="*/ 765576 w 1463430"/>
                        <a:gd name="connsiteY15" fmla="*/ 5257800 h 5257800"/>
                        <a:gd name="connsiteX16" fmla="*/ 167372 w 1463430"/>
                        <a:gd name="connsiteY16" fmla="*/ 5257800 h 5257800"/>
                        <a:gd name="connsiteX17" fmla="*/ 0 w 1463430"/>
                        <a:gd name="connsiteY17" fmla="*/ 5090428 h 5257800"/>
                        <a:gd name="connsiteX18" fmla="*/ 0 w 1463430"/>
                        <a:gd name="connsiteY18" fmla="*/ 4475046 h 5257800"/>
                        <a:gd name="connsiteX19" fmla="*/ 0 w 1463430"/>
                        <a:gd name="connsiteY19" fmla="*/ 3810433 h 5257800"/>
                        <a:gd name="connsiteX20" fmla="*/ 0 w 1463430"/>
                        <a:gd name="connsiteY20" fmla="*/ 3293513 h 5257800"/>
                        <a:gd name="connsiteX21" fmla="*/ 0 w 1463430"/>
                        <a:gd name="connsiteY21" fmla="*/ 2678131 h 5257800"/>
                        <a:gd name="connsiteX22" fmla="*/ 0 w 1463430"/>
                        <a:gd name="connsiteY22" fmla="*/ 2210440 h 5257800"/>
                        <a:gd name="connsiteX23" fmla="*/ 0 w 1463430"/>
                        <a:gd name="connsiteY23" fmla="*/ 1496597 h 5257800"/>
                        <a:gd name="connsiteX24" fmla="*/ 0 w 1463430"/>
                        <a:gd name="connsiteY24" fmla="*/ 881215 h 5257800"/>
                        <a:gd name="connsiteX25" fmla="*/ 0 w 1463430"/>
                        <a:gd name="connsiteY25" fmla="*/ 167372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463430" h="5257800" fill="none" extrusionOk="0">
                          <a:moveTo>
                            <a:pt x="0" y="167372"/>
                          </a:moveTo>
                          <a:cubicBezTo>
                            <a:pt x="-8058" y="91111"/>
                            <a:pt x="66529" y="-11153"/>
                            <a:pt x="167372" y="0"/>
                          </a:cubicBezTo>
                          <a:cubicBezTo>
                            <a:pt x="289137" y="-28148"/>
                            <a:pt x="553481" y="-27021"/>
                            <a:pt x="743002" y="0"/>
                          </a:cubicBezTo>
                          <a:cubicBezTo>
                            <a:pt x="932523" y="27021"/>
                            <a:pt x="1026945" y="-9160"/>
                            <a:pt x="1296058" y="0"/>
                          </a:cubicBezTo>
                          <a:cubicBezTo>
                            <a:pt x="1386913" y="4933"/>
                            <a:pt x="1459592" y="62849"/>
                            <a:pt x="1463430" y="167372"/>
                          </a:cubicBezTo>
                          <a:cubicBezTo>
                            <a:pt x="1466382" y="349504"/>
                            <a:pt x="1434783" y="587572"/>
                            <a:pt x="1463430" y="782754"/>
                          </a:cubicBezTo>
                          <a:cubicBezTo>
                            <a:pt x="1492077" y="977936"/>
                            <a:pt x="1465850" y="1124477"/>
                            <a:pt x="1463430" y="1299675"/>
                          </a:cubicBezTo>
                          <a:cubicBezTo>
                            <a:pt x="1461010" y="1474873"/>
                            <a:pt x="1445055" y="1632425"/>
                            <a:pt x="1463430" y="1767365"/>
                          </a:cubicBezTo>
                          <a:cubicBezTo>
                            <a:pt x="1481806" y="1902305"/>
                            <a:pt x="1463257" y="2082135"/>
                            <a:pt x="1463430" y="2284286"/>
                          </a:cubicBezTo>
                          <a:cubicBezTo>
                            <a:pt x="1463603" y="2486437"/>
                            <a:pt x="1457171" y="2730709"/>
                            <a:pt x="1463430" y="2948899"/>
                          </a:cubicBezTo>
                          <a:cubicBezTo>
                            <a:pt x="1469689" y="3167089"/>
                            <a:pt x="1466685" y="3276588"/>
                            <a:pt x="1463430" y="3465820"/>
                          </a:cubicBezTo>
                          <a:cubicBezTo>
                            <a:pt x="1460175" y="3655052"/>
                            <a:pt x="1449683" y="3820562"/>
                            <a:pt x="1463430" y="3933510"/>
                          </a:cubicBezTo>
                          <a:cubicBezTo>
                            <a:pt x="1477178" y="4046458"/>
                            <a:pt x="1459131" y="4292966"/>
                            <a:pt x="1463430" y="4450431"/>
                          </a:cubicBezTo>
                          <a:cubicBezTo>
                            <a:pt x="1467729" y="4607896"/>
                            <a:pt x="1449899" y="4825828"/>
                            <a:pt x="1463430" y="5090428"/>
                          </a:cubicBezTo>
                          <a:cubicBezTo>
                            <a:pt x="1460750" y="5183186"/>
                            <a:pt x="1390571" y="5259981"/>
                            <a:pt x="1296058" y="5257800"/>
                          </a:cubicBezTo>
                          <a:cubicBezTo>
                            <a:pt x="1185563" y="5246770"/>
                            <a:pt x="942319" y="5251051"/>
                            <a:pt x="765576" y="5257800"/>
                          </a:cubicBezTo>
                          <a:cubicBezTo>
                            <a:pt x="588833" y="5264549"/>
                            <a:pt x="456484" y="5229664"/>
                            <a:pt x="167372" y="5257800"/>
                          </a:cubicBezTo>
                          <a:cubicBezTo>
                            <a:pt x="75902" y="5261194"/>
                            <a:pt x="16459" y="5189795"/>
                            <a:pt x="0" y="5090428"/>
                          </a:cubicBezTo>
                          <a:cubicBezTo>
                            <a:pt x="-30513" y="4878171"/>
                            <a:pt x="11064" y="4611244"/>
                            <a:pt x="0" y="4475046"/>
                          </a:cubicBezTo>
                          <a:cubicBezTo>
                            <a:pt x="-11064" y="4338848"/>
                            <a:pt x="11857" y="4037327"/>
                            <a:pt x="0" y="3810433"/>
                          </a:cubicBezTo>
                          <a:cubicBezTo>
                            <a:pt x="-11857" y="3583539"/>
                            <a:pt x="-23494" y="3545641"/>
                            <a:pt x="0" y="3293513"/>
                          </a:cubicBezTo>
                          <a:cubicBezTo>
                            <a:pt x="23494" y="3041385"/>
                            <a:pt x="-30179" y="2846002"/>
                            <a:pt x="0" y="2678131"/>
                          </a:cubicBezTo>
                          <a:cubicBezTo>
                            <a:pt x="30179" y="2510260"/>
                            <a:pt x="365" y="2387660"/>
                            <a:pt x="0" y="2210440"/>
                          </a:cubicBezTo>
                          <a:cubicBezTo>
                            <a:pt x="-365" y="2033220"/>
                            <a:pt x="-34897" y="1674206"/>
                            <a:pt x="0" y="1496597"/>
                          </a:cubicBezTo>
                          <a:cubicBezTo>
                            <a:pt x="34897" y="1318988"/>
                            <a:pt x="11605" y="1034500"/>
                            <a:pt x="0" y="881215"/>
                          </a:cubicBezTo>
                          <a:cubicBezTo>
                            <a:pt x="-11605" y="727930"/>
                            <a:pt x="-5736" y="513948"/>
                            <a:pt x="0" y="167372"/>
                          </a:cubicBezTo>
                          <a:close/>
                        </a:path>
                        <a:path w="1463430" h="5257800" stroke="0" extrusionOk="0">
                          <a:moveTo>
                            <a:pt x="0" y="167372"/>
                          </a:moveTo>
                          <a:cubicBezTo>
                            <a:pt x="-8222" y="69864"/>
                            <a:pt x="57486" y="6549"/>
                            <a:pt x="167372" y="0"/>
                          </a:cubicBezTo>
                          <a:cubicBezTo>
                            <a:pt x="391631" y="23646"/>
                            <a:pt x="565925" y="4626"/>
                            <a:pt x="754289" y="0"/>
                          </a:cubicBezTo>
                          <a:cubicBezTo>
                            <a:pt x="942653" y="-4626"/>
                            <a:pt x="1185977" y="2076"/>
                            <a:pt x="1296058" y="0"/>
                          </a:cubicBezTo>
                          <a:cubicBezTo>
                            <a:pt x="1381728" y="-3702"/>
                            <a:pt x="1481231" y="83441"/>
                            <a:pt x="1463430" y="167372"/>
                          </a:cubicBezTo>
                          <a:cubicBezTo>
                            <a:pt x="1476501" y="339635"/>
                            <a:pt x="1447919" y="431754"/>
                            <a:pt x="1463430" y="684293"/>
                          </a:cubicBezTo>
                          <a:cubicBezTo>
                            <a:pt x="1478941" y="936832"/>
                            <a:pt x="1487393" y="1153281"/>
                            <a:pt x="1463430" y="1398136"/>
                          </a:cubicBezTo>
                          <a:cubicBezTo>
                            <a:pt x="1439467" y="1642991"/>
                            <a:pt x="1465410" y="1716276"/>
                            <a:pt x="1463430" y="1915057"/>
                          </a:cubicBezTo>
                          <a:cubicBezTo>
                            <a:pt x="1461450" y="2113838"/>
                            <a:pt x="1488218" y="2382600"/>
                            <a:pt x="1463430" y="2628900"/>
                          </a:cubicBezTo>
                          <a:cubicBezTo>
                            <a:pt x="1438642" y="2875200"/>
                            <a:pt x="1449187" y="2941870"/>
                            <a:pt x="1463430" y="3096590"/>
                          </a:cubicBezTo>
                          <a:cubicBezTo>
                            <a:pt x="1477674" y="3251310"/>
                            <a:pt x="1440708" y="3420330"/>
                            <a:pt x="1463430" y="3711972"/>
                          </a:cubicBezTo>
                          <a:cubicBezTo>
                            <a:pt x="1486152" y="4003614"/>
                            <a:pt x="1464614" y="4069190"/>
                            <a:pt x="1463430" y="4327354"/>
                          </a:cubicBezTo>
                          <a:cubicBezTo>
                            <a:pt x="1462246" y="4585518"/>
                            <a:pt x="1499042" y="4887762"/>
                            <a:pt x="1463430" y="5090428"/>
                          </a:cubicBezTo>
                          <a:cubicBezTo>
                            <a:pt x="1475161" y="5197235"/>
                            <a:pt x="1400352" y="5247419"/>
                            <a:pt x="1296058" y="5257800"/>
                          </a:cubicBezTo>
                          <a:cubicBezTo>
                            <a:pt x="1095622" y="5240756"/>
                            <a:pt x="981893" y="5243027"/>
                            <a:pt x="731715" y="5257800"/>
                          </a:cubicBezTo>
                          <a:cubicBezTo>
                            <a:pt x="481537" y="5272573"/>
                            <a:pt x="326627" y="5270166"/>
                            <a:pt x="167372" y="5257800"/>
                          </a:cubicBezTo>
                          <a:cubicBezTo>
                            <a:pt x="65312" y="5238183"/>
                            <a:pt x="750" y="5172722"/>
                            <a:pt x="0" y="5090428"/>
                          </a:cubicBezTo>
                          <a:cubicBezTo>
                            <a:pt x="-4263" y="4874263"/>
                            <a:pt x="9996" y="4657712"/>
                            <a:pt x="0" y="4425815"/>
                          </a:cubicBezTo>
                          <a:cubicBezTo>
                            <a:pt x="-9996" y="4193918"/>
                            <a:pt x="14493" y="4081089"/>
                            <a:pt x="0" y="3908895"/>
                          </a:cubicBezTo>
                          <a:cubicBezTo>
                            <a:pt x="-14493" y="3736701"/>
                            <a:pt x="-31331" y="3549926"/>
                            <a:pt x="0" y="3195051"/>
                          </a:cubicBezTo>
                          <a:cubicBezTo>
                            <a:pt x="31331" y="2840176"/>
                            <a:pt x="26183" y="2877994"/>
                            <a:pt x="0" y="2579669"/>
                          </a:cubicBezTo>
                          <a:cubicBezTo>
                            <a:pt x="-26183" y="2281344"/>
                            <a:pt x="18955" y="2310850"/>
                            <a:pt x="0" y="2062749"/>
                          </a:cubicBezTo>
                          <a:cubicBezTo>
                            <a:pt x="-18955" y="1814648"/>
                            <a:pt x="-20570" y="1676471"/>
                            <a:pt x="0" y="1447367"/>
                          </a:cubicBezTo>
                          <a:cubicBezTo>
                            <a:pt x="20570" y="1218263"/>
                            <a:pt x="-871" y="1082867"/>
                            <a:pt x="0" y="979676"/>
                          </a:cubicBezTo>
                          <a:cubicBezTo>
                            <a:pt x="871" y="876485"/>
                            <a:pt x="5464" y="398529"/>
                            <a:pt x="0" y="167372"/>
                          </a:cubicBezTo>
                          <a:close/>
                        </a:path>
                      </a:pathLst>
                    </a:custGeom>
                    <ask:type>
                      <ask:lineSketchNone/>
                    </ask:type>
                  </ask:lineSketchStyleProps>
                </a:ext>
              </a:extLst>
            </a:ln>
            <a:effectLst/>
          </p:spPr>
          <p:txBody>
            <a:bodyPr vert="horz" wrap="square" lIns="24387" tIns="12194" rIns="24387" bIns="12194"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802.11-2012</a:t>
              </a:r>
            </a:p>
          </p:txBody>
        </p:sp>
        <p:sp>
          <p:nvSpPr>
            <p:cNvPr id="126" name="Rectangle 125">
              <a:extLst>
                <a:ext uri="{FF2B5EF4-FFF2-40B4-BE49-F238E27FC236}">
                  <a16:creationId xmlns:a16="http://schemas.microsoft.com/office/drawing/2014/main" id="{0331DD79-BB30-4E6B-8F82-DCB6791AEA07}"/>
                </a:ext>
              </a:extLst>
            </p:cNvPr>
            <p:cNvSpPr/>
            <p:nvPr/>
          </p:nvSpPr>
          <p:spPr bwMode="auto">
            <a:xfrm>
              <a:off x="2998161" y="2107498"/>
              <a:ext cx="152558" cy="113629"/>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572024"/>
                        <a:gd name="connsiteY0" fmla="*/ 0 h 426058"/>
                        <a:gd name="connsiteX1" fmla="*/ 572024 w 572024"/>
                        <a:gd name="connsiteY1" fmla="*/ 0 h 426058"/>
                        <a:gd name="connsiteX2" fmla="*/ 572024 w 572024"/>
                        <a:gd name="connsiteY2" fmla="*/ 426058 h 426058"/>
                        <a:gd name="connsiteX3" fmla="*/ 0 w 572024"/>
                        <a:gd name="connsiteY3" fmla="*/ 426058 h 426058"/>
                        <a:gd name="connsiteX4" fmla="*/ 0 w 572024"/>
                        <a:gd name="connsiteY4" fmla="*/ 0 h 4260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2024" h="426058" fill="none" extrusionOk="0">
                          <a:moveTo>
                            <a:pt x="0" y="0"/>
                          </a:moveTo>
                          <a:cubicBezTo>
                            <a:pt x="223233" y="-17373"/>
                            <a:pt x="446176" y="59956"/>
                            <a:pt x="572024" y="0"/>
                          </a:cubicBezTo>
                          <a:cubicBezTo>
                            <a:pt x="614829" y="141554"/>
                            <a:pt x="534192" y="221015"/>
                            <a:pt x="572024" y="426058"/>
                          </a:cubicBezTo>
                          <a:cubicBezTo>
                            <a:pt x="349953" y="426313"/>
                            <a:pt x="227037" y="370408"/>
                            <a:pt x="0" y="426058"/>
                          </a:cubicBezTo>
                          <a:cubicBezTo>
                            <a:pt x="-41177" y="265642"/>
                            <a:pt x="41702" y="189828"/>
                            <a:pt x="0" y="0"/>
                          </a:cubicBezTo>
                          <a:close/>
                        </a:path>
                        <a:path w="572024" h="426058" stroke="0" extrusionOk="0">
                          <a:moveTo>
                            <a:pt x="0" y="0"/>
                          </a:moveTo>
                          <a:cubicBezTo>
                            <a:pt x="195255" y="-3798"/>
                            <a:pt x="363305" y="49999"/>
                            <a:pt x="572024" y="0"/>
                          </a:cubicBezTo>
                          <a:cubicBezTo>
                            <a:pt x="574429" y="167471"/>
                            <a:pt x="538371" y="274979"/>
                            <a:pt x="572024" y="426058"/>
                          </a:cubicBezTo>
                          <a:cubicBezTo>
                            <a:pt x="314275" y="482751"/>
                            <a:pt x="261434" y="367600"/>
                            <a:pt x="0" y="426058"/>
                          </a:cubicBezTo>
                          <a:cubicBezTo>
                            <a:pt x="-31562" y="234601"/>
                            <a:pt x="47412" y="187062"/>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11k</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RRM</a:t>
              </a:r>
              <a:endParaRPr lang="en-US" sz="1200" b="1" dirty="0">
                <a:solidFill>
                  <a:schemeClr val="tx1"/>
                </a:solidFill>
                <a:cs typeface="Arial" panose="020B0604020202020204" pitchFamily="34" charset="0"/>
              </a:endParaRPr>
            </a:p>
          </p:txBody>
        </p:sp>
        <p:sp>
          <p:nvSpPr>
            <p:cNvPr id="127" name="Rectangle 126">
              <a:extLst>
                <a:ext uri="{FF2B5EF4-FFF2-40B4-BE49-F238E27FC236}">
                  <a16:creationId xmlns:a16="http://schemas.microsoft.com/office/drawing/2014/main" id="{0C091746-736C-46B2-A2A0-5DD6A29A59FD}"/>
                </a:ext>
              </a:extLst>
            </p:cNvPr>
            <p:cNvSpPr/>
            <p:nvPr/>
          </p:nvSpPr>
          <p:spPr bwMode="auto">
            <a:xfrm>
              <a:off x="3187582" y="2107498"/>
              <a:ext cx="152558" cy="113629"/>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572024"/>
                        <a:gd name="connsiteY0" fmla="*/ 0 h 426058"/>
                        <a:gd name="connsiteX1" fmla="*/ 572024 w 572024"/>
                        <a:gd name="connsiteY1" fmla="*/ 0 h 426058"/>
                        <a:gd name="connsiteX2" fmla="*/ 572024 w 572024"/>
                        <a:gd name="connsiteY2" fmla="*/ 426058 h 426058"/>
                        <a:gd name="connsiteX3" fmla="*/ 0 w 572024"/>
                        <a:gd name="connsiteY3" fmla="*/ 426058 h 426058"/>
                        <a:gd name="connsiteX4" fmla="*/ 0 w 572024"/>
                        <a:gd name="connsiteY4" fmla="*/ 0 h 4260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2024" h="426058" fill="none" extrusionOk="0">
                          <a:moveTo>
                            <a:pt x="0" y="0"/>
                          </a:moveTo>
                          <a:cubicBezTo>
                            <a:pt x="223233" y="-17373"/>
                            <a:pt x="446176" y="59956"/>
                            <a:pt x="572024" y="0"/>
                          </a:cubicBezTo>
                          <a:cubicBezTo>
                            <a:pt x="614829" y="141554"/>
                            <a:pt x="534192" y="221015"/>
                            <a:pt x="572024" y="426058"/>
                          </a:cubicBezTo>
                          <a:cubicBezTo>
                            <a:pt x="349953" y="426313"/>
                            <a:pt x="227037" y="370408"/>
                            <a:pt x="0" y="426058"/>
                          </a:cubicBezTo>
                          <a:cubicBezTo>
                            <a:pt x="-41177" y="265642"/>
                            <a:pt x="41702" y="189828"/>
                            <a:pt x="0" y="0"/>
                          </a:cubicBezTo>
                          <a:close/>
                        </a:path>
                        <a:path w="572024" h="426058" stroke="0" extrusionOk="0">
                          <a:moveTo>
                            <a:pt x="0" y="0"/>
                          </a:moveTo>
                          <a:cubicBezTo>
                            <a:pt x="195255" y="-3798"/>
                            <a:pt x="363305" y="49999"/>
                            <a:pt x="572024" y="0"/>
                          </a:cubicBezTo>
                          <a:cubicBezTo>
                            <a:pt x="574429" y="167471"/>
                            <a:pt x="538371" y="274979"/>
                            <a:pt x="572024" y="426058"/>
                          </a:cubicBezTo>
                          <a:cubicBezTo>
                            <a:pt x="314275" y="482751"/>
                            <a:pt x="261434" y="367600"/>
                            <a:pt x="0" y="426058"/>
                          </a:cubicBezTo>
                          <a:cubicBezTo>
                            <a:pt x="-31562" y="234601"/>
                            <a:pt x="47412" y="187062"/>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11s</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Mesh</a:t>
              </a:r>
            </a:p>
          </p:txBody>
        </p:sp>
        <p:sp>
          <p:nvSpPr>
            <p:cNvPr id="128" name="Rectangle 127">
              <a:extLst>
                <a:ext uri="{FF2B5EF4-FFF2-40B4-BE49-F238E27FC236}">
                  <a16:creationId xmlns:a16="http://schemas.microsoft.com/office/drawing/2014/main" id="{D0366111-CBFD-48CD-B7B8-A32CA36A994B}"/>
                </a:ext>
              </a:extLst>
            </p:cNvPr>
            <p:cNvSpPr/>
            <p:nvPr/>
          </p:nvSpPr>
          <p:spPr bwMode="auto">
            <a:xfrm>
              <a:off x="3000720" y="2241472"/>
              <a:ext cx="152558" cy="113629"/>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572024"/>
                        <a:gd name="connsiteY0" fmla="*/ 0 h 426058"/>
                        <a:gd name="connsiteX1" fmla="*/ 572024 w 572024"/>
                        <a:gd name="connsiteY1" fmla="*/ 0 h 426058"/>
                        <a:gd name="connsiteX2" fmla="*/ 572024 w 572024"/>
                        <a:gd name="connsiteY2" fmla="*/ 426058 h 426058"/>
                        <a:gd name="connsiteX3" fmla="*/ 0 w 572024"/>
                        <a:gd name="connsiteY3" fmla="*/ 426058 h 426058"/>
                        <a:gd name="connsiteX4" fmla="*/ 0 w 572024"/>
                        <a:gd name="connsiteY4" fmla="*/ 0 h 4260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2024" h="426058" fill="none" extrusionOk="0">
                          <a:moveTo>
                            <a:pt x="0" y="0"/>
                          </a:moveTo>
                          <a:cubicBezTo>
                            <a:pt x="223233" y="-17373"/>
                            <a:pt x="446176" y="59956"/>
                            <a:pt x="572024" y="0"/>
                          </a:cubicBezTo>
                          <a:cubicBezTo>
                            <a:pt x="614829" y="141554"/>
                            <a:pt x="534192" y="221015"/>
                            <a:pt x="572024" y="426058"/>
                          </a:cubicBezTo>
                          <a:cubicBezTo>
                            <a:pt x="349953" y="426313"/>
                            <a:pt x="227037" y="370408"/>
                            <a:pt x="0" y="426058"/>
                          </a:cubicBezTo>
                          <a:cubicBezTo>
                            <a:pt x="-41177" y="265642"/>
                            <a:pt x="41702" y="189828"/>
                            <a:pt x="0" y="0"/>
                          </a:cubicBezTo>
                          <a:close/>
                        </a:path>
                        <a:path w="572024" h="426058" stroke="0" extrusionOk="0">
                          <a:moveTo>
                            <a:pt x="0" y="0"/>
                          </a:moveTo>
                          <a:cubicBezTo>
                            <a:pt x="195255" y="-3798"/>
                            <a:pt x="363305" y="49999"/>
                            <a:pt x="572024" y="0"/>
                          </a:cubicBezTo>
                          <a:cubicBezTo>
                            <a:pt x="574429" y="167471"/>
                            <a:pt x="538371" y="274979"/>
                            <a:pt x="572024" y="426058"/>
                          </a:cubicBezTo>
                          <a:cubicBezTo>
                            <a:pt x="314275" y="482751"/>
                            <a:pt x="261434" y="367600"/>
                            <a:pt x="0" y="426058"/>
                          </a:cubicBezTo>
                          <a:cubicBezTo>
                            <a:pt x="-31562" y="234601"/>
                            <a:pt x="47412" y="187062"/>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11u</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WIEN</a:t>
              </a:r>
              <a:endParaRPr lang="en-US" sz="1200" b="1" dirty="0">
                <a:solidFill>
                  <a:schemeClr val="tx1"/>
                </a:solidFill>
                <a:cs typeface="Arial" panose="020B0604020202020204" pitchFamily="34" charset="0"/>
              </a:endParaRPr>
            </a:p>
          </p:txBody>
        </p:sp>
        <p:sp>
          <p:nvSpPr>
            <p:cNvPr id="129" name="Rectangle 128">
              <a:extLst>
                <a:ext uri="{FF2B5EF4-FFF2-40B4-BE49-F238E27FC236}">
                  <a16:creationId xmlns:a16="http://schemas.microsoft.com/office/drawing/2014/main" id="{55206742-3442-4261-AE1F-FFC2E9FC7D8C}"/>
                </a:ext>
              </a:extLst>
            </p:cNvPr>
            <p:cNvSpPr/>
            <p:nvPr/>
          </p:nvSpPr>
          <p:spPr bwMode="auto">
            <a:xfrm>
              <a:off x="3187582" y="2240364"/>
              <a:ext cx="152558" cy="113629"/>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572024"/>
                        <a:gd name="connsiteY0" fmla="*/ 0 h 426058"/>
                        <a:gd name="connsiteX1" fmla="*/ 572024 w 572024"/>
                        <a:gd name="connsiteY1" fmla="*/ 0 h 426058"/>
                        <a:gd name="connsiteX2" fmla="*/ 572024 w 572024"/>
                        <a:gd name="connsiteY2" fmla="*/ 426058 h 426058"/>
                        <a:gd name="connsiteX3" fmla="*/ 0 w 572024"/>
                        <a:gd name="connsiteY3" fmla="*/ 426058 h 426058"/>
                        <a:gd name="connsiteX4" fmla="*/ 0 w 572024"/>
                        <a:gd name="connsiteY4" fmla="*/ 0 h 4260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2024" h="426058" fill="none" extrusionOk="0">
                          <a:moveTo>
                            <a:pt x="0" y="0"/>
                          </a:moveTo>
                          <a:cubicBezTo>
                            <a:pt x="223233" y="-17373"/>
                            <a:pt x="446176" y="59956"/>
                            <a:pt x="572024" y="0"/>
                          </a:cubicBezTo>
                          <a:cubicBezTo>
                            <a:pt x="614829" y="141554"/>
                            <a:pt x="534192" y="221015"/>
                            <a:pt x="572024" y="426058"/>
                          </a:cubicBezTo>
                          <a:cubicBezTo>
                            <a:pt x="349953" y="426313"/>
                            <a:pt x="227037" y="370408"/>
                            <a:pt x="0" y="426058"/>
                          </a:cubicBezTo>
                          <a:cubicBezTo>
                            <a:pt x="-41177" y="265642"/>
                            <a:pt x="41702" y="189828"/>
                            <a:pt x="0" y="0"/>
                          </a:cubicBezTo>
                          <a:close/>
                        </a:path>
                        <a:path w="572024" h="426058" stroke="0" extrusionOk="0">
                          <a:moveTo>
                            <a:pt x="0" y="0"/>
                          </a:moveTo>
                          <a:cubicBezTo>
                            <a:pt x="195255" y="-3798"/>
                            <a:pt x="363305" y="49999"/>
                            <a:pt x="572024" y="0"/>
                          </a:cubicBezTo>
                          <a:cubicBezTo>
                            <a:pt x="574429" y="167471"/>
                            <a:pt x="538371" y="274979"/>
                            <a:pt x="572024" y="426058"/>
                          </a:cubicBezTo>
                          <a:cubicBezTo>
                            <a:pt x="314275" y="482751"/>
                            <a:pt x="261434" y="367600"/>
                            <a:pt x="0" y="426058"/>
                          </a:cubicBezTo>
                          <a:cubicBezTo>
                            <a:pt x="-31562" y="234601"/>
                            <a:pt x="47412" y="187062"/>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11v</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WNM</a:t>
              </a:r>
              <a:endParaRPr lang="en-US" sz="1200" b="1" dirty="0">
                <a:solidFill>
                  <a:schemeClr val="tx1"/>
                </a:solidFill>
                <a:cs typeface="Arial" panose="020B0604020202020204" pitchFamily="34" charset="0"/>
              </a:endParaRPr>
            </a:p>
          </p:txBody>
        </p:sp>
        <p:sp>
          <p:nvSpPr>
            <p:cNvPr id="130" name="Rectangle 129">
              <a:extLst>
                <a:ext uri="{FF2B5EF4-FFF2-40B4-BE49-F238E27FC236}">
                  <a16:creationId xmlns:a16="http://schemas.microsoft.com/office/drawing/2014/main" id="{31C4D5D4-0C10-49C6-8C8B-9E8353B8118E}"/>
                </a:ext>
              </a:extLst>
            </p:cNvPr>
            <p:cNvSpPr/>
            <p:nvPr/>
          </p:nvSpPr>
          <p:spPr bwMode="auto">
            <a:xfrm>
              <a:off x="2986342" y="2380414"/>
              <a:ext cx="152558" cy="113629"/>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572024"/>
                        <a:gd name="connsiteY0" fmla="*/ 0 h 426058"/>
                        <a:gd name="connsiteX1" fmla="*/ 572024 w 572024"/>
                        <a:gd name="connsiteY1" fmla="*/ 0 h 426058"/>
                        <a:gd name="connsiteX2" fmla="*/ 572024 w 572024"/>
                        <a:gd name="connsiteY2" fmla="*/ 426058 h 426058"/>
                        <a:gd name="connsiteX3" fmla="*/ 0 w 572024"/>
                        <a:gd name="connsiteY3" fmla="*/ 426058 h 426058"/>
                        <a:gd name="connsiteX4" fmla="*/ 0 w 572024"/>
                        <a:gd name="connsiteY4" fmla="*/ 0 h 4260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2024" h="426058" fill="none" extrusionOk="0">
                          <a:moveTo>
                            <a:pt x="0" y="0"/>
                          </a:moveTo>
                          <a:cubicBezTo>
                            <a:pt x="223233" y="-17373"/>
                            <a:pt x="446176" y="59956"/>
                            <a:pt x="572024" y="0"/>
                          </a:cubicBezTo>
                          <a:cubicBezTo>
                            <a:pt x="614829" y="141554"/>
                            <a:pt x="534192" y="221015"/>
                            <a:pt x="572024" y="426058"/>
                          </a:cubicBezTo>
                          <a:cubicBezTo>
                            <a:pt x="349953" y="426313"/>
                            <a:pt x="227037" y="370408"/>
                            <a:pt x="0" y="426058"/>
                          </a:cubicBezTo>
                          <a:cubicBezTo>
                            <a:pt x="-41177" y="265642"/>
                            <a:pt x="41702" y="189828"/>
                            <a:pt x="0" y="0"/>
                          </a:cubicBezTo>
                          <a:close/>
                        </a:path>
                        <a:path w="572024" h="426058" stroke="0" extrusionOk="0">
                          <a:moveTo>
                            <a:pt x="0" y="0"/>
                          </a:moveTo>
                          <a:cubicBezTo>
                            <a:pt x="195255" y="-3798"/>
                            <a:pt x="363305" y="49999"/>
                            <a:pt x="572024" y="0"/>
                          </a:cubicBezTo>
                          <a:cubicBezTo>
                            <a:pt x="574429" y="167471"/>
                            <a:pt x="538371" y="274979"/>
                            <a:pt x="572024" y="426058"/>
                          </a:cubicBezTo>
                          <a:cubicBezTo>
                            <a:pt x="314275" y="482751"/>
                            <a:pt x="261434" y="367600"/>
                            <a:pt x="0" y="426058"/>
                          </a:cubicBezTo>
                          <a:cubicBezTo>
                            <a:pt x="-31562" y="234601"/>
                            <a:pt x="47412" y="187062"/>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11z</a:t>
              </a:r>
            </a:p>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TDLS</a:t>
              </a:r>
            </a:p>
          </p:txBody>
        </p:sp>
        <p:sp>
          <p:nvSpPr>
            <p:cNvPr id="131" name="Rectangle 130">
              <a:extLst>
                <a:ext uri="{FF2B5EF4-FFF2-40B4-BE49-F238E27FC236}">
                  <a16:creationId xmlns:a16="http://schemas.microsoft.com/office/drawing/2014/main" id="{F49ECFC0-A6F9-4BB2-885C-0A0F24404E15}"/>
                </a:ext>
              </a:extLst>
            </p:cNvPr>
            <p:cNvSpPr/>
            <p:nvPr/>
          </p:nvSpPr>
          <p:spPr bwMode="auto">
            <a:xfrm>
              <a:off x="3157605" y="2381544"/>
              <a:ext cx="196707" cy="113629"/>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737566"/>
                        <a:gd name="connsiteY0" fmla="*/ 0 h 426058"/>
                        <a:gd name="connsiteX1" fmla="*/ 383534 w 737566"/>
                        <a:gd name="connsiteY1" fmla="*/ 0 h 426058"/>
                        <a:gd name="connsiteX2" fmla="*/ 737566 w 737566"/>
                        <a:gd name="connsiteY2" fmla="*/ 0 h 426058"/>
                        <a:gd name="connsiteX3" fmla="*/ 737566 w 737566"/>
                        <a:gd name="connsiteY3" fmla="*/ 426058 h 426058"/>
                        <a:gd name="connsiteX4" fmla="*/ 354032 w 737566"/>
                        <a:gd name="connsiteY4" fmla="*/ 426058 h 426058"/>
                        <a:gd name="connsiteX5" fmla="*/ 0 w 737566"/>
                        <a:gd name="connsiteY5" fmla="*/ 426058 h 426058"/>
                        <a:gd name="connsiteX6" fmla="*/ 0 w 737566"/>
                        <a:gd name="connsiteY6"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37566" h="426058" fill="none" extrusionOk="0">
                          <a:moveTo>
                            <a:pt x="0" y="0"/>
                          </a:moveTo>
                          <a:cubicBezTo>
                            <a:pt x="187892" y="-8163"/>
                            <a:pt x="293233" y="6669"/>
                            <a:pt x="383534" y="0"/>
                          </a:cubicBezTo>
                          <a:cubicBezTo>
                            <a:pt x="473835" y="-6669"/>
                            <a:pt x="620875" y="35708"/>
                            <a:pt x="737566" y="0"/>
                          </a:cubicBezTo>
                          <a:cubicBezTo>
                            <a:pt x="737876" y="161020"/>
                            <a:pt x="712067" y="300981"/>
                            <a:pt x="737566" y="426058"/>
                          </a:cubicBezTo>
                          <a:cubicBezTo>
                            <a:pt x="565250" y="469959"/>
                            <a:pt x="532511" y="413782"/>
                            <a:pt x="354032" y="426058"/>
                          </a:cubicBezTo>
                          <a:cubicBezTo>
                            <a:pt x="175553" y="438334"/>
                            <a:pt x="152216" y="385032"/>
                            <a:pt x="0" y="426058"/>
                          </a:cubicBezTo>
                          <a:cubicBezTo>
                            <a:pt x="-18488" y="217476"/>
                            <a:pt x="1245" y="208649"/>
                            <a:pt x="0" y="0"/>
                          </a:cubicBezTo>
                          <a:close/>
                        </a:path>
                        <a:path w="737566" h="426058" stroke="0" extrusionOk="0">
                          <a:moveTo>
                            <a:pt x="0" y="0"/>
                          </a:moveTo>
                          <a:cubicBezTo>
                            <a:pt x="79195" y="-24426"/>
                            <a:pt x="234610" y="36638"/>
                            <a:pt x="368783" y="0"/>
                          </a:cubicBezTo>
                          <a:cubicBezTo>
                            <a:pt x="502956" y="-36638"/>
                            <a:pt x="598959" y="30772"/>
                            <a:pt x="737566" y="0"/>
                          </a:cubicBezTo>
                          <a:cubicBezTo>
                            <a:pt x="759416" y="168490"/>
                            <a:pt x="693844" y="293778"/>
                            <a:pt x="737566" y="426058"/>
                          </a:cubicBezTo>
                          <a:cubicBezTo>
                            <a:pt x="659940" y="451796"/>
                            <a:pt x="454845" y="392254"/>
                            <a:pt x="361407" y="426058"/>
                          </a:cubicBezTo>
                          <a:cubicBezTo>
                            <a:pt x="267969" y="459862"/>
                            <a:pt x="175007" y="415508"/>
                            <a:pt x="0" y="426058"/>
                          </a:cubicBezTo>
                          <a:cubicBezTo>
                            <a:pt x="-22039" y="270506"/>
                            <a:pt x="30056" y="96228"/>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11r</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Fast Roam</a:t>
              </a:r>
              <a:endParaRPr lang="en-US" sz="1200" b="1" dirty="0">
                <a:solidFill>
                  <a:schemeClr val="tx1"/>
                </a:solidFill>
                <a:cs typeface="Arial" panose="020B0604020202020204" pitchFamily="34" charset="0"/>
              </a:endParaRPr>
            </a:p>
          </p:txBody>
        </p:sp>
        <p:sp>
          <p:nvSpPr>
            <p:cNvPr id="132" name="Rectangle 131">
              <a:extLst>
                <a:ext uri="{FF2B5EF4-FFF2-40B4-BE49-F238E27FC236}">
                  <a16:creationId xmlns:a16="http://schemas.microsoft.com/office/drawing/2014/main" id="{B2D23E3B-74EE-48D2-A162-85F88BAB2F14}"/>
                </a:ext>
              </a:extLst>
            </p:cNvPr>
            <p:cNvSpPr/>
            <p:nvPr/>
          </p:nvSpPr>
          <p:spPr bwMode="auto">
            <a:xfrm>
              <a:off x="3000720" y="2526920"/>
              <a:ext cx="331096" cy="183683"/>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1055762"/>
                        <a:gd name="connsiteY0" fmla="*/ 0 h 556193"/>
                        <a:gd name="connsiteX1" fmla="*/ 548996 w 1055762"/>
                        <a:gd name="connsiteY1" fmla="*/ 0 h 556193"/>
                        <a:gd name="connsiteX2" fmla="*/ 1055762 w 1055762"/>
                        <a:gd name="connsiteY2" fmla="*/ 0 h 556193"/>
                        <a:gd name="connsiteX3" fmla="*/ 1055762 w 1055762"/>
                        <a:gd name="connsiteY3" fmla="*/ 556193 h 556193"/>
                        <a:gd name="connsiteX4" fmla="*/ 506766 w 1055762"/>
                        <a:gd name="connsiteY4" fmla="*/ 556193 h 556193"/>
                        <a:gd name="connsiteX5" fmla="*/ 0 w 1055762"/>
                        <a:gd name="connsiteY5" fmla="*/ 556193 h 556193"/>
                        <a:gd name="connsiteX6" fmla="*/ 0 w 1055762"/>
                        <a:gd name="connsiteY6" fmla="*/ 0 h 5561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55762" h="556193" fill="none" extrusionOk="0">
                          <a:moveTo>
                            <a:pt x="0" y="0"/>
                          </a:moveTo>
                          <a:cubicBezTo>
                            <a:pt x="228542" y="-29125"/>
                            <a:pt x="394639" y="49519"/>
                            <a:pt x="548996" y="0"/>
                          </a:cubicBezTo>
                          <a:cubicBezTo>
                            <a:pt x="703353" y="-49519"/>
                            <a:pt x="935722" y="7573"/>
                            <a:pt x="1055762" y="0"/>
                          </a:cubicBezTo>
                          <a:cubicBezTo>
                            <a:pt x="1100509" y="141920"/>
                            <a:pt x="1042525" y="313241"/>
                            <a:pt x="1055762" y="556193"/>
                          </a:cubicBezTo>
                          <a:cubicBezTo>
                            <a:pt x="911466" y="578009"/>
                            <a:pt x="641722" y="520239"/>
                            <a:pt x="506766" y="556193"/>
                          </a:cubicBezTo>
                          <a:cubicBezTo>
                            <a:pt x="371810" y="592147"/>
                            <a:pt x="246026" y="542388"/>
                            <a:pt x="0" y="556193"/>
                          </a:cubicBezTo>
                          <a:cubicBezTo>
                            <a:pt x="-35197" y="280007"/>
                            <a:pt x="61067" y="164095"/>
                            <a:pt x="0" y="0"/>
                          </a:cubicBezTo>
                          <a:close/>
                        </a:path>
                        <a:path w="1055762" h="556193" stroke="0" extrusionOk="0">
                          <a:moveTo>
                            <a:pt x="0" y="0"/>
                          </a:moveTo>
                          <a:cubicBezTo>
                            <a:pt x="218629" y="-3288"/>
                            <a:pt x="319640" y="59409"/>
                            <a:pt x="527881" y="0"/>
                          </a:cubicBezTo>
                          <a:cubicBezTo>
                            <a:pt x="736122" y="-59409"/>
                            <a:pt x="929898" y="58379"/>
                            <a:pt x="1055762" y="0"/>
                          </a:cubicBezTo>
                          <a:cubicBezTo>
                            <a:pt x="1073282" y="113939"/>
                            <a:pt x="1012981" y="408357"/>
                            <a:pt x="1055762" y="556193"/>
                          </a:cubicBezTo>
                          <a:cubicBezTo>
                            <a:pt x="826302" y="566235"/>
                            <a:pt x="639217" y="534116"/>
                            <a:pt x="517323" y="556193"/>
                          </a:cubicBezTo>
                          <a:cubicBezTo>
                            <a:pt x="395429" y="578270"/>
                            <a:pt x="237395" y="543531"/>
                            <a:pt x="0" y="556193"/>
                          </a:cubicBezTo>
                          <a:cubicBezTo>
                            <a:pt x="-17907" y="316178"/>
                            <a:pt x="52380" y="232653"/>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11w</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Management Frame Security</a:t>
              </a:r>
              <a:endParaRPr lang="en-US" sz="1200" b="1" dirty="0">
                <a:solidFill>
                  <a:schemeClr val="tx1"/>
                </a:solidFill>
                <a:cs typeface="Arial" panose="020B0604020202020204" pitchFamily="34" charset="0"/>
              </a:endParaRPr>
            </a:p>
          </p:txBody>
        </p:sp>
        <p:sp>
          <p:nvSpPr>
            <p:cNvPr id="133" name="Rectangle 132">
              <a:extLst>
                <a:ext uri="{FF2B5EF4-FFF2-40B4-BE49-F238E27FC236}">
                  <a16:creationId xmlns:a16="http://schemas.microsoft.com/office/drawing/2014/main" id="{F3C6D4C6-F359-445E-BA16-A8336721BBB6}"/>
                </a:ext>
              </a:extLst>
            </p:cNvPr>
            <p:cNvSpPr/>
            <p:nvPr/>
          </p:nvSpPr>
          <p:spPr bwMode="auto">
            <a:xfrm>
              <a:off x="3000714" y="2834236"/>
              <a:ext cx="331102" cy="162076"/>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1289009"/>
                        <a:gd name="connsiteY0" fmla="*/ 0 h 556193"/>
                        <a:gd name="connsiteX1" fmla="*/ 429670 w 1289009"/>
                        <a:gd name="connsiteY1" fmla="*/ 0 h 556193"/>
                        <a:gd name="connsiteX2" fmla="*/ 859339 w 1289009"/>
                        <a:gd name="connsiteY2" fmla="*/ 0 h 556193"/>
                        <a:gd name="connsiteX3" fmla="*/ 1289009 w 1289009"/>
                        <a:gd name="connsiteY3" fmla="*/ 0 h 556193"/>
                        <a:gd name="connsiteX4" fmla="*/ 1289009 w 1289009"/>
                        <a:gd name="connsiteY4" fmla="*/ 556193 h 556193"/>
                        <a:gd name="connsiteX5" fmla="*/ 872229 w 1289009"/>
                        <a:gd name="connsiteY5" fmla="*/ 556193 h 556193"/>
                        <a:gd name="connsiteX6" fmla="*/ 442560 w 1289009"/>
                        <a:gd name="connsiteY6" fmla="*/ 556193 h 556193"/>
                        <a:gd name="connsiteX7" fmla="*/ 0 w 1289009"/>
                        <a:gd name="connsiteY7" fmla="*/ 556193 h 556193"/>
                        <a:gd name="connsiteX8" fmla="*/ 0 w 1289009"/>
                        <a:gd name="connsiteY8" fmla="*/ 0 h 5561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89009" h="556193" fill="none" extrusionOk="0">
                          <a:moveTo>
                            <a:pt x="0" y="0"/>
                          </a:moveTo>
                          <a:cubicBezTo>
                            <a:pt x="201815" y="-21234"/>
                            <a:pt x="338756" y="304"/>
                            <a:pt x="429670" y="0"/>
                          </a:cubicBezTo>
                          <a:cubicBezTo>
                            <a:pt x="520584" y="-304"/>
                            <a:pt x="756316" y="38124"/>
                            <a:pt x="859339" y="0"/>
                          </a:cubicBezTo>
                          <a:cubicBezTo>
                            <a:pt x="962362" y="-38124"/>
                            <a:pt x="1150552" y="48798"/>
                            <a:pt x="1289009" y="0"/>
                          </a:cubicBezTo>
                          <a:cubicBezTo>
                            <a:pt x="1302737" y="252276"/>
                            <a:pt x="1243054" y="322082"/>
                            <a:pt x="1289009" y="556193"/>
                          </a:cubicBezTo>
                          <a:cubicBezTo>
                            <a:pt x="1188416" y="577036"/>
                            <a:pt x="1024124" y="532399"/>
                            <a:pt x="872229" y="556193"/>
                          </a:cubicBezTo>
                          <a:cubicBezTo>
                            <a:pt x="720334" y="579987"/>
                            <a:pt x="557963" y="535115"/>
                            <a:pt x="442560" y="556193"/>
                          </a:cubicBezTo>
                          <a:cubicBezTo>
                            <a:pt x="327157" y="577271"/>
                            <a:pt x="122267" y="547059"/>
                            <a:pt x="0" y="556193"/>
                          </a:cubicBezTo>
                          <a:cubicBezTo>
                            <a:pt x="-49190" y="336731"/>
                            <a:pt x="56761" y="233697"/>
                            <a:pt x="0" y="0"/>
                          </a:cubicBezTo>
                          <a:close/>
                        </a:path>
                        <a:path w="1289009" h="556193" stroke="0" extrusionOk="0">
                          <a:moveTo>
                            <a:pt x="0" y="0"/>
                          </a:moveTo>
                          <a:cubicBezTo>
                            <a:pt x="172955" y="-30474"/>
                            <a:pt x="229838" y="18766"/>
                            <a:pt x="429670" y="0"/>
                          </a:cubicBezTo>
                          <a:cubicBezTo>
                            <a:pt x="629502" y="-18766"/>
                            <a:pt x="644752" y="23754"/>
                            <a:pt x="820669" y="0"/>
                          </a:cubicBezTo>
                          <a:cubicBezTo>
                            <a:pt x="996586" y="-23754"/>
                            <a:pt x="1078247" y="47352"/>
                            <a:pt x="1289009" y="0"/>
                          </a:cubicBezTo>
                          <a:cubicBezTo>
                            <a:pt x="1315923" y="263320"/>
                            <a:pt x="1243078" y="361504"/>
                            <a:pt x="1289009" y="556193"/>
                          </a:cubicBezTo>
                          <a:cubicBezTo>
                            <a:pt x="1080246" y="591858"/>
                            <a:pt x="1039716" y="511203"/>
                            <a:pt x="846449" y="556193"/>
                          </a:cubicBezTo>
                          <a:cubicBezTo>
                            <a:pt x="653182" y="601183"/>
                            <a:pt x="550392" y="507383"/>
                            <a:pt x="416780" y="556193"/>
                          </a:cubicBezTo>
                          <a:cubicBezTo>
                            <a:pt x="283168" y="605003"/>
                            <a:pt x="195930" y="539573"/>
                            <a:pt x="0" y="556193"/>
                          </a:cubicBezTo>
                          <a:cubicBezTo>
                            <a:pt x="-23940" y="319059"/>
                            <a:pt x="9038" y="138192"/>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11n</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High Throughput (&gt;100 Mb/s)</a:t>
              </a:r>
              <a:endParaRPr lang="en-US" sz="1200" b="1" dirty="0">
                <a:solidFill>
                  <a:schemeClr val="tx1"/>
                </a:solidFill>
                <a:cs typeface="Arial" panose="020B0604020202020204" pitchFamily="34" charset="0"/>
              </a:endParaRPr>
            </a:p>
          </p:txBody>
        </p:sp>
        <p:sp>
          <p:nvSpPr>
            <p:cNvPr id="134" name="Rectangle 133">
              <a:extLst>
                <a:ext uri="{FF2B5EF4-FFF2-40B4-BE49-F238E27FC236}">
                  <a16:creationId xmlns:a16="http://schemas.microsoft.com/office/drawing/2014/main" id="{69639701-59C8-4BBC-BF60-687055FF1F15}"/>
                </a:ext>
              </a:extLst>
            </p:cNvPr>
            <p:cNvSpPr/>
            <p:nvPr/>
          </p:nvSpPr>
          <p:spPr bwMode="auto">
            <a:xfrm>
              <a:off x="3001676" y="3022561"/>
              <a:ext cx="331102" cy="113629"/>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1241487"/>
                        <a:gd name="connsiteY0" fmla="*/ 0 h 426058"/>
                        <a:gd name="connsiteX1" fmla="*/ 413829 w 1241487"/>
                        <a:gd name="connsiteY1" fmla="*/ 0 h 426058"/>
                        <a:gd name="connsiteX2" fmla="*/ 827658 w 1241487"/>
                        <a:gd name="connsiteY2" fmla="*/ 0 h 426058"/>
                        <a:gd name="connsiteX3" fmla="*/ 1241487 w 1241487"/>
                        <a:gd name="connsiteY3" fmla="*/ 0 h 426058"/>
                        <a:gd name="connsiteX4" fmla="*/ 1241487 w 1241487"/>
                        <a:gd name="connsiteY4" fmla="*/ 426058 h 426058"/>
                        <a:gd name="connsiteX5" fmla="*/ 840073 w 1241487"/>
                        <a:gd name="connsiteY5" fmla="*/ 426058 h 426058"/>
                        <a:gd name="connsiteX6" fmla="*/ 426244 w 1241487"/>
                        <a:gd name="connsiteY6" fmla="*/ 426058 h 426058"/>
                        <a:gd name="connsiteX7" fmla="*/ 0 w 1241487"/>
                        <a:gd name="connsiteY7" fmla="*/ 426058 h 426058"/>
                        <a:gd name="connsiteX8" fmla="*/ 0 w 1241487"/>
                        <a:gd name="connsiteY8" fmla="*/ 0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1487" h="426058" fill="none" extrusionOk="0">
                          <a:moveTo>
                            <a:pt x="0" y="0"/>
                          </a:moveTo>
                          <a:cubicBezTo>
                            <a:pt x="148517" y="-11346"/>
                            <a:pt x="270500" y="26190"/>
                            <a:pt x="413829" y="0"/>
                          </a:cubicBezTo>
                          <a:cubicBezTo>
                            <a:pt x="557158" y="-26190"/>
                            <a:pt x="632437" y="42392"/>
                            <a:pt x="827658" y="0"/>
                          </a:cubicBezTo>
                          <a:cubicBezTo>
                            <a:pt x="1022879" y="-42392"/>
                            <a:pt x="1115765" y="25863"/>
                            <a:pt x="1241487" y="0"/>
                          </a:cubicBezTo>
                          <a:cubicBezTo>
                            <a:pt x="1288308" y="123265"/>
                            <a:pt x="1217066" y="325296"/>
                            <a:pt x="1241487" y="426058"/>
                          </a:cubicBezTo>
                          <a:cubicBezTo>
                            <a:pt x="1060521" y="442292"/>
                            <a:pt x="1040755" y="393213"/>
                            <a:pt x="840073" y="426058"/>
                          </a:cubicBezTo>
                          <a:cubicBezTo>
                            <a:pt x="639391" y="458903"/>
                            <a:pt x="584941" y="389471"/>
                            <a:pt x="426244" y="426058"/>
                          </a:cubicBezTo>
                          <a:cubicBezTo>
                            <a:pt x="267547" y="462645"/>
                            <a:pt x="98936" y="400491"/>
                            <a:pt x="0" y="426058"/>
                          </a:cubicBezTo>
                          <a:cubicBezTo>
                            <a:pt x="-13212" y="261476"/>
                            <a:pt x="19499" y="156572"/>
                            <a:pt x="0" y="0"/>
                          </a:cubicBezTo>
                          <a:close/>
                        </a:path>
                        <a:path w="1241487" h="426058" stroke="0" extrusionOk="0">
                          <a:moveTo>
                            <a:pt x="0" y="0"/>
                          </a:moveTo>
                          <a:cubicBezTo>
                            <a:pt x="160742" y="-18400"/>
                            <a:pt x="286803" y="35366"/>
                            <a:pt x="413829" y="0"/>
                          </a:cubicBezTo>
                          <a:cubicBezTo>
                            <a:pt x="540855" y="-35366"/>
                            <a:pt x="713777" y="17758"/>
                            <a:pt x="790413" y="0"/>
                          </a:cubicBezTo>
                          <a:cubicBezTo>
                            <a:pt x="867049" y="-17758"/>
                            <a:pt x="1101939" y="29515"/>
                            <a:pt x="1241487" y="0"/>
                          </a:cubicBezTo>
                          <a:cubicBezTo>
                            <a:pt x="1241658" y="148487"/>
                            <a:pt x="1223421" y="240393"/>
                            <a:pt x="1241487" y="426058"/>
                          </a:cubicBezTo>
                          <a:cubicBezTo>
                            <a:pt x="1111619" y="440338"/>
                            <a:pt x="937534" y="408183"/>
                            <a:pt x="815243" y="426058"/>
                          </a:cubicBezTo>
                          <a:cubicBezTo>
                            <a:pt x="692952" y="443933"/>
                            <a:pt x="509667" y="410586"/>
                            <a:pt x="401414" y="426058"/>
                          </a:cubicBezTo>
                          <a:cubicBezTo>
                            <a:pt x="293161" y="441530"/>
                            <a:pt x="81357" y="425350"/>
                            <a:pt x="0" y="426058"/>
                          </a:cubicBezTo>
                          <a:cubicBezTo>
                            <a:pt x="-13295" y="332860"/>
                            <a:pt x="16137" y="138070"/>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11p</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WAVE</a:t>
              </a:r>
              <a:endParaRPr lang="en-US" sz="1200" b="1" dirty="0">
                <a:solidFill>
                  <a:schemeClr val="tx1"/>
                </a:solidFill>
                <a:cs typeface="Arial" panose="020B0604020202020204" pitchFamily="34" charset="0"/>
              </a:endParaRPr>
            </a:p>
          </p:txBody>
        </p:sp>
        <p:sp>
          <p:nvSpPr>
            <p:cNvPr id="135" name="Rectangle 134">
              <a:extLst>
                <a:ext uri="{FF2B5EF4-FFF2-40B4-BE49-F238E27FC236}">
                  <a16:creationId xmlns:a16="http://schemas.microsoft.com/office/drawing/2014/main" id="{2B2C7780-E6E5-4326-A95C-FE7A9878D2E7}"/>
                </a:ext>
              </a:extLst>
            </p:cNvPr>
            <p:cNvSpPr/>
            <p:nvPr/>
          </p:nvSpPr>
          <p:spPr bwMode="auto">
            <a:xfrm>
              <a:off x="3000740" y="3157513"/>
              <a:ext cx="334253" cy="160452"/>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1253300"/>
                        <a:gd name="connsiteY0" fmla="*/ 0 h 556193"/>
                        <a:gd name="connsiteX1" fmla="*/ 417767 w 1253300"/>
                        <a:gd name="connsiteY1" fmla="*/ 0 h 556193"/>
                        <a:gd name="connsiteX2" fmla="*/ 835533 w 1253300"/>
                        <a:gd name="connsiteY2" fmla="*/ 0 h 556193"/>
                        <a:gd name="connsiteX3" fmla="*/ 1253300 w 1253300"/>
                        <a:gd name="connsiteY3" fmla="*/ 0 h 556193"/>
                        <a:gd name="connsiteX4" fmla="*/ 1253300 w 1253300"/>
                        <a:gd name="connsiteY4" fmla="*/ 556193 h 556193"/>
                        <a:gd name="connsiteX5" fmla="*/ 848066 w 1253300"/>
                        <a:gd name="connsiteY5" fmla="*/ 556193 h 556193"/>
                        <a:gd name="connsiteX6" fmla="*/ 430300 w 1253300"/>
                        <a:gd name="connsiteY6" fmla="*/ 556193 h 556193"/>
                        <a:gd name="connsiteX7" fmla="*/ 0 w 1253300"/>
                        <a:gd name="connsiteY7" fmla="*/ 556193 h 556193"/>
                        <a:gd name="connsiteX8" fmla="*/ 0 w 1253300"/>
                        <a:gd name="connsiteY8" fmla="*/ 0 h 5561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53300" h="556193" fill="none" extrusionOk="0">
                          <a:moveTo>
                            <a:pt x="0" y="0"/>
                          </a:moveTo>
                          <a:cubicBezTo>
                            <a:pt x="176885" y="-21483"/>
                            <a:pt x="306010" y="36997"/>
                            <a:pt x="417767" y="0"/>
                          </a:cubicBezTo>
                          <a:cubicBezTo>
                            <a:pt x="529524" y="-36997"/>
                            <a:pt x="726470" y="17462"/>
                            <a:pt x="835533" y="0"/>
                          </a:cubicBezTo>
                          <a:cubicBezTo>
                            <a:pt x="944596" y="-17462"/>
                            <a:pt x="1072749" y="6091"/>
                            <a:pt x="1253300" y="0"/>
                          </a:cubicBezTo>
                          <a:cubicBezTo>
                            <a:pt x="1267028" y="252276"/>
                            <a:pt x="1207345" y="322082"/>
                            <a:pt x="1253300" y="556193"/>
                          </a:cubicBezTo>
                          <a:cubicBezTo>
                            <a:pt x="1087013" y="591862"/>
                            <a:pt x="953064" y="515252"/>
                            <a:pt x="848066" y="556193"/>
                          </a:cubicBezTo>
                          <a:cubicBezTo>
                            <a:pt x="743068" y="597134"/>
                            <a:pt x="612660" y="540096"/>
                            <a:pt x="430300" y="556193"/>
                          </a:cubicBezTo>
                          <a:cubicBezTo>
                            <a:pt x="247940" y="572290"/>
                            <a:pt x="207648" y="532436"/>
                            <a:pt x="0" y="556193"/>
                          </a:cubicBezTo>
                          <a:cubicBezTo>
                            <a:pt x="-49190" y="336731"/>
                            <a:pt x="56761" y="233697"/>
                            <a:pt x="0" y="0"/>
                          </a:cubicBezTo>
                          <a:close/>
                        </a:path>
                        <a:path w="1253300" h="556193" stroke="0" extrusionOk="0">
                          <a:moveTo>
                            <a:pt x="0" y="0"/>
                          </a:moveTo>
                          <a:cubicBezTo>
                            <a:pt x="169125" y="-9077"/>
                            <a:pt x="247983" y="7508"/>
                            <a:pt x="417767" y="0"/>
                          </a:cubicBezTo>
                          <a:cubicBezTo>
                            <a:pt x="587551" y="-7508"/>
                            <a:pt x="616338" y="30181"/>
                            <a:pt x="797934" y="0"/>
                          </a:cubicBezTo>
                          <a:cubicBezTo>
                            <a:pt x="979530" y="-30181"/>
                            <a:pt x="1118603" y="7422"/>
                            <a:pt x="1253300" y="0"/>
                          </a:cubicBezTo>
                          <a:cubicBezTo>
                            <a:pt x="1280214" y="263320"/>
                            <a:pt x="1207369" y="361504"/>
                            <a:pt x="1253300" y="556193"/>
                          </a:cubicBezTo>
                          <a:cubicBezTo>
                            <a:pt x="1131919" y="561868"/>
                            <a:pt x="977753" y="544071"/>
                            <a:pt x="823000" y="556193"/>
                          </a:cubicBezTo>
                          <a:cubicBezTo>
                            <a:pt x="668247" y="568315"/>
                            <a:pt x="568285" y="547020"/>
                            <a:pt x="405234" y="556193"/>
                          </a:cubicBezTo>
                          <a:cubicBezTo>
                            <a:pt x="242183" y="565366"/>
                            <a:pt x="197064" y="540788"/>
                            <a:pt x="0" y="556193"/>
                          </a:cubicBezTo>
                          <a:cubicBezTo>
                            <a:pt x="-23940" y="319059"/>
                            <a:pt x="9038" y="138192"/>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11y</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Contention Based Protocol</a:t>
              </a:r>
            </a:p>
          </p:txBody>
        </p:sp>
        <p:sp>
          <p:nvSpPr>
            <p:cNvPr id="136" name="Rectangle: Rounded Corners 135">
              <a:extLst>
                <a:ext uri="{FF2B5EF4-FFF2-40B4-BE49-F238E27FC236}">
                  <a16:creationId xmlns:a16="http://schemas.microsoft.com/office/drawing/2014/main" id="{0F739D13-E5EE-442F-AC39-5CA6CDEEF9E1}"/>
                </a:ext>
              </a:extLst>
            </p:cNvPr>
            <p:cNvSpPr/>
            <p:nvPr/>
          </p:nvSpPr>
          <p:spPr bwMode="auto">
            <a:xfrm>
              <a:off x="3419078" y="1943496"/>
              <a:ext cx="390294" cy="1402245"/>
            </a:xfrm>
            <a:prstGeom prst="roundRect">
              <a:avLst>
                <a:gd name="adj" fmla="val 9510"/>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19033472">
                    <a:custGeom>
                      <a:avLst/>
                      <a:gdLst>
                        <a:gd name="connsiteX0" fmla="*/ 0 w 1463430"/>
                        <a:gd name="connsiteY0" fmla="*/ 139172 h 5257800"/>
                        <a:gd name="connsiteX1" fmla="*/ 139172 w 1463430"/>
                        <a:gd name="connsiteY1" fmla="*/ 0 h 5257800"/>
                        <a:gd name="connsiteX2" fmla="*/ 743566 w 1463430"/>
                        <a:gd name="connsiteY2" fmla="*/ 0 h 5257800"/>
                        <a:gd name="connsiteX3" fmla="*/ 1324258 w 1463430"/>
                        <a:gd name="connsiteY3" fmla="*/ 0 h 5257800"/>
                        <a:gd name="connsiteX4" fmla="*/ 1463430 w 1463430"/>
                        <a:gd name="connsiteY4" fmla="*/ 139172 h 5257800"/>
                        <a:gd name="connsiteX5" fmla="*/ 1463430 w 1463430"/>
                        <a:gd name="connsiteY5" fmla="*/ 761604 h 5257800"/>
                        <a:gd name="connsiteX6" fmla="*/ 1463430 w 1463430"/>
                        <a:gd name="connsiteY6" fmla="*/ 1284447 h 5257800"/>
                        <a:gd name="connsiteX7" fmla="*/ 1463430 w 1463430"/>
                        <a:gd name="connsiteY7" fmla="*/ 1757495 h 5257800"/>
                        <a:gd name="connsiteX8" fmla="*/ 1463430 w 1463430"/>
                        <a:gd name="connsiteY8" fmla="*/ 2280338 h 5257800"/>
                        <a:gd name="connsiteX9" fmla="*/ 1463430 w 1463430"/>
                        <a:gd name="connsiteY9" fmla="*/ 2952565 h 5257800"/>
                        <a:gd name="connsiteX10" fmla="*/ 1463430 w 1463430"/>
                        <a:gd name="connsiteY10" fmla="*/ 3475408 h 5257800"/>
                        <a:gd name="connsiteX11" fmla="*/ 1463430 w 1463430"/>
                        <a:gd name="connsiteY11" fmla="*/ 3948456 h 5257800"/>
                        <a:gd name="connsiteX12" fmla="*/ 1463430 w 1463430"/>
                        <a:gd name="connsiteY12" fmla="*/ 4471299 h 5257800"/>
                        <a:gd name="connsiteX13" fmla="*/ 1463430 w 1463430"/>
                        <a:gd name="connsiteY13" fmla="*/ 5118628 h 5257800"/>
                        <a:gd name="connsiteX14" fmla="*/ 1324258 w 1463430"/>
                        <a:gd name="connsiteY14" fmla="*/ 5257800 h 5257800"/>
                        <a:gd name="connsiteX15" fmla="*/ 767268 w 1463430"/>
                        <a:gd name="connsiteY15" fmla="*/ 5257800 h 5257800"/>
                        <a:gd name="connsiteX16" fmla="*/ 139172 w 1463430"/>
                        <a:gd name="connsiteY16" fmla="*/ 5257800 h 5257800"/>
                        <a:gd name="connsiteX17" fmla="*/ 0 w 1463430"/>
                        <a:gd name="connsiteY17" fmla="*/ 5118628 h 5257800"/>
                        <a:gd name="connsiteX18" fmla="*/ 0 w 1463430"/>
                        <a:gd name="connsiteY18" fmla="*/ 4496196 h 5257800"/>
                        <a:gd name="connsiteX19" fmla="*/ 0 w 1463430"/>
                        <a:gd name="connsiteY19" fmla="*/ 3823969 h 5257800"/>
                        <a:gd name="connsiteX20" fmla="*/ 0 w 1463430"/>
                        <a:gd name="connsiteY20" fmla="*/ 3301127 h 5257800"/>
                        <a:gd name="connsiteX21" fmla="*/ 0 w 1463430"/>
                        <a:gd name="connsiteY21" fmla="*/ 2678695 h 5257800"/>
                        <a:gd name="connsiteX22" fmla="*/ 0 w 1463430"/>
                        <a:gd name="connsiteY22" fmla="*/ 2205646 h 5257800"/>
                        <a:gd name="connsiteX23" fmla="*/ 0 w 1463430"/>
                        <a:gd name="connsiteY23" fmla="*/ 1483625 h 5257800"/>
                        <a:gd name="connsiteX24" fmla="*/ 0 w 1463430"/>
                        <a:gd name="connsiteY24" fmla="*/ 861193 h 5257800"/>
                        <a:gd name="connsiteX25" fmla="*/ 0 w 1463430"/>
                        <a:gd name="connsiteY25" fmla="*/ 139172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463430" h="5257800" fill="none" extrusionOk="0">
                          <a:moveTo>
                            <a:pt x="0" y="139172"/>
                          </a:moveTo>
                          <a:cubicBezTo>
                            <a:pt x="-8015" y="78400"/>
                            <a:pt x="60407" y="-2523"/>
                            <a:pt x="139172" y="0"/>
                          </a:cubicBezTo>
                          <a:cubicBezTo>
                            <a:pt x="400325" y="-19054"/>
                            <a:pt x="597225" y="-2070"/>
                            <a:pt x="743566" y="0"/>
                          </a:cubicBezTo>
                          <a:cubicBezTo>
                            <a:pt x="889907" y="2070"/>
                            <a:pt x="1179467" y="24453"/>
                            <a:pt x="1324258" y="0"/>
                          </a:cubicBezTo>
                          <a:cubicBezTo>
                            <a:pt x="1400312" y="2521"/>
                            <a:pt x="1457974" y="45128"/>
                            <a:pt x="1463430" y="139172"/>
                          </a:cubicBezTo>
                          <a:cubicBezTo>
                            <a:pt x="1442184" y="419215"/>
                            <a:pt x="1494503" y="605179"/>
                            <a:pt x="1463430" y="761604"/>
                          </a:cubicBezTo>
                          <a:cubicBezTo>
                            <a:pt x="1432357" y="918029"/>
                            <a:pt x="1481698" y="1024924"/>
                            <a:pt x="1463430" y="1284447"/>
                          </a:cubicBezTo>
                          <a:cubicBezTo>
                            <a:pt x="1445162" y="1543970"/>
                            <a:pt x="1465730" y="1541569"/>
                            <a:pt x="1463430" y="1757495"/>
                          </a:cubicBezTo>
                          <a:cubicBezTo>
                            <a:pt x="1461130" y="1973421"/>
                            <a:pt x="1451089" y="2171753"/>
                            <a:pt x="1463430" y="2280338"/>
                          </a:cubicBezTo>
                          <a:cubicBezTo>
                            <a:pt x="1475771" y="2388923"/>
                            <a:pt x="1483049" y="2684980"/>
                            <a:pt x="1463430" y="2952565"/>
                          </a:cubicBezTo>
                          <a:cubicBezTo>
                            <a:pt x="1443811" y="3220150"/>
                            <a:pt x="1438603" y="3320107"/>
                            <a:pt x="1463430" y="3475408"/>
                          </a:cubicBezTo>
                          <a:cubicBezTo>
                            <a:pt x="1488257" y="3630709"/>
                            <a:pt x="1444695" y="3798664"/>
                            <a:pt x="1463430" y="3948456"/>
                          </a:cubicBezTo>
                          <a:cubicBezTo>
                            <a:pt x="1482165" y="4098248"/>
                            <a:pt x="1484245" y="4346681"/>
                            <a:pt x="1463430" y="4471299"/>
                          </a:cubicBezTo>
                          <a:cubicBezTo>
                            <a:pt x="1442615" y="4595917"/>
                            <a:pt x="1439657" y="4916912"/>
                            <a:pt x="1463430" y="5118628"/>
                          </a:cubicBezTo>
                          <a:cubicBezTo>
                            <a:pt x="1450149" y="5197083"/>
                            <a:pt x="1410509" y="5267661"/>
                            <a:pt x="1324258" y="5257800"/>
                          </a:cubicBezTo>
                          <a:cubicBezTo>
                            <a:pt x="1065951" y="5268282"/>
                            <a:pt x="897908" y="5240521"/>
                            <a:pt x="767268" y="5257800"/>
                          </a:cubicBezTo>
                          <a:cubicBezTo>
                            <a:pt x="636628" y="5275080"/>
                            <a:pt x="278687" y="5247372"/>
                            <a:pt x="139172" y="5257800"/>
                          </a:cubicBezTo>
                          <a:cubicBezTo>
                            <a:pt x="66982" y="5274206"/>
                            <a:pt x="17415" y="5202823"/>
                            <a:pt x="0" y="5118628"/>
                          </a:cubicBezTo>
                          <a:cubicBezTo>
                            <a:pt x="26472" y="4839229"/>
                            <a:pt x="3404" y="4641964"/>
                            <a:pt x="0" y="4496196"/>
                          </a:cubicBezTo>
                          <a:cubicBezTo>
                            <a:pt x="-3404" y="4350428"/>
                            <a:pt x="25083" y="3962776"/>
                            <a:pt x="0" y="3823969"/>
                          </a:cubicBezTo>
                          <a:cubicBezTo>
                            <a:pt x="-25083" y="3685162"/>
                            <a:pt x="2747" y="3448237"/>
                            <a:pt x="0" y="3301127"/>
                          </a:cubicBezTo>
                          <a:cubicBezTo>
                            <a:pt x="-2747" y="3154017"/>
                            <a:pt x="-4292" y="2821995"/>
                            <a:pt x="0" y="2678695"/>
                          </a:cubicBezTo>
                          <a:cubicBezTo>
                            <a:pt x="4292" y="2535395"/>
                            <a:pt x="18929" y="2355724"/>
                            <a:pt x="0" y="2205646"/>
                          </a:cubicBezTo>
                          <a:cubicBezTo>
                            <a:pt x="-18929" y="2055568"/>
                            <a:pt x="-24841" y="1655260"/>
                            <a:pt x="0" y="1483625"/>
                          </a:cubicBezTo>
                          <a:cubicBezTo>
                            <a:pt x="24841" y="1311990"/>
                            <a:pt x="29021" y="1101339"/>
                            <a:pt x="0" y="861193"/>
                          </a:cubicBezTo>
                          <a:cubicBezTo>
                            <a:pt x="-29021" y="621047"/>
                            <a:pt x="-927" y="374965"/>
                            <a:pt x="0" y="139172"/>
                          </a:cubicBezTo>
                          <a:close/>
                        </a:path>
                        <a:path w="1463430" h="5257800" stroke="0" extrusionOk="0">
                          <a:moveTo>
                            <a:pt x="0" y="139172"/>
                          </a:moveTo>
                          <a:cubicBezTo>
                            <a:pt x="-14893" y="53123"/>
                            <a:pt x="53141" y="3441"/>
                            <a:pt x="139172" y="0"/>
                          </a:cubicBezTo>
                          <a:cubicBezTo>
                            <a:pt x="383162" y="-5424"/>
                            <a:pt x="470078" y="-14765"/>
                            <a:pt x="755417" y="0"/>
                          </a:cubicBezTo>
                          <a:cubicBezTo>
                            <a:pt x="1040756" y="14765"/>
                            <a:pt x="1194162" y="23964"/>
                            <a:pt x="1324258" y="0"/>
                          </a:cubicBezTo>
                          <a:cubicBezTo>
                            <a:pt x="1386123" y="-8206"/>
                            <a:pt x="1466595" y="63821"/>
                            <a:pt x="1463430" y="139172"/>
                          </a:cubicBezTo>
                          <a:cubicBezTo>
                            <a:pt x="1448213" y="298593"/>
                            <a:pt x="1469698" y="434595"/>
                            <a:pt x="1463430" y="662015"/>
                          </a:cubicBezTo>
                          <a:cubicBezTo>
                            <a:pt x="1457162" y="889435"/>
                            <a:pt x="1464763" y="1155168"/>
                            <a:pt x="1463430" y="1384036"/>
                          </a:cubicBezTo>
                          <a:cubicBezTo>
                            <a:pt x="1462097" y="1612904"/>
                            <a:pt x="1445576" y="1749314"/>
                            <a:pt x="1463430" y="1906879"/>
                          </a:cubicBezTo>
                          <a:cubicBezTo>
                            <a:pt x="1481284" y="2064444"/>
                            <a:pt x="1446783" y="2478363"/>
                            <a:pt x="1463430" y="2628900"/>
                          </a:cubicBezTo>
                          <a:cubicBezTo>
                            <a:pt x="1480077" y="2779437"/>
                            <a:pt x="1485195" y="2927074"/>
                            <a:pt x="1463430" y="3101948"/>
                          </a:cubicBezTo>
                          <a:cubicBezTo>
                            <a:pt x="1441665" y="3276822"/>
                            <a:pt x="1480685" y="3466415"/>
                            <a:pt x="1463430" y="3724380"/>
                          </a:cubicBezTo>
                          <a:cubicBezTo>
                            <a:pt x="1446175" y="3982345"/>
                            <a:pt x="1446713" y="4163599"/>
                            <a:pt x="1463430" y="4346812"/>
                          </a:cubicBezTo>
                          <a:cubicBezTo>
                            <a:pt x="1480147" y="4530025"/>
                            <a:pt x="1484839" y="4763857"/>
                            <a:pt x="1463430" y="5118628"/>
                          </a:cubicBezTo>
                          <a:cubicBezTo>
                            <a:pt x="1472732" y="5206886"/>
                            <a:pt x="1407430" y="5252276"/>
                            <a:pt x="1324258" y="5257800"/>
                          </a:cubicBezTo>
                          <a:cubicBezTo>
                            <a:pt x="1109706" y="5254268"/>
                            <a:pt x="950425" y="5252618"/>
                            <a:pt x="731715" y="5257800"/>
                          </a:cubicBezTo>
                          <a:cubicBezTo>
                            <a:pt x="513005" y="5262982"/>
                            <a:pt x="390487" y="5254780"/>
                            <a:pt x="139172" y="5257800"/>
                          </a:cubicBezTo>
                          <a:cubicBezTo>
                            <a:pt x="60899" y="5254925"/>
                            <a:pt x="527" y="5188365"/>
                            <a:pt x="0" y="5118628"/>
                          </a:cubicBezTo>
                          <a:cubicBezTo>
                            <a:pt x="-25237" y="4903451"/>
                            <a:pt x="-29458" y="4666648"/>
                            <a:pt x="0" y="4446401"/>
                          </a:cubicBezTo>
                          <a:cubicBezTo>
                            <a:pt x="29458" y="4226154"/>
                            <a:pt x="-11670" y="4143314"/>
                            <a:pt x="0" y="3923559"/>
                          </a:cubicBezTo>
                          <a:cubicBezTo>
                            <a:pt x="11670" y="3703804"/>
                            <a:pt x="4981" y="3427202"/>
                            <a:pt x="0" y="3201537"/>
                          </a:cubicBezTo>
                          <a:cubicBezTo>
                            <a:pt x="-4981" y="2975872"/>
                            <a:pt x="7433" y="2778736"/>
                            <a:pt x="0" y="2579105"/>
                          </a:cubicBezTo>
                          <a:cubicBezTo>
                            <a:pt x="-7433" y="2379474"/>
                            <a:pt x="-1645" y="2281433"/>
                            <a:pt x="0" y="2056263"/>
                          </a:cubicBezTo>
                          <a:cubicBezTo>
                            <a:pt x="1645" y="1831093"/>
                            <a:pt x="26863" y="1664646"/>
                            <a:pt x="0" y="1433831"/>
                          </a:cubicBezTo>
                          <a:cubicBezTo>
                            <a:pt x="-26863" y="1203016"/>
                            <a:pt x="-17850" y="1196894"/>
                            <a:pt x="0" y="960782"/>
                          </a:cubicBezTo>
                          <a:cubicBezTo>
                            <a:pt x="17850" y="724670"/>
                            <a:pt x="23987" y="459680"/>
                            <a:pt x="0" y="139172"/>
                          </a:cubicBezTo>
                          <a:close/>
                        </a:path>
                      </a:pathLst>
                    </a:custGeom>
                    <ask:type>
                      <ask:lineSketchNone/>
                    </ask:type>
                  </ask:lineSketchStyleProps>
                </a:ext>
              </a:extLst>
            </a:ln>
            <a:effectLst/>
          </p:spPr>
          <p:txBody>
            <a:bodyPr vert="horz" wrap="square" lIns="24387" tIns="12194" rIns="24387" bIns="12194"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802.11-2016</a:t>
              </a:r>
            </a:p>
          </p:txBody>
        </p:sp>
        <p:sp>
          <p:nvSpPr>
            <p:cNvPr id="137" name="Rectangle 136">
              <a:extLst>
                <a:ext uri="{FF2B5EF4-FFF2-40B4-BE49-F238E27FC236}">
                  <a16:creationId xmlns:a16="http://schemas.microsoft.com/office/drawing/2014/main" id="{7F8C1293-41CF-4CFF-9784-4D7CF171EF0E}"/>
                </a:ext>
              </a:extLst>
            </p:cNvPr>
            <p:cNvSpPr/>
            <p:nvPr/>
          </p:nvSpPr>
          <p:spPr bwMode="auto">
            <a:xfrm>
              <a:off x="3445772" y="2839021"/>
              <a:ext cx="332057" cy="117892"/>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1200155"/>
                        <a:gd name="connsiteY0" fmla="*/ 0 h 442043"/>
                        <a:gd name="connsiteX1" fmla="*/ 400052 w 1200155"/>
                        <a:gd name="connsiteY1" fmla="*/ 0 h 442043"/>
                        <a:gd name="connsiteX2" fmla="*/ 800103 w 1200155"/>
                        <a:gd name="connsiteY2" fmla="*/ 0 h 442043"/>
                        <a:gd name="connsiteX3" fmla="*/ 1200155 w 1200155"/>
                        <a:gd name="connsiteY3" fmla="*/ 0 h 442043"/>
                        <a:gd name="connsiteX4" fmla="*/ 1200155 w 1200155"/>
                        <a:gd name="connsiteY4" fmla="*/ 442043 h 442043"/>
                        <a:gd name="connsiteX5" fmla="*/ 812105 w 1200155"/>
                        <a:gd name="connsiteY5" fmla="*/ 442043 h 442043"/>
                        <a:gd name="connsiteX6" fmla="*/ 412053 w 1200155"/>
                        <a:gd name="connsiteY6" fmla="*/ 442043 h 442043"/>
                        <a:gd name="connsiteX7" fmla="*/ 0 w 1200155"/>
                        <a:gd name="connsiteY7" fmla="*/ 442043 h 442043"/>
                        <a:gd name="connsiteX8" fmla="*/ 0 w 1200155"/>
                        <a:gd name="connsiteY8" fmla="*/ 0 h 442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442043"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33342" y="213283"/>
                            <a:pt x="1164543" y="245121"/>
                            <a:pt x="1200155" y="442043"/>
                          </a:cubicBezTo>
                          <a:cubicBezTo>
                            <a:pt x="1119554" y="470280"/>
                            <a:pt x="999785" y="404942"/>
                            <a:pt x="812105" y="442043"/>
                          </a:cubicBezTo>
                          <a:cubicBezTo>
                            <a:pt x="624425" y="479144"/>
                            <a:pt x="526756" y="413887"/>
                            <a:pt x="412053" y="442043"/>
                          </a:cubicBezTo>
                          <a:cubicBezTo>
                            <a:pt x="297350" y="470199"/>
                            <a:pt x="148510" y="424797"/>
                            <a:pt x="0" y="442043"/>
                          </a:cubicBezTo>
                          <a:cubicBezTo>
                            <a:pt x="-46908" y="284603"/>
                            <a:pt x="21781" y="102100"/>
                            <a:pt x="0" y="0"/>
                          </a:cubicBezTo>
                          <a:close/>
                        </a:path>
                        <a:path w="1200155" h="442043"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36093" y="183641"/>
                            <a:pt x="1178979" y="240321"/>
                            <a:pt x="1200155" y="442043"/>
                          </a:cubicBezTo>
                          <a:cubicBezTo>
                            <a:pt x="1036059" y="451728"/>
                            <a:pt x="944746" y="439933"/>
                            <a:pt x="788102" y="442043"/>
                          </a:cubicBezTo>
                          <a:cubicBezTo>
                            <a:pt x="631458" y="444153"/>
                            <a:pt x="584689" y="425422"/>
                            <a:pt x="388050" y="442043"/>
                          </a:cubicBezTo>
                          <a:cubicBezTo>
                            <a:pt x="191411" y="458664"/>
                            <a:pt x="86008" y="433176"/>
                            <a:pt x="0" y="442043"/>
                          </a:cubicBezTo>
                          <a:cubicBezTo>
                            <a:pt x="-13433" y="282251"/>
                            <a:pt x="3915" y="180016"/>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11af</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TV Whitespace</a:t>
              </a:r>
              <a:endParaRPr lang="en-US" sz="1200" b="1" dirty="0">
                <a:solidFill>
                  <a:schemeClr val="tx1"/>
                </a:solidFill>
                <a:cs typeface="Arial" panose="020B0604020202020204" pitchFamily="34" charset="0"/>
              </a:endParaRPr>
            </a:p>
          </p:txBody>
        </p:sp>
        <p:sp>
          <p:nvSpPr>
            <p:cNvPr id="138" name="Rectangle 137">
              <a:extLst>
                <a:ext uri="{FF2B5EF4-FFF2-40B4-BE49-F238E27FC236}">
                  <a16:creationId xmlns:a16="http://schemas.microsoft.com/office/drawing/2014/main" id="{1D8E68E0-EB89-4BC3-91A7-067E772332D1}"/>
                </a:ext>
              </a:extLst>
            </p:cNvPr>
            <p:cNvSpPr/>
            <p:nvPr/>
          </p:nvSpPr>
          <p:spPr bwMode="auto">
            <a:xfrm>
              <a:off x="3445772" y="2981275"/>
              <a:ext cx="332057" cy="157621"/>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1200155"/>
                        <a:gd name="connsiteY0" fmla="*/ 0 h 591010"/>
                        <a:gd name="connsiteX1" fmla="*/ 400052 w 1200155"/>
                        <a:gd name="connsiteY1" fmla="*/ 0 h 591010"/>
                        <a:gd name="connsiteX2" fmla="*/ 800103 w 1200155"/>
                        <a:gd name="connsiteY2" fmla="*/ 0 h 591010"/>
                        <a:gd name="connsiteX3" fmla="*/ 1200155 w 1200155"/>
                        <a:gd name="connsiteY3" fmla="*/ 0 h 591010"/>
                        <a:gd name="connsiteX4" fmla="*/ 1200155 w 1200155"/>
                        <a:gd name="connsiteY4" fmla="*/ 591010 h 591010"/>
                        <a:gd name="connsiteX5" fmla="*/ 812105 w 1200155"/>
                        <a:gd name="connsiteY5" fmla="*/ 591010 h 591010"/>
                        <a:gd name="connsiteX6" fmla="*/ 412053 w 1200155"/>
                        <a:gd name="connsiteY6" fmla="*/ 591010 h 591010"/>
                        <a:gd name="connsiteX7" fmla="*/ 0 w 1200155"/>
                        <a:gd name="connsiteY7" fmla="*/ 591010 h 591010"/>
                        <a:gd name="connsiteX8" fmla="*/ 0 w 1200155"/>
                        <a:gd name="connsiteY8" fmla="*/ 0 h 5910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591010"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31264" y="169870"/>
                            <a:pt x="1191035" y="465031"/>
                            <a:pt x="1200155" y="591010"/>
                          </a:cubicBezTo>
                          <a:cubicBezTo>
                            <a:pt x="1119554" y="619247"/>
                            <a:pt x="999785" y="553909"/>
                            <a:pt x="812105" y="591010"/>
                          </a:cubicBezTo>
                          <a:cubicBezTo>
                            <a:pt x="624425" y="628111"/>
                            <a:pt x="526756" y="562854"/>
                            <a:pt x="412053" y="591010"/>
                          </a:cubicBezTo>
                          <a:cubicBezTo>
                            <a:pt x="297350" y="619166"/>
                            <a:pt x="148510" y="573764"/>
                            <a:pt x="0" y="591010"/>
                          </a:cubicBezTo>
                          <a:cubicBezTo>
                            <a:pt x="-19159" y="435787"/>
                            <a:pt x="46481" y="180310"/>
                            <a:pt x="0" y="0"/>
                          </a:cubicBezTo>
                          <a:close/>
                        </a:path>
                        <a:path w="1200155" h="591010"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43886" y="125991"/>
                            <a:pt x="1177187" y="378287"/>
                            <a:pt x="1200155" y="591010"/>
                          </a:cubicBezTo>
                          <a:cubicBezTo>
                            <a:pt x="1036059" y="600695"/>
                            <a:pt x="944746" y="588900"/>
                            <a:pt x="788102" y="591010"/>
                          </a:cubicBezTo>
                          <a:cubicBezTo>
                            <a:pt x="631458" y="593120"/>
                            <a:pt x="584689" y="574389"/>
                            <a:pt x="388050" y="591010"/>
                          </a:cubicBezTo>
                          <a:cubicBezTo>
                            <a:pt x="191411" y="607631"/>
                            <a:pt x="86008" y="582143"/>
                            <a:pt x="0" y="591010"/>
                          </a:cubicBezTo>
                          <a:cubicBezTo>
                            <a:pt x="-63531" y="433393"/>
                            <a:pt x="12228" y="158479"/>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11ac</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VHT</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&gt; 1 Gb/s in 5 GHz</a:t>
              </a:r>
              <a:endParaRPr lang="en-US" sz="1200" b="1" dirty="0">
                <a:solidFill>
                  <a:schemeClr val="tx1"/>
                </a:solidFill>
                <a:cs typeface="Arial" panose="020B0604020202020204" pitchFamily="34" charset="0"/>
              </a:endParaRPr>
            </a:p>
          </p:txBody>
        </p:sp>
        <p:sp>
          <p:nvSpPr>
            <p:cNvPr id="139" name="Rectangle 138">
              <a:extLst>
                <a:ext uri="{FF2B5EF4-FFF2-40B4-BE49-F238E27FC236}">
                  <a16:creationId xmlns:a16="http://schemas.microsoft.com/office/drawing/2014/main" id="{F069BBFC-70AB-496E-9F35-80B67831BECD}"/>
                </a:ext>
              </a:extLst>
            </p:cNvPr>
            <p:cNvSpPr/>
            <p:nvPr/>
          </p:nvSpPr>
          <p:spPr bwMode="auto">
            <a:xfrm>
              <a:off x="3445772" y="3155817"/>
              <a:ext cx="332057" cy="157621"/>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1245067"/>
                        <a:gd name="connsiteY0" fmla="*/ 0 h 591010"/>
                        <a:gd name="connsiteX1" fmla="*/ 415022 w 1245067"/>
                        <a:gd name="connsiteY1" fmla="*/ 0 h 591010"/>
                        <a:gd name="connsiteX2" fmla="*/ 830045 w 1245067"/>
                        <a:gd name="connsiteY2" fmla="*/ 0 h 591010"/>
                        <a:gd name="connsiteX3" fmla="*/ 1245067 w 1245067"/>
                        <a:gd name="connsiteY3" fmla="*/ 0 h 591010"/>
                        <a:gd name="connsiteX4" fmla="*/ 1245067 w 1245067"/>
                        <a:gd name="connsiteY4" fmla="*/ 591010 h 591010"/>
                        <a:gd name="connsiteX5" fmla="*/ 842495 w 1245067"/>
                        <a:gd name="connsiteY5" fmla="*/ 591010 h 591010"/>
                        <a:gd name="connsiteX6" fmla="*/ 427473 w 1245067"/>
                        <a:gd name="connsiteY6" fmla="*/ 591010 h 591010"/>
                        <a:gd name="connsiteX7" fmla="*/ 0 w 1245067"/>
                        <a:gd name="connsiteY7" fmla="*/ 591010 h 591010"/>
                        <a:gd name="connsiteX8" fmla="*/ 0 w 1245067"/>
                        <a:gd name="connsiteY8" fmla="*/ 0 h 5910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5067" h="591010" fill="none" extrusionOk="0">
                          <a:moveTo>
                            <a:pt x="0" y="0"/>
                          </a:moveTo>
                          <a:cubicBezTo>
                            <a:pt x="122854" y="-38775"/>
                            <a:pt x="296300" y="33839"/>
                            <a:pt x="415022" y="0"/>
                          </a:cubicBezTo>
                          <a:cubicBezTo>
                            <a:pt x="533744" y="-33839"/>
                            <a:pt x="658281" y="10414"/>
                            <a:pt x="830045" y="0"/>
                          </a:cubicBezTo>
                          <a:cubicBezTo>
                            <a:pt x="1001809" y="-10414"/>
                            <a:pt x="1099556" y="45453"/>
                            <a:pt x="1245067" y="0"/>
                          </a:cubicBezTo>
                          <a:cubicBezTo>
                            <a:pt x="1276176" y="169870"/>
                            <a:pt x="1235947" y="465031"/>
                            <a:pt x="1245067" y="591010"/>
                          </a:cubicBezTo>
                          <a:cubicBezTo>
                            <a:pt x="1074291" y="630711"/>
                            <a:pt x="1006175" y="546987"/>
                            <a:pt x="842495" y="591010"/>
                          </a:cubicBezTo>
                          <a:cubicBezTo>
                            <a:pt x="678815" y="635033"/>
                            <a:pt x="629164" y="575566"/>
                            <a:pt x="427473" y="591010"/>
                          </a:cubicBezTo>
                          <a:cubicBezTo>
                            <a:pt x="225782" y="606454"/>
                            <a:pt x="102553" y="581658"/>
                            <a:pt x="0" y="591010"/>
                          </a:cubicBezTo>
                          <a:cubicBezTo>
                            <a:pt x="-19159" y="435787"/>
                            <a:pt x="46481" y="180310"/>
                            <a:pt x="0" y="0"/>
                          </a:cubicBezTo>
                          <a:close/>
                        </a:path>
                        <a:path w="1245067" h="591010" stroke="0" extrusionOk="0">
                          <a:moveTo>
                            <a:pt x="0" y="0"/>
                          </a:moveTo>
                          <a:cubicBezTo>
                            <a:pt x="206951" y="-38449"/>
                            <a:pt x="241780" y="39862"/>
                            <a:pt x="415022" y="0"/>
                          </a:cubicBezTo>
                          <a:cubicBezTo>
                            <a:pt x="588264" y="-39862"/>
                            <a:pt x="693987" y="42618"/>
                            <a:pt x="792693" y="0"/>
                          </a:cubicBezTo>
                          <a:cubicBezTo>
                            <a:pt x="891399" y="-42618"/>
                            <a:pt x="1041973" y="40478"/>
                            <a:pt x="1245067" y="0"/>
                          </a:cubicBezTo>
                          <a:cubicBezTo>
                            <a:pt x="1288798" y="125991"/>
                            <a:pt x="1222099" y="378287"/>
                            <a:pt x="1245067" y="591010"/>
                          </a:cubicBezTo>
                          <a:cubicBezTo>
                            <a:pt x="1041247" y="634679"/>
                            <a:pt x="936064" y="573995"/>
                            <a:pt x="817594" y="591010"/>
                          </a:cubicBezTo>
                          <a:cubicBezTo>
                            <a:pt x="699124" y="608025"/>
                            <a:pt x="520310" y="549915"/>
                            <a:pt x="402572" y="591010"/>
                          </a:cubicBezTo>
                          <a:cubicBezTo>
                            <a:pt x="284834" y="632105"/>
                            <a:pt x="197660" y="556144"/>
                            <a:pt x="0" y="591010"/>
                          </a:cubicBezTo>
                          <a:cubicBezTo>
                            <a:pt x="-63531" y="433393"/>
                            <a:pt x="12228" y="158479"/>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11ad</a:t>
              </a:r>
            </a:p>
            <a:p>
              <a:pPr algn="ctr" defTabSz="243894" eaLnBrk="0" fontAlgn="base" hangingPunct="0">
                <a:spcBef>
                  <a:spcPct val="0"/>
                </a:spcBef>
                <a:spcAft>
                  <a:spcPct val="0"/>
                </a:spcAft>
              </a:pPr>
              <a:r>
                <a:rPr lang="en-US" sz="1100" dirty="0">
                  <a:solidFill>
                    <a:schemeClr val="tx1"/>
                  </a:solidFill>
                  <a:cs typeface="Arial" panose="020B0604020202020204" pitchFamily="34" charset="0"/>
                </a:rPr>
                <a:t>VHT</a:t>
              </a:r>
            </a:p>
            <a:p>
              <a:pPr algn="ctr" defTabSz="243894" eaLnBrk="0" fontAlgn="base" hangingPunct="0">
                <a:spcBef>
                  <a:spcPct val="0"/>
                </a:spcBef>
                <a:spcAft>
                  <a:spcPct val="0"/>
                </a:spcAft>
              </a:pPr>
              <a:r>
                <a:rPr lang="en-US" sz="1100" dirty="0">
                  <a:solidFill>
                    <a:schemeClr val="tx1"/>
                  </a:solidFill>
                  <a:cs typeface="Arial" panose="020B0604020202020204" pitchFamily="34" charset="0"/>
                </a:rPr>
                <a:t>&gt; 1 Gb/s in 60 GHz</a:t>
              </a:r>
              <a:endParaRPr lang="en-US" sz="1100" b="1" dirty="0">
                <a:solidFill>
                  <a:schemeClr val="tx1"/>
                </a:solidFill>
                <a:cs typeface="Arial" panose="020B0604020202020204" pitchFamily="34" charset="0"/>
              </a:endParaRPr>
            </a:p>
          </p:txBody>
        </p:sp>
        <p:sp>
          <p:nvSpPr>
            <p:cNvPr id="140" name="Rectangle 139">
              <a:extLst>
                <a:ext uri="{FF2B5EF4-FFF2-40B4-BE49-F238E27FC236}">
                  <a16:creationId xmlns:a16="http://schemas.microsoft.com/office/drawing/2014/main" id="{2C268850-3B67-439C-ADBF-F8EE47C7C68F}"/>
                </a:ext>
              </a:extLst>
            </p:cNvPr>
            <p:cNvSpPr/>
            <p:nvPr/>
          </p:nvSpPr>
          <p:spPr bwMode="auto">
            <a:xfrm>
              <a:off x="3469667" y="2256464"/>
              <a:ext cx="300824" cy="117328"/>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1127958"/>
                        <a:gd name="connsiteY0" fmla="*/ 0 h 439927"/>
                        <a:gd name="connsiteX1" fmla="*/ 586538 w 1127958"/>
                        <a:gd name="connsiteY1" fmla="*/ 0 h 439927"/>
                        <a:gd name="connsiteX2" fmla="*/ 1127958 w 1127958"/>
                        <a:gd name="connsiteY2" fmla="*/ 0 h 439927"/>
                        <a:gd name="connsiteX3" fmla="*/ 1127958 w 1127958"/>
                        <a:gd name="connsiteY3" fmla="*/ 439927 h 439927"/>
                        <a:gd name="connsiteX4" fmla="*/ 541420 w 1127958"/>
                        <a:gd name="connsiteY4" fmla="*/ 439927 h 439927"/>
                        <a:gd name="connsiteX5" fmla="*/ 0 w 1127958"/>
                        <a:gd name="connsiteY5" fmla="*/ 439927 h 439927"/>
                        <a:gd name="connsiteX6" fmla="*/ 0 w 1127958"/>
                        <a:gd name="connsiteY6" fmla="*/ 0 h 4399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8" h="439927" fill="none" extrusionOk="0">
                          <a:moveTo>
                            <a:pt x="0" y="0"/>
                          </a:moveTo>
                          <a:cubicBezTo>
                            <a:pt x="159702" y="-62504"/>
                            <a:pt x="393698" y="53146"/>
                            <a:pt x="586538" y="0"/>
                          </a:cubicBezTo>
                          <a:cubicBezTo>
                            <a:pt x="779378" y="-53146"/>
                            <a:pt x="945383" y="20596"/>
                            <a:pt x="1127958" y="0"/>
                          </a:cubicBezTo>
                          <a:cubicBezTo>
                            <a:pt x="1157572" y="150233"/>
                            <a:pt x="1108533" y="234652"/>
                            <a:pt x="1127958" y="439927"/>
                          </a:cubicBezTo>
                          <a:cubicBezTo>
                            <a:pt x="938761" y="487922"/>
                            <a:pt x="727795" y="398580"/>
                            <a:pt x="541420" y="439927"/>
                          </a:cubicBezTo>
                          <a:cubicBezTo>
                            <a:pt x="355045" y="481274"/>
                            <a:pt x="180478" y="438225"/>
                            <a:pt x="0" y="439927"/>
                          </a:cubicBezTo>
                          <a:cubicBezTo>
                            <a:pt x="-3419" y="347509"/>
                            <a:pt x="28395" y="94312"/>
                            <a:pt x="0" y="0"/>
                          </a:cubicBezTo>
                          <a:close/>
                        </a:path>
                        <a:path w="1127958" h="439927" stroke="0" extrusionOk="0">
                          <a:moveTo>
                            <a:pt x="0" y="0"/>
                          </a:moveTo>
                          <a:cubicBezTo>
                            <a:pt x="198466" y="-37372"/>
                            <a:pt x="367517" y="62673"/>
                            <a:pt x="563979" y="0"/>
                          </a:cubicBezTo>
                          <a:cubicBezTo>
                            <a:pt x="760441" y="-62673"/>
                            <a:pt x="972205" y="34718"/>
                            <a:pt x="1127958" y="0"/>
                          </a:cubicBezTo>
                          <a:cubicBezTo>
                            <a:pt x="1177623" y="140090"/>
                            <a:pt x="1111237" y="291183"/>
                            <a:pt x="1127958" y="439927"/>
                          </a:cubicBezTo>
                          <a:cubicBezTo>
                            <a:pt x="975426" y="476669"/>
                            <a:pt x="750882" y="408877"/>
                            <a:pt x="552699" y="439927"/>
                          </a:cubicBezTo>
                          <a:cubicBezTo>
                            <a:pt x="354516" y="470977"/>
                            <a:pt x="192721" y="428451"/>
                            <a:pt x="0" y="439927"/>
                          </a:cubicBezTo>
                          <a:cubicBezTo>
                            <a:pt x="-13362" y="320781"/>
                            <a:pt x="17358" y="186421"/>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11ae</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QoS Mgt Frames</a:t>
              </a:r>
              <a:endParaRPr lang="en-US" sz="1200" b="1" dirty="0">
                <a:solidFill>
                  <a:schemeClr val="tx1"/>
                </a:solidFill>
                <a:cs typeface="Arial" panose="020B0604020202020204" pitchFamily="34" charset="0"/>
              </a:endParaRPr>
            </a:p>
          </p:txBody>
        </p:sp>
        <p:sp>
          <p:nvSpPr>
            <p:cNvPr id="141" name="Rectangle 140">
              <a:extLst>
                <a:ext uri="{FF2B5EF4-FFF2-40B4-BE49-F238E27FC236}">
                  <a16:creationId xmlns:a16="http://schemas.microsoft.com/office/drawing/2014/main" id="{148EB7B5-CF37-48FF-89CA-C78BA99080B5}"/>
                </a:ext>
              </a:extLst>
            </p:cNvPr>
            <p:cNvSpPr/>
            <p:nvPr/>
          </p:nvSpPr>
          <p:spPr bwMode="auto">
            <a:xfrm>
              <a:off x="3473440" y="2109408"/>
              <a:ext cx="300825" cy="117892"/>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1127959"/>
                        <a:gd name="connsiteY0" fmla="*/ 0 h 442043"/>
                        <a:gd name="connsiteX1" fmla="*/ 586539 w 1127959"/>
                        <a:gd name="connsiteY1" fmla="*/ 0 h 442043"/>
                        <a:gd name="connsiteX2" fmla="*/ 1127959 w 1127959"/>
                        <a:gd name="connsiteY2" fmla="*/ 0 h 442043"/>
                        <a:gd name="connsiteX3" fmla="*/ 1127959 w 1127959"/>
                        <a:gd name="connsiteY3" fmla="*/ 442043 h 442043"/>
                        <a:gd name="connsiteX4" fmla="*/ 541420 w 1127959"/>
                        <a:gd name="connsiteY4" fmla="*/ 442043 h 442043"/>
                        <a:gd name="connsiteX5" fmla="*/ 0 w 1127959"/>
                        <a:gd name="connsiteY5" fmla="*/ 442043 h 442043"/>
                        <a:gd name="connsiteX6" fmla="*/ 0 w 1127959"/>
                        <a:gd name="connsiteY6" fmla="*/ 0 h 442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9" h="442043" fill="none" extrusionOk="0">
                          <a:moveTo>
                            <a:pt x="0" y="0"/>
                          </a:moveTo>
                          <a:cubicBezTo>
                            <a:pt x="155681" y="-65057"/>
                            <a:pt x="389376" y="52325"/>
                            <a:pt x="586539" y="0"/>
                          </a:cubicBezTo>
                          <a:cubicBezTo>
                            <a:pt x="783702" y="-52325"/>
                            <a:pt x="945384" y="20596"/>
                            <a:pt x="1127959" y="0"/>
                          </a:cubicBezTo>
                          <a:cubicBezTo>
                            <a:pt x="1153624" y="214932"/>
                            <a:pt x="1089126" y="310898"/>
                            <a:pt x="1127959" y="442043"/>
                          </a:cubicBezTo>
                          <a:cubicBezTo>
                            <a:pt x="941682" y="494247"/>
                            <a:pt x="733763" y="401054"/>
                            <a:pt x="541420" y="442043"/>
                          </a:cubicBezTo>
                          <a:cubicBezTo>
                            <a:pt x="349077" y="483032"/>
                            <a:pt x="180478" y="440341"/>
                            <a:pt x="0" y="442043"/>
                          </a:cubicBezTo>
                          <a:cubicBezTo>
                            <a:pt x="-28686" y="238109"/>
                            <a:pt x="18554" y="92350"/>
                            <a:pt x="0" y="0"/>
                          </a:cubicBezTo>
                          <a:close/>
                        </a:path>
                        <a:path w="1127959" h="442043" stroke="0" extrusionOk="0">
                          <a:moveTo>
                            <a:pt x="0" y="0"/>
                          </a:moveTo>
                          <a:cubicBezTo>
                            <a:pt x="193517" y="-38426"/>
                            <a:pt x="363890" y="59950"/>
                            <a:pt x="563980" y="0"/>
                          </a:cubicBezTo>
                          <a:cubicBezTo>
                            <a:pt x="764070" y="-59950"/>
                            <a:pt x="972206" y="34718"/>
                            <a:pt x="1127959" y="0"/>
                          </a:cubicBezTo>
                          <a:cubicBezTo>
                            <a:pt x="1153493" y="210487"/>
                            <a:pt x="1108385" y="346091"/>
                            <a:pt x="1127959" y="442043"/>
                          </a:cubicBezTo>
                          <a:cubicBezTo>
                            <a:pt x="975427" y="478785"/>
                            <a:pt x="750883" y="410993"/>
                            <a:pt x="552700" y="442043"/>
                          </a:cubicBezTo>
                          <a:cubicBezTo>
                            <a:pt x="354517" y="473093"/>
                            <a:pt x="200042" y="432885"/>
                            <a:pt x="0" y="442043"/>
                          </a:cubicBezTo>
                          <a:cubicBezTo>
                            <a:pt x="-24073" y="296991"/>
                            <a:pt x="15861" y="125378"/>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11aa</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Video Transport</a:t>
              </a:r>
              <a:endParaRPr lang="en-US" sz="1200" b="1" dirty="0">
                <a:solidFill>
                  <a:schemeClr val="tx1"/>
                </a:solidFill>
                <a:cs typeface="Arial" panose="020B0604020202020204" pitchFamily="34" charset="0"/>
              </a:endParaRPr>
            </a:p>
          </p:txBody>
        </p:sp>
        <p:sp>
          <p:nvSpPr>
            <p:cNvPr id="142" name="Rectangle: Rounded Corners 141">
              <a:extLst>
                <a:ext uri="{FF2B5EF4-FFF2-40B4-BE49-F238E27FC236}">
                  <a16:creationId xmlns:a16="http://schemas.microsoft.com/office/drawing/2014/main" id="{8D399DBC-DB31-45C4-BF62-C2AF8F2ADC47}"/>
                </a:ext>
              </a:extLst>
            </p:cNvPr>
            <p:cNvSpPr/>
            <p:nvPr/>
          </p:nvSpPr>
          <p:spPr bwMode="auto">
            <a:xfrm>
              <a:off x="3866170" y="1943496"/>
              <a:ext cx="390294" cy="1402245"/>
            </a:xfrm>
            <a:prstGeom prst="roundRect">
              <a:avLst>
                <a:gd name="adj" fmla="val 10061"/>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19033472">
                    <a:custGeom>
                      <a:avLst/>
                      <a:gdLst>
                        <a:gd name="connsiteX0" fmla="*/ 0 w 1463430"/>
                        <a:gd name="connsiteY0" fmla="*/ 147236 h 5257800"/>
                        <a:gd name="connsiteX1" fmla="*/ 147236 w 1463430"/>
                        <a:gd name="connsiteY1" fmla="*/ 0 h 5257800"/>
                        <a:gd name="connsiteX2" fmla="*/ 743405 w 1463430"/>
                        <a:gd name="connsiteY2" fmla="*/ 0 h 5257800"/>
                        <a:gd name="connsiteX3" fmla="*/ 1316194 w 1463430"/>
                        <a:gd name="connsiteY3" fmla="*/ 0 h 5257800"/>
                        <a:gd name="connsiteX4" fmla="*/ 1463430 w 1463430"/>
                        <a:gd name="connsiteY4" fmla="*/ 147236 h 5257800"/>
                        <a:gd name="connsiteX5" fmla="*/ 1463430 w 1463430"/>
                        <a:gd name="connsiteY5" fmla="*/ 767652 h 5257800"/>
                        <a:gd name="connsiteX6" fmla="*/ 1463430 w 1463430"/>
                        <a:gd name="connsiteY6" fmla="*/ 1288801 h 5257800"/>
                        <a:gd name="connsiteX7" fmla="*/ 1463430 w 1463430"/>
                        <a:gd name="connsiteY7" fmla="*/ 1760318 h 5257800"/>
                        <a:gd name="connsiteX8" fmla="*/ 1463430 w 1463430"/>
                        <a:gd name="connsiteY8" fmla="*/ 2281467 h 5257800"/>
                        <a:gd name="connsiteX9" fmla="*/ 1463430 w 1463430"/>
                        <a:gd name="connsiteY9" fmla="*/ 2951516 h 5257800"/>
                        <a:gd name="connsiteX10" fmla="*/ 1463430 w 1463430"/>
                        <a:gd name="connsiteY10" fmla="*/ 3472666 h 5257800"/>
                        <a:gd name="connsiteX11" fmla="*/ 1463430 w 1463430"/>
                        <a:gd name="connsiteY11" fmla="*/ 3944182 h 5257800"/>
                        <a:gd name="connsiteX12" fmla="*/ 1463430 w 1463430"/>
                        <a:gd name="connsiteY12" fmla="*/ 4465331 h 5257800"/>
                        <a:gd name="connsiteX13" fmla="*/ 1463430 w 1463430"/>
                        <a:gd name="connsiteY13" fmla="*/ 5110564 h 5257800"/>
                        <a:gd name="connsiteX14" fmla="*/ 1316194 w 1463430"/>
                        <a:gd name="connsiteY14" fmla="*/ 5257800 h 5257800"/>
                        <a:gd name="connsiteX15" fmla="*/ 766784 w 1463430"/>
                        <a:gd name="connsiteY15" fmla="*/ 5257800 h 5257800"/>
                        <a:gd name="connsiteX16" fmla="*/ 147236 w 1463430"/>
                        <a:gd name="connsiteY16" fmla="*/ 5257800 h 5257800"/>
                        <a:gd name="connsiteX17" fmla="*/ 0 w 1463430"/>
                        <a:gd name="connsiteY17" fmla="*/ 5110564 h 5257800"/>
                        <a:gd name="connsiteX18" fmla="*/ 0 w 1463430"/>
                        <a:gd name="connsiteY18" fmla="*/ 4490148 h 5257800"/>
                        <a:gd name="connsiteX19" fmla="*/ 0 w 1463430"/>
                        <a:gd name="connsiteY19" fmla="*/ 3820099 h 5257800"/>
                        <a:gd name="connsiteX20" fmla="*/ 0 w 1463430"/>
                        <a:gd name="connsiteY20" fmla="*/ 3298949 h 5257800"/>
                        <a:gd name="connsiteX21" fmla="*/ 0 w 1463430"/>
                        <a:gd name="connsiteY21" fmla="*/ 2678533 h 5257800"/>
                        <a:gd name="connsiteX22" fmla="*/ 0 w 1463430"/>
                        <a:gd name="connsiteY22" fmla="*/ 2207017 h 5257800"/>
                        <a:gd name="connsiteX23" fmla="*/ 0 w 1463430"/>
                        <a:gd name="connsiteY23" fmla="*/ 1487335 h 5257800"/>
                        <a:gd name="connsiteX24" fmla="*/ 0 w 1463430"/>
                        <a:gd name="connsiteY24" fmla="*/ 866919 h 5257800"/>
                        <a:gd name="connsiteX25" fmla="*/ 0 w 1463430"/>
                        <a:gd name="connsiteY25" fmla="*/ 147236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463430" h="5257800" fill="none" extrusionOk="0">
                          <a:moveTo>
                            <a:pt x="0" y="147236"/>
                          </a:moveTo>
                          <a:cubicBezTo>
                            <a:pt x="-2670" y="71279"/>
                            <a:pt x="56436" y="-12584"/>
                            <a:pt x="147236" y="0"/>
                          </a:cubicBezTo>
                          <a:cubicBezTo>
                            <a:pt x="441442" y="-8509"/>
                            <a:pt x="504074" y="12188"/>
                            <a:pt x="743405" y="0"/>
                          </a:cubicBezTo>
                          <a:cubicBezTo>
                            <a:pt x="982736" y="-12188"/>
                            <a:pt x="1186764" y="-12543"/>
                            <a:pt x="1316194" y="0"/>
                          </a:cubicBezTo>
                          <a:cubicBezTo>
                            <a:pt x="1396222" y="4015"/>
                            <a:pt x="1458812" y="51377"/>
                            <a:pt x="1463430" y="147236"/>
                          </a:cubicBezTo>
                          <a:cubicBezTo>
                            <a:pt x="1488580" y="318096"/>
                            <a:pt x="1442431" y="556158"/>
                            <a:pt x="1463430" y="767652"/>
                          </a:cubicBezTo>
                          <a:cubicBezTo>
                            <a:pt x="1484429" y="979146"/>
                            <a:pt x="1483731" y="1042898"/>
                            <a:pt x="1463430" y="1288801"/>
                          </a:cubicBezTo>
                          <a:cubicBezTo>
                            <a:pt x="1443129" y="1534704"/>
                            <a:pt x="1441699" y="1538005"/>
                            <a:pt x="1463430" y="1760318"/>
                          </a:cubicBezTo>
                          <a:cubicBezTo>
                            <a:pt x="1485161" y="1982631"/>
                            <a:pt x="1485038" y="2122595"/>
                            <a:pt x="1463430" y="2281467"/>
                          </a:cubicBezTo>
                          <a:cubicBezTo>
                            <a:pt x="1441822" y="2440339"/>
                            <a:pt x="1485988" y="2692480"/>
                            <a:pt x="1463430" y="2951516"/>
                          </a:cubicBezTo>
                          <a:cubicBezTo>
                            <a:pt x="1440872" y="3210552"/>
                            <a:pt x="1446044" y="3300209"/>
                            <a:pt x="1463430" y="3472666"/>
                          </a:cubicBezTo>
                          <a:cubicBezTo>
                            <a:pt x="1480817" y="3645123"/>
                            <a:pt x="1444249" y="3834853"/>
                            <a:pt x="1463430" y="3944182"/>
                          </a:cubicBezTo>
                          <a:cubicBezTo>
                            <a:pt x="1482611" y="4053511"/>
                            <a:pt x="1458192" y="4288870"/>
                            <a:pt x="1463430" y="4465331"/>
                          </a:cubicBezTo>
                          <a:cubicBezTo>
                            <a:pt x="1468668" y="4641792"/>
                            <a:pt x="1443683" y="4806252"/>
                            <a:pt x="1463430" y="5110564"/>
                          </a:cubicBezTo>
                          <a:cubicBezTo>
                            <a:pt x="1453556" y="5193064"/>
                            <a:pt x="1405576" y="5266272"/>
                            <a:pt x="1316194" y="5257800"/>
                          </a:cubicBezTo>
                          <a:cubicBezTo>
                            <a:pt x="1148365" y="5246793"/>
                            <a:pt x="929394" y="5255349"/>
                            <a:pt x="766784" y="5257800"/>
                          </a:cubicBezTo>
                          <a:cubicBezTo>
                            <a:pt x="604174" y="5260252"/>
                            <a:pt x="308253" y="5272975"/>
                            <a:pt x="147236" y="5257800"/>
                          </a:cubicBezTo>
                          <a:cubicBezTo>
                            <a:pt x="71232" y="5276447"/>
                            <a:pt x="13664" y="5197633"/>
                            <a:pt x="0" y="5110564"/>
                          </a:cubicBezTo>
                          <a:cubicBezTo>
                            <a:pt x="-28368" y="4809729"/>
                            <a:pt x="21617" y="4786787"/>
                            <a:pt x="0" y="4490148"/>
                          </a:cubicBezTo>
                          <a:cubicBezTo>
                            <a:pt x="-21617" y="4193509"/>
                            <a:pt x="25469" y="3956532"/>
                            <a:pt x="0" y="3820099"/>
                          </a:cubicBezTo>
                          <a:cubicBezTo>
                            <a:pt x="-25469" y="3683666"/>
                            <a:pt x="-24596" y="3416162"/>
                            <a:pt x="0" y="3298949"/>
                          </a:cubicBezTo>
                          <a:cubicBezTo>
                            <a:pt x="24596" y="3181736"/>
                            <a:pt x="-28361" y="2910732"/>
                            <a:pt x="0" y="2678533"/>
                          </a:cubicBezTo>
                          <a:cubicBezTo>
                            <a:pt x="28361" y="2446334"/>
                            <a:pt x="8545" y="2301494"/>
                            <a:pt x="0" y="2207017"/>
                          </a:cubicBezTo>
                          <a:cubicBezTo>
                            <a:pt x="-8545" y="2112540"/>
                            <a:pt x="35105" y="1675970"/>
                            <a:pt x="0" y="1487335"/>
                          </a:cubicBezTo>
                          <a:cubicBezTo>
                            <a:pt x="-35105" y="1298700"/>
                            <a:pt x="-18814" y="1018566"/>
                            <a:pt x="0" y="866919"/>
                          </a:cubicBezTo>
                          <a:cubicBezTo>
                            <a:pt x="18814" y="715272"/>
                            <a:pt x="-11198" y="331158"/>
                            <a:pt x="0" y="147236"/>
                          </a:cubicBezTo>
                          <a:close/>
                        </a:path>
                        <a:path w="1463430" h="5257800" stroke="0" extrusionOk="0">
                          <a:moveTo>
                            <a:pt x="0" y="147236"/>
                          </a:moveTo>
                          <a:cubicBezTo>
                            <a:pt x="-4698" y="63022"/>
                            <a:pt x="54184" y="4405"/>
                            <a:pt x="147236" y="0"/>
                          </a:cubicBezTo>
                          <a:cubicBezTo>
                            <a:pt x="336746" y="-25506"/>
                            <a:pt x="452752" y="-19986"/>
                            <a:pt x="755094" y="0"/>
                          </a:cubicBezTo>
                          <a:cubicBezTo>
                            <a:pt x="1057436" y="19986"/>
                            <a:pt x="1096457" y="-11789"/>
                            <a:pt x="1316194" y="0"/>
                          </a:cubicBezTo>
                          <a:cubicBezTo>
                            <a:pt x="1392203" y="-2904"/>
                            <a:pt x="1471118" y="69593"/>
                            <a:pt x="1463430" y="147236"/>
                          </a:cubicBezTo>
                          <a:cubicBezTo>
                            <a:pt x="1456882" y="263193"/>
                            <a:pt x="1455162" y="546115"/>
                            <a:pt x="1463430" y="668385"/>
                          </a:cubicBezTo>
                          <a:cubicBezTo>
                            <a:pt x="1471698" y="790655"/>
                            <a:pt x="1471672" y="1125450"/>
                            <a:pt x="1463430" y="1388068"/>
                          </a:cubicBezTo>
                          <a:cubicBezTo>
                            <a:pt x="1455188" y="1650686"/>
                            <a:pt x="1451857" y="1716597"/>
                            <a:pt x="1463430" y="1909217"/>
                          </a:cubicBezTo>
                          <a:cubicBezTo>
                            <a:pt x="1475003" y="2101837"/>
                            <a:pt x="1435167" y="2338075"/>
                            <a:pt x="1463430" y="2628900"/>
                          </a:cubicBezTo>
                          <a:cubicBezTo>
                            <a:pt x="1491693" y="2919725"/>
                            <a:pt x="1464762" y="2890064"/>
                            <a:pt x="1463430" y="3100416"/>
                          </a:cubicBezTo>
                          <a:cubicBezTo>
                            <a:pt x="1462098" y="3310768"/>
                            <a:pt x="1450725" y="3512129"/>
                            <a:pt x="1463430" y="3720832"/>
                          </a:cubicBezTo>
                          <a:cubicBezTo>
                            <a:pt x="1476135" y="3929535"/>
                            <a:pt x="1481370" y="4123072"/>
                            <a:pt x="1463430" y="4341248"/>
                          </a:cubicBezTo>
                          <a:cubicBezTo>
                            <a:pt x="1445490" y="4559424"/>
                            <a:pt x="1498098" y="4859239"/>
                            <a:pt x="1463430" y="5110564"/>
                          </a:cubicBezTo>
                          <a:cubicBezTo>
                            <a:pt x="1469198" y="5198946"/>
                            <a:pt x="1412434" y="5244733"/>
                            <a:pt x="1316194" y="5257800"/>
                          </a:cubicBezTo>
                          <a:cubicBezTo>
                            <a:pt x="1104755" y="5280233"/>
                            <a:pt x="858586" y="5247089"/>
                            <a:pt x="731715" y="5257800"/>
                          </a:cubicBezTo>
                          <a:cubicBezTo>
                            <a:pt x="604844" y="5268511"/>
                            <a:pt x="297482" y="5258725"/>
                            <a:pt x="147236" y="5257800"/>
                          </a:cubicBezTo>
                          <a:cubicBezTo>
                            <a:pt x="62532" y="5250894"/>
                            <a:pt x="784" y="5181276"/>
                            <a:pt x="0" y="5110564"/>
                          </a:cubicBezTo>
                          <a:cubicBezTo>
                            <a:pt x="31585" y="4776235"/>
                            <a:pt x="-20403" y="4575138"/>
                            <a:pt x="0" y="4440515"/>
                          </a:cubicBezTo>
                          <a:cubicBezTo>
                            <a:pt x="20403" y="4305892"/>
                            <a:pt x="-3830" y="4036335"/>
                            <a:pt x="0" y="3919365"/>
                          </a:cubicBezTo>
                          <a:cubicBezTo>
                            <a:pt x="3830" y="3802395"/>
                            <a:pt x="-18017" y="3557630"/>
                            <a:pt x="0" y="3199683"/>
                          </a:cubicBezTo>
                          <a:cubicBezTo>
                            <a:pt x="18017" y="2841736"/>
                            <a:pt x="-14725" y="2759740"/>
                            <a:pt x="0" y="2579267"/>
                          </a:cubicBezTo>
                          <a:cubicBezTo>
                            <a:pt x="14725" y="2398794"/>
                            <a:pt x="-8665" y="2204557"/>
                            <a:pt x="0" y="2058117"/>
                          </a:cubicBezTo>
                          <a:cubicBezTo>
                            <a:pt x="8665" y="1911677"/>
                            <a:pt x="5639" y="1739762"/>
                            <a:pt x="0" y="1437701"/>
                          </a:cubicBezTo>
                          <a:cubicBezTo>
                            <a:pt x="-5639" y="1135640"/>
                            <a:pt x="-15800" y="1181188"/>
                            <a:pt x="0" y="966185"/>
                          </a:cubicBezTo>
                          <a:cubicBezTo>
                            <a:pt x="15800" y="751182"/>
                            <a:pt x="-30663" y="379004"/>
                            <a:pt x="0" y="147236"/>
                          </a:cubicBezTo>
                          <a:close/>
                        </a:path>
                      </a:pathLst>
                    </a:custGeom>
                    <ask:type>
                      <ask:lineSketchNone/>
                    </ask:type>
                  </ask:lineSketchStyleProps>
                </a:ext>
              </a:extLst>
            </a:ln>
            <a:effectLst/>
          </p:spPr>
          <p:txBody>
            <a:bodyPr vert="horz" wrap="square" lIns="24387" tIns="12194" rIns="24387" bIns="12194"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802.11-2020</a:t>
              </a:r>
            </a:p>
          </p:txBody>
        </p:sp>
        <p:sp>
          <p:nvSpPr>
            <p:cNvPr id="143" name="Rectangle 142">
              <a:extLst>
                <a:ext uri="{FF2B5EF4-FFF2-40B4-BE49-F238E27FC236}">
                  <a16:creationId xmlns:a16="http://schemas.microsoft.com/office/drawing/2014/main" id="{6E18FD64-D393-4171-AE22-52A3385C22D0}"/>
                </a:ext>
              </a:extLst>
            </p:cNvPr>
            <p:cNvSpPr/>
            <p:nvPr/>
          </p:nvSpPr>
          <p:spPr bwMode="auto">
            <a:xfrm>
              <a:off x="3899910" y="3047653"/>
              <a:ext cx="320079" cy="117892"/>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1200155"/>
                        <a:gd name="connsiteY0" fmla="*/ 0 h 442043"/>
                        <a:gd name="connsiteX1" fmla="*/ 400052 w 1200155"/>
                        <a:gd name="connsiteY1" fmla="*/ 0 h 442043"/>
                        <a:gd name="connsiteX2" fmla="*/ 800103 w 1200155"/>
                        <a:gd name="connsiteY2" fmla="*/ 0 h 442043"/>
                        <a:gd name="connsiteX3" fmla="*/ 1200155 w 1200155"/>
                        <a:gd name="connsiteY3" fmla="*/ 0 h 442043"/>
                        <a:gd name="connsiteX4" fmla="*/ 1200155 w 1200155"/>
                        <a:gd name="connsiteY4" fmla="*/ 442043 h 442043"/>
                        <a:gd name="connsiteX5" fmla="*/ 812105 w 1200155"/>
                        <a:gd name="connsiteY5" fmla="*/ 442043 h 442043"/>
                        <a:gd name="connsiteX6" fmla="*/ 412053 w 1200155"/>
                        <a:gd name="connsiteY6" fmla="*/ 442043 h 442043"/>
                        <a:gd name="connsiteX7" fmla="*/ 0 w 1200155"/>
                        <a:gd name="connsiteY7" fmla="*/ 442043 h 442043"/>
                        <a:gd name="connsiteX8" fmla="*/ 0 w 1200155"/>
                        <a:gd name="connsiteY8" fmla="*/ 0 h 442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442043"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33342" y="213283"/>
                            <a:pt x="1164543" y="245121"/>
                            <a:pt x="1200155" y="442043"/>
                          </a:cubicBezTo>
                          <a:cubicBezTo>
                            <a:pt x="1119554" y="470280"/>
                            <a:pt x="999785" y="404942"/>
                            <a:pt x="812105" y="442043"/>
                          </a:cubicBezTo>
                          <a:cubicBezTo>
                            <a:pt x="624425" y="479144"/>
                            <a:pt x="526756" y="413887"/>
                            <a:pt x="412053" y="442043"/>
                          </a:cubicBezTo>
                          <a:cubicBezTo>
                            <a:pt x="297350" y="470199"/>
                            <a:pt x="148510" y="424797"/>
                            <a:pt x="0" y="442043"/>
                          </a:cubicBezTo>
                          <a:cubicBezTo>
                            <a:pt x="-46908" y="284603"/>
                            <a:pt x="21781" y="102100"/>
                            <a:pt x="0" y="0"/>
                          </a:cubicBezTo>
                          <a:close/>
                        </a:path>
                        <a:path w="1200155" h="442043"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36093" y="183641"/>
                            <a:pt x="1178979" y="240321"/>
                            <a:pt x="1200155" y="442043"/>
                          </a:cubicBezTo>
                          <a:cubicBezTo>
                            <a:pt x="1036059" y="451728"/>
                            <a:pt x="944746" y="439933"/>
                            <a:pt x="788102" y="442043"/>
                          </a:cubicBezTo>
                          <a:cubicBezTo>
                            <a:pt x="631458" y="444153"/>
                            <a:pt x="584689" y="425422"/>
                            <a:pt x="388050" y="442043"/>
                          </a:cubicBezTo>
                          <a:cubicBezTo>
                            <a:pt x="191411" y="458664"/>
                            <a:pt x="86008" y="433176"/>
                            <a:pt x="0" y="442043"/>
                          </a:cubicBezTo>
                          <a:cubicBezTo>
                            <a:pt x="-13433" y="282251"/>
                            <a:pt x="3915" y="180016"/>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11ah</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Sub-1 GHz</a:t>
              </a:r>
              <a:endParaRPr lang="en-US" sz="1200" b="1" dirty="0">
                <a:solidFill>
                  <a:schemeClr val="tx1"/>
                </a:solidFill>
                <a:cs typeface="Arial" panose="020B0604020202020204" pitchFamily="34" charset="0"/>
              </a:endParaRPr>
            </a:p>
          </p:txBody>
        </p:sp>
        <p:sp>
          <p:nvSpPr>
            <p:cNvPr id="144" name="Rectangle 143">
              <a:extLst>
                <a:ext uri="{FF2B5EF4-FFF2-40B4-BE49-F238E27FC236}">
                  <a16:creationId xmlns:a16="http://schemas.microsoft.com/office/drawing/2014/main" id="{09A20400-A697-4A6B-A281-BB84FD52342B}"/>
                </a:ext>
              </a:extLst>
            </p:cNvPr>
            <p:cNvSpPr/>
            <p:nvPr/>
          </p:nvSpPr>
          <p:spPr bwMode="auto">
            <a:xfrm>
              <a:off x="3901277" y="3193685"/>
              <a:ext cx="320079" cy="117892"/>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1200155"/>
                        <a:gd name="connsiteY0" fmla="*/ 0 h 442043"/>
                        <a:gd name="connsiteX1" fmla="*/ 400052 w 1200155"/>
                        <a:gd name="connsiteY1" fmla="*/ 0 h 442043"/>
                        <a:gd name="connsiteX2" fmla="*/ 800103 w 1200155"/>
                        <a:gd name="connsiteY2" fmla="*/ 0 h 442043"/>
                        <a:gd name="connsiteX3" fmla="*/ 1200155 w 1200155"/>
                        <a:gd name="connsiteY3" fmla="*/ 0 h 442043"/>
                        <a:gd name="connsiteX4" fmla="*/ 1200155 w 1200155"/>
                        <a:gd name="connsiteY4" fmla="*/ 442043 h 442043"/>
                        <a:gd name="connsiteX5" fmla="*/ 812105 w 1200155"/>
                        <a:gd name="connsiteY5" fmla="*/ 442043 h 442043"/>
                        <a:gd name="connsiteX6" fmla="*/ 412053 w 1200155"/>
                        <a:gd name="connsiteY6" fmla="*/ 442043 h 442043"/>
                        <a:gd name="connsiteX7" fmla="*/ 0 w 1200155"/>
                        <a:gd name="connsiteY7" fmla="*/ 442043 h 442043"/>
                        <a:gd name="connsiteX8" fmla="*/ 0 w 1200155"/>
                        <a:gd name="connsiteY8" fmla="*/ 0 h 442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442043"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33342" y="213283"/>
                            <a:pt x="1164543" y="245121"/>
                            <a:pt x="1200155" y="442043"/>
                          </a:cubicBezTo>
                          <a:cubicBezTo>
                            <a:pt x="1119554" y="470280"/>
                            <a:pt x="999785" y="404942"/>
                            <a:pt x="812105" y="442043"/>
                          </a:cubicBezTo>
                          <a:cubicBezTo>
                            <a:pt x="624425" y="479144"/>
                            <a:pt x="526756" y="413887"/>
                            <a:pt x="412053" y="442043"/>
                          </a:cubicBezTo>
                          <a:cubicBezTo>
                            <a:pt x="297350" y="470199"/>
                            <a:pt x="148510" y="424797"/>
                            <a:pt x="0" y="442043"/>
                          </a:cubicBezTo>
                          <a:cubicBezTo>
                            <a:pt x="-46908" y="284603"/>
                            <a:pt x="21781" y="102100"/>
                            <a:pt x="0" y="0"/>
                          </a:cubicBezTo>
                          <a:close/>
                        </a:path>
                        <a:path w="1200155" h="442043"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36093" y="183641"/>
                            <a:pt x="1178979" y="240321"/>
                            <a:pt x="1200155" y="442043"/>
                          </a:cubicBezTo>
                          <a:cubicBezTo>
                            <a:pt x="1036059" y="451728"/>
                            <a:pt x="944746" y="439933"/>
                            <a:pt x="788102" y="442043"/>
                          </a:cubicBezTo>
                          <a:cubicBezTo>
                            <a:pt x="631458" y="444153"/>
                            <a:pt x="584689" y="425422"/>
                            <a:pt x="388050" y="442043"/>
                          </a:cubicBezTo>
                          <a:cubicBezTo>
                            <a:pt x="191411" y="458664"/>
                            <a:pt x="86008" y="433176"/>
                            <a:pt x="0" y="442043"/>
                          </a:cubicBezTo>
                          <a:cubicBezTo>
                            <a:pt x="-13433" y="282251"/>
                            <a:pt x="3915" y="180016"/>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11aj</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China </a:t>
              </a:r>
              <a:r>
                <a:rPr lang="en-US" sz="1200" dirty="0" err="1">
                  <a:solidFill>
                    <a:schemeClr val="tx1"/>
                  </a:solidFill>
                  <a:cs typeface="Arial" panose="020B0604020202020204" pitchFamily="34" charset="0"/>
                </a:rPr>
                <a:t>mmWave</a:t>
              </a:r>
              <a:endParaRPr lang="en-US" sz="1200" dirty="0">
                <a:solidFill>
                  <a:schemeClr val="tx1"/>
                </a:solidFill>
                <a:cs typeface="Arial" panose="020B0604020202020204" pitchFamily="34" charset="0"/>
              </a:endParaRPr>
            </a:p>
          </p:txBody>
        </p:sp>
        <p:sp>
          <p:nvSpPr>
            <p:cNvPr id="145" name="Rectangle 144">
              <a:extLst>
                <a:ext uri="{FF2B5EF4-FFF2-40B4-BE49-F238E27FC236}">
                  <a16:creationId xmlns:a16="http://schemas.microsoft.com/office/drawing/2014/main" id="{D61787BB-49CF-482B-93C0-687050035A51}"/>
                </a:ext>
              </a:extLst>
            </p:cNvPr>
            <p:cNvSpPr/>
            <p:nvPr/>
          </p:nvSpPr>
          <p:spPr bwMode="auto">
            <a:xfrm>
              <a:off x="3910905" y="2433717"/>
              <a:ext cx="300824" cy="155941"/>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1127958"/>
                        <a:gd name="connsiteY0" fmla="*/ 0 h 572963"/>
                        <a:gd name="connsiteX1" fmla="*/ 586538 w 1127958"/>
                        <a:gd name="connsiteY1" fmla="*/ 0 h 572963"/>
                        <a:gd name="connsiteX2" fmla="*/ 1127958 w 1127958"/>
                        <a:gd name="connsiteY2" fmla="*/ 0 h 572963"/>
                        <a:gd name="connsiteX3" fmla="*/ 1127958 w 1127958"/>
                        <a:gd name="connsiteY3" fmla="*/ 572963 h 572963"/>
                        <a:gd name="connsiteX4" fmla="*/ 541420 w 1127958"/>
                        <a:gd name="connsiteY4" fmla="*/ 572963 h 572963"/>
                        <a:gd name="connsiteX5" fmla="*/ 0 w 1127958"/>
                        <a:gd name="connsiteY5" fmla="*/ 572963 h 572963"/>
                        <a:gd name="connsiteX6" fmla="*/ 0 w 1127958"/>
                        <a:gd name="connsiteY6" fmla="*/ 0 h 5729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8" h="572963" fill="none" extrusionOk="0">
                          <a:moveTo>
                            <a:pt x="0" y="0"/>
                          </a:moveTo>
                          <a:cubicBezTo>
                            <a:pt x="159702" y="-62504"/>
                            <a:pt x="393698" y="53146"/>
                            <a:pt x="586538" y="0"/>
                          </a:cubicBezTo>
                          <a:cubicBezTo>
                            <a:pt x="779378" y="-53146"/>
                            <a:pt x="945383" y="20596"/>
                            <a:pt x="1127958" y="0"/>
                          </a:cubicBezTo>
                          <a:cubicBezTo>
                            <a:pt x="1165137" y="256698"/>
                            <a:pt x="1101826" y="363814"/>
                            <a:pt x="1127958" y="572963"/>
                          </a:cubicBezTo>
                          <a:cubicBezTo>
                            <a:pt x="938761" y="620958"/>
                            <a:pt x="727795" y="531616"/>
                            <a:pt x="541420" y="572963"/>
                          </a:cubicBezTo>
                          <a:cubicBezTo>
                            <a:pt x="355045" y="614310"/>
                            <a:pt x="180478" y="571261"/>
                            <a:pt x="0" y="572963"/>
                          </a:cubicBezTo>
                          <a:cubicBezTo>
                            <a:pt x="-40351" y="362676"/>
                            <a:pt x="51809" y="166074"/>
                            <a:pt x="0" y="0"/>
                          </a:cubicBezTo>
                          <a:close/>
                        </a:path>
                        <a:path w="1127958" h="572963" stroke="0" extrusionOk="0">
                          <a:moveTo>
                            <a:pt x="0" y="0"/>
                          </a:moveTo>
                          <a:cubicBezTo>
                            <a:pt x="198466" y="-37372"/>
                            <a:pt x="367517" y="62673"/>
                            <a:pt x="563979" y="0"/>
                          </a:cubicBezTo>
                          <a:cubicBezTo>
                            <a:pt x="760441" y="-62673"/>
                            <a:pt x="972205" y="34718"/>
                            <a:pt x="1127958" y="0"/>
                          </a:cubicBezTo>
                          <a:cubicBezTo>
                            <a:pt x="1194795" y="146739"/>
                            <a:pt x="1071626" y="426713"/>
                            <a:pt x="1127958" y="572963"/>
                          </a:cubicBezTo>
                          <a:cubicBezTo>
                            <a:pt x="975426" y="609705"/>
                            <a:pt x="750882" y="541913"/>
                            <a:pt x="552699" y="572963"/>
                          </a:cubicBezTo>
                          <a:cubicBezTo>
                            <a:pt x="354516" y="604013"/>
                            <a:pt x="192721" y="561487"/>
                            <a:pt x="0" y="572963"/>
                          </a:cubicBezTo>
                          <a:cubicBezTo>
                            <a:pt x="-49982" y="422479"/>
                            <a:pt x="45481" y="180757"/>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11ai</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Fast Initial Link Setup</a:t>
              </a:r>
              <a:endParaRPr lang="en-US" sz="1200" b="1" dirty="0">
                <a:solidFill>
                  <a:schemeClr val="tx1"/>
                </a:solidFill>
                <a:cs typeface="Arial" panose="020B0604020202020204" pitchFamily="34" charset="0"/>
              </a:endParaRPr>
            </a:p>
          </p:txBody>
        </p:sp>
        <p:sp>
          <p:nvSpPr>
            <p:cNvPr id="146" name="Rectangle 145">
              <a:extLst>
                <a:ext uri="{FF2B5EF4-FFF2-40B4-BE49-F238E27FC236}">
                  <a16:creationId xmlns:a16="http://schemas.microsoft.com/office/drawing/2014/main" id="{44BD13EA-60E9-4974-B8BC-5CFBD7FDBA03}"/>
                </a:ext>
              </a:extLst>
            </p:cNvPr>
            <p:cNvSpPr/>
            <p:nvPr/>
          </p:nvSpPr>
          <p:spPr bwMode="auto">
            <a:xfrm>
              <a:off x="3910905" y="2287919"/>
              <a:ext cx="300825" cy="117892"/>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1127959"/>
                        <a:gd name="connsiteY0" fmla="*/ 0 h 442043"/>
                        <a:gd name="connsiteX1" fmla="*/ 586539 w 1127959"/>
                        <a:gd name="connsiteY1" fmla="*/ 0 h 442043"/>
                        <a:gd name="connsiteX2" fmla="*/ 1127959 w 1127959"/>
                        <a:gd name="connsiteY2" fmla="*/ 0 h 442043"/>
                        <a:gd name="connsiteX3" fmla="*/ 1127959 w 1127959"/>
                        <a:gd name="connsiteY3" fmla="*/ 442043 h 442043"/>
                        <a:gd name="connsiteX4" fmla="*/ 541420 w 1127959"/>
                        <a:gd name="connsiteY4" fmla="*/ 442043 h 442043"/>
                        <a:gd name="connsiteX5" fmla="*/ 0 w 1127959"/>
                        <a:gd name="connsiteY5" fmla="*/ 442043 h 442043"/>
                        <a:gd name="connsiteX6" fmla="*/ 0 w 1127959"/>
                        <a:gd name="connsiteY6" fmla="*/ 0 h 442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9" h="442043" fill="none" extrusionOk="0">
                          <a:moveTo>
                            <a:pt x="0" y="0"/>
                          </a:moveTo>
                          <a:cubicBezTo>
                            <a:pt x="155681" y="-65057"/>
                            <a:pt x="389376" y="52325"/>
                            <a:pt x="586539" y="0"/>
                          </a:cubicBezTo>
                          <a:cubicBezTo>
                            <a:pt x="783702" y="-52325"/>
                            <a:pt x="945384" y="20596"/>
                            <a:pt x="1127959" y="0"/>
                          </a:cubicBezTo>
                          <a:cubicBezTo>
                            <a:pt x="1153624" y="214932"/>
                            <a:pt x="1089126" y="310898"/>
                            <a:pt x="1127959" y="442043"/>
                          </a:cubicBezTo>
                          <a:cubicBezTo>
                            <a:pt x="941682" y="494247"/>
                            <a:pt x="733763" y="401054"/>
                            <a:pt x="541420" y="442043"/>
                          </a:cubicBezTo>
                          <a:cubicBezTo>
                            <a:pt x="349077" y="483032"/>
                            <a:pt x="180478" y="440341"/>
                            <a:pt x="0" y="442043"/>
                          </a:cubicBezTo>
                          <a:cubicBezTo>
                            <a:pt x="-28686" y="238109"/>
                            <a:pt x="18554" y="92350"/>
                            <a:pt x="0" y="0"/>
                          </a:cubicBezTo>
                          <a:close/>
                        </a:path>
                        <a:path w="1127959" h="442043" stroke="0" extrusionOk="0">
                          <a:moveTo>
                            <a:pt x="0" y="0"/>
                          </a:moveTo>
                          <a:cubicBezTo>
                            <a:pt x="193517" y="-38426"/>
                            <a:pt x="363890" y="59950"/>
                            <a:pt x="563980" y="0"/>
                          </a:cubicBezTo>
                          <a:cubicBezTo>
                            <a:pt x="764070" y="-59950"/>
                            <a:pt x="972206" y="34718"/>
                            <a:pt x="1127959" y="0"/>
                          </a:cubicBezTo>
                          <a:cubicBezTo>
                            <a:pt x="1153493" y="210487"/>
                            <a:pt x="1108385" y="346091"/>
                            <a:pt x="1127959" y="442043"/>
                          </a:cubicBezTo>
                          <a:cubicBezTo>
                            <a:pt x="975427" y="478785"/>
                            <a:pt x="750883" y="410993"/>
                            <a:pt x="552700" y="442043"/>
                          </a:cubicBezTo>
                          <a:cubicBezTo>
                            <a:pt x="354517" y="473093"/>
                            <a:pt x="200042" y="432885"/>
                            <a:pt x="0" y="442043"/>
                          </a:cubicBezTo>
                          <a:cubicBezTo>
                            <a:pt x="-24073" y="296991"/>
                            <a:pt x="15861" y="125378"/>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11ak</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General Link</a:t>
              </a:r>
              <a:endParaRPr lang="en-US" sz="1200" b="1" dirty="0">
                <a:solidFill>
                  <a:schemeClr val="tx1"/>
                </a:solidFill>
                <a:cs typeface="Arial" panose="020B0604020202020204" pitchFamily="34" charset="0"/>
              </a:endParaRPr>
            </a:p>
          </p:txBody>
        </p:sp>
        <p:sp>
          <p:nvSpPr>
            <p:cNvPr id="147" name="Rectangle 146">
              <a:extLst>
                <a:ext uri="{FF2B5EF4-FFF2-40B4-BE49-F238E27FC236}">
                  <a16:creationId xmlns:a16="http://schemas.microsoft.com/office/drawing/2014/main" id="{F4EDE90E-2902-463A-90F6-141BC424F29C}"/>
                </a:ext>
              </a:extLst>
            </p:cNvPr>
            <p:cNvSpPr/>
            <p:nvPr/>
          </p:nvSpPr>
          <p:spPr bwMode="auto">
            <a:xfrm>
              <a:off x="3910905" y="2103967"/>
              <a:ext cx="300825" cy="155941"/>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1127959"/>
                        <a:gd name="connsiteY0" fmla="*/ 0 h 565356"/>
                        <a:gd name="connsiteX1" fmla="*/ 586539 w 1127959"/>
                        <a:gd name="connsiteY1" fmla="*/ 0 h 565356"/>
                        <a:gd name="connsiteX2" fmla="*/ 1127959 w 1127959"/>
                        <a:gd name="connsiteY2" fmla="*/ 0 h 565356"/>
                        <a:gd name="connsiteX3" fmla="*/ 1127959 w 1127959"/>
                        <a:gd name="connsiteY3" fmla="*/ 565356 h 565356"/>
                        <a:gd name="connsiteX4" fmla="*/ 541420 w 1127959"/>
                        <a:gd name="connsiteY4" fmla="*/ 565356 h 565356"/>
                        <a:gd name="connsiteX5" fmla="*/ 0 w 1127959"/>
                        <a:gd name="connsiteY5" fmla="*/ 565356 h 565356"/>
                        <a:gd name="connsiteX6" fmla="*/ 0 w 1127959"/>
                        <a:gd name="connsiteY6" fmla="*/ 0 h 565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9" h="565356" fill="none" extrusionOk="0">
                          <a:moveTo>
                            <a:pt x="0" y="0"/>
                          </a:moveTo>
                          <a:cubicBezTo>
                            <a:pt x="155681" y="-65057"/>
                            <a:pt x="389376" y="52325"/>
                            <a:pt x="586539" y="0"/>
                          </a:cubicBezTo>
                          <a:cubicBezTo>
                            <a:pt x="783702" y="-52325"/>
                            <a:pt x="945384" y="20596"/>
                            <a:pt x="1127959" y="0"/>
                          </a:cubicBezTo>
                          <a:cubicBezTo>
                            <a:pt x="1172815" y="121775"/>
                            <a:pt x="1069210" y="300706"/>
                            <a:pt x="1127959" y="565356"/>
                          </a:cubicBezTo>
                          <a:cubicBezTo>
                            <a:pt x="941682" y="617560"/>
                            <a:pt x="733763" y="524367"/>
                            <a:pt x="541420" y="565356"/>
                          </a:cubicBezTo>
                          <a:cubicBezTo>
                            <a:pt x="349077" y="606345"/>
                            <a:pt x="180478" y="563654"/>
                            <a:pt x="0" y="565356"/>
                          </a:cubicBezTo>
                          <a:cubicBezTo>
                            <a:pt x="-50242" y="337177"/>
                            <a:pt x="50721" y="204919"/>
                            <a:pt x="0" y="0"/>
                          </a:cubicBezTo>
                          <a:close/>
                        </a:path>
                        <a:path w="1127959" h="565356" stroke="0" extrusionOk="0">
                          <a:moveTo>
                            <a:pt x="0" y="0"/>
                          </a:moveTo>
                          <a:cubicBezTo>
                            <a:pt x="193517" y="-38426"/>
                            <a:pt x="363890" y="59950"/>
                            <a:pt x="563980" y="0"/>
                          </a:cubicBezTo>
                          <a:cubicBezTo>
                            <a:pt x="764070" y="-59950"/>
                            <a:pt x="972206" y="34718"/>
                            <a:pt x="1127959" y="0"/>
                          </a:cubicBezTo>
                          <a:cubicBezTo>
                            <a:pt x="1175879" y="280656"/>
                            <a:pt x="1086407" y="325775"/>
                            <a:pt x="1127959" y="565356"/>
                          </a:cubicBezTo>
                          <a:cubicBezTo>
                            <a:pt x="975427" y="602098"/>
                            <a:pt x="750883" y="534306"/>
                            <a:pt x="552700" y="565356"/>
                          </a:cubicBezTo>
                          <a:cubicBezTo>
                            <a:pt x="354517" y="596406"/>
                            <a:pt x="200042" y="556198"/>
                            <a:pt x="0" y="565356"/>
                          </a:cubicBezTo>
                          <a:cubicBezTo>
                            <a:pt x="-833" y="448216"/>
                            <a:pt x="36139" y="127301"/>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11aq</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Pre-association Discovery</a:t>
              </a:r>
              <a:endParaRPr lang="en-US" sz="1200" b="1" dirty="0">
                <a:solidFill>
                  <a:schemeClr val="tx1"/>
                </a:solidFill>
                <a:cs typeface="Arial" panose="020B0604020202020204" pitchFamily="34" charset="0"/>
              </a:endParaRPr>
            </a:p>
          </p:txBody>
        </p:sp>
        <p:sp>
          <p:nvSpPr>
            <p:cNvPr id="148" name="Rectangle 147">
              <a:extLst>
                <a:ext uri="{FF2B5EF4-FFF2-40B4-BE49-F238E27FC236}">
                  <a16:creationId xmlns:a16="http://schemas.microsoft.com/office/drawing/2014/main" id="{B25B2931-D714-4E34-A8E6-D95D623E724D}"/>
                </a:ext>
              </a:extLst>
            </p:cNvPr>
            <p:cNvSpPr/>
            <p:nvPr/>
          </p:nvSpPr>
          <p:spPr bwMode="auto">
            <a:xfrm>
              <a:off x="4362221" y="2108673"/>
              <a:ext cx="300825" cy="166905"/>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1127959"/>
                        <a:gd name="connsiteY0" fmla="*/ 0 h 565356"/>
                        <a:gd name="connsiteX1" fmla="*/ 586539 w 1127959"/>
                        <a:gd name="connsiteY1" fmla="*/ 0 h 565356"/>
                        <a:gd name="connsiteX2" fmla="*/ 1127959 w 1127959"/>
                        <a:gd name="connsiteY2" fmla="*/ 0 h 565356"/>
                        <a:gd name="connsiteX3" fmla="*/ 1127959 w 1127959"/>
                        <a:gd name="connsiteY3" fmla="*/ 565356 h 565356"/>
                        <a:gd name="connsiteX4" fmla="*/ 541420 w 1127959"/>
                        <a:gd name="connsiteY4" fmla="*/ 565356 h 565356"/>
                        <a:gd name="connsiteX5" fmla="*/ 0 w 1127959"/>
                        <a:gd name="connsiteY5" fmla="*/ 565356 h 565356"/>
                        <a:gd name="connsiteX6" fmla="*/ 0 w 1127959"/>
                        <a:gd name="connsiteY6" fmla="*/ 0 h 565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9" h="565356" fill="none" extrusionOk="0">
                          <a:moveTo>
                            <a:pt x="0" y="0"/>
                          </a:moveTo>
                          <a:cubicBezTo>
                            <a:pt x="155681" y="-65057"/>
                            <a:pt x="389376" y="52325"/>
                            <a:pt x="586539" y="0"/>
                          </a:cubicBezTo>
                          <a:cubicBezTo>
                            <a:pt x="783702" y="-52325"/>
                            <a:pt x="945384" y="20596"/>
                            <a:pt x="1127959" y="0"/>
                          </a:cubicBezTo>
                          <a:cubicBezTo>
                            <a:pt x="1172815" y="121775"/>
                            <a:pt x="1069210" y="300706"/>
                            <a:pt x="1127959" y="565356"/>
                          </a:cubicBezTo>
                          <a:cubicBezTo>
                            <a:pt x="941682" y="617560"/>
                            <a:pt x="733763" y="524367"/>
                            <a:pt x="541420" y="565356"/>
                          </a:cubicBezTo>
                          <a:cubicBezTo>
                            <a:pt x="349077" y="606345"/>
                            <a:pt x="180478" y="563654"/>
                            <a:pt x="0" y="565356"/>
                          </a:cubicBezTo>
                          <a:cubicBezTo>
                            <a:pt x="-50242" y="337177"/>
                            <a:pt x="50721" y="204919"/>
                            <a:pt x="0" y="0"/>
                          </a:cubicBezTo>
                          <a:close/>
                        </a:path>
                        <a:path w="1127959" h="565356" stroke="0" extrusionOk="0">
                          <a:moveTo>
                            <a:pt x="0" y="0"/>
                          </a:moveTo>
                          <a:cubicBezTo>
                            <a:pt x="193517" y="-38426"/>
                            <a:pt x="363890" y="59950"/>
                            <a:pt x="563980" y="0"/>
                          </a:cubicBezTo>
                          <a:cubicBezTo>
                            <a:pt x="764070" y="-59950"/>
                            <a:pt x="972206" y="34718"/>
                            <a:pt x="1127959" y="0"/>
                          </a:cubicBezTo>
                          <a:cubicBezTo>
                            <a:pt x="1175879" y="280656"/>
                            <a:pt x="1086407" y="325775"/>
                            <a:pt x="1127959" y="565356"/>
                          </a:cubicBezTo>
                          <a:cubicBezTo>
                            <a:pt x="975427" y="602098"/>
                            <a:pt x="750883" y="534306"/>
                            <a:pt x="552700" y="565356"/>
                          </a:cubicBezTo>
                          <a:cubicBezTo>
                            <a:pt x="354517" y="596406"/>
                            <a:pt x="200042" y="556198"/>
                            <a:pt x="0" y="565356"/>
                          </a:cubicBezTo>
                          <a:cubicBezTo>
                            <a:pt x="-833" y="448216"/>
                            <a:pt x="36139" y="127301"/>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11bc</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Broadcast Services</a:t>
              </a:r>
              <a:endParaRPr lang="en-US" sz="1200" b="1" dirty="0">
                <a:solidFill>
                  <a:schemeClr val="tx1"/>
                </a:solidFill>
                <a:cs typeface="Arial" panose="020B0604020202020204" pitchFamily="34" charset="0"/>
              </a:endParaRPr>
            </a:p>
          </p:txBody>
        </p:sp>
        <p:sp>
          <p:nvSpPr>
            <p:cNvPr id="149" name="Rectangle 148">
              <a:extLst>
                <a:ext uri="{FF2B5EF4-FFF2-40B4-BE49-F238E27FC236}">
                  <a16:creationId xmlns:a16="http://schemas.microsoft.com/office/drawing/2014/main" id="{C6191852-D04A-431B-9118-7EDF30C7E9A2}"/>
                </a:ext>
              </a:extLst>
            </p:cNvPr>
            <p:cNvSpPr/>
            <p:nvPr/>
          </p:nvSpPr>
          <p:spPr bwMode="auto">
            <a:xfrm>
              <a:off x="4348371" y="3036801"/>
              <a:ext cx="320079" cy="150779"/>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1200155"/>
                        <a:gd name="connsiteY0" fmla="*/ 0 h 565356"/>
                        <a:gd name="connsiteX1" fmla="*/ 400052 w 1200155"/>
                        <a:gd name="connsiteY1" fmla="*/ 0 h 565356"/>
                        <a:gd name="connsiteX2" fmla="*/ 800103 w 1200155"/>
                        <a:gd name="connsiteY2" fmla="*/ 0 h 565356"/>
                        <a:gd name="connsiteX3" fmla="*/ 1200155 w 1200155"/>
                        <a:gd name="connsiteY3" fmla="*/ 0 h 565356"/>
                        <a:gd name="connsiteX4" fmla="*/ 1200155 w 1200155"/>
                        <a:gd name="connsiteY4" fmla="*/ 565356 h 565356"/>
                        <a:gd name="connsiteX5" fmla="*/ 812105 w 1200155"/>
                        <a:gd name="connsiteY5" fmla="*/ 565356 h 565356"/>
                        <a:gd name="connsiteX6" fmla="*/ 412053 w 1200155"/>
                        <a:gd name="connsiteY6" fmla="*/ 565356 h 565356"/>
                        <a:gd name="connsiteX7" fmla="*/ 0 w 1200155"/>
                        <a:gd name="connsiteY7" fmla="*/ 565356 h 565356"/>
                        <a:gd name="connsiteX8" fmla="*/ 0 w 1200155"/>
                        <a:gd name="connsiteY8" fmla="*/ 0 h 565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565356"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27197" y="181637"/>
                            <a:pt x="1183018" y="405564"/>
                            <a:pt x="1200155" y="565356"/>
                          </a:cubicBezTo>
                          <a:cubicBezTo>
                            <a:pt x="1119554" y="593593"/>
                            <a:pt x="999785" y="528255"/>
                            <a:pt x="812105" y="565356"/>
                          </a:cubicBezTo>
                          <a:cubicBezTo>
                            <a:pt x="624425" y="602457"/>
                            <a:pt x="526756" y="537200"/>
                            <a:pt x="412053" y="565356"/>
                          </a:cubicBezTo>
                          <a:cubicBezTo>
                            <a:pt x="297350" y="593512"/>
                            <a:pt x="148510" y="548110"/>
                            <a:pt x="0" y="565356"/>
                          </a:cubicBezTo>
                          <a:cubicBezTo>
                            <a:pt x="-10271" y="331120"/>
                            <a:pt x="42604" y="126554"/>
                            <a:pt x="0" y="0"/>
                          </a:cubicBezTo>
                          <a:close/>
                        </a:path>
                        <a:path w="1200155" h="565356"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21909" y="266515"/>
                            <a:pt x="1147787" y="448260"/>
                            <a:pt x="1200155" y="565356"/>
                          </a:cubicBezTo>
                          <a:cubicBezTo>
                            <a:pt x="1036059" y="575041"/>
                            <a:pt x="944746" y="563246"/>
                            <a:pt x="788102" y="565356"/>
                          </a:cubicBezTo>
                          <a:cubicBezTo>
                            <a:pt x="631458" y="567466"/>
                            <a:pt x="584689" y="548735"/>
                            <a:pt x="388050" y="565356"/>
                          </a:cubicBezTo>
                          <a:cubicBezTo>
                            <a:pt x="191411" y="581977"/>
                            <a:pt x="86008" y="556489"/>
                            <a:pt x="0" y="565356"/>
                          </a:cubicBezTo>
                          <a:cubicBezTo>
                            <a:pt x="-64155" y="393641"/>
                            <a:pt x="2186" y="274140"/>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11bb</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Light Communications</a:t>
              </a:r>
              <a:endParaRPr lang="en-US" sz="1200" b="1" dirty="0">
                <a:solidFill>
                  <a:schemeClr val="tx1"/>
                </a:solidFill>
                <a:cs typeface="Arial" panose="020B0604020202020204" pitchFamily="34" charset="0"/>
              </a:endParaRPr>
            </a:p>
          </p:txBody>
        </p:sp>
        <p:sp>
          <p:nvSpPr>
            <p:cNvPr id="150" name="Rectangle 149">
              <a:extLst>
                <a:ext uri="{FF2B5EF4-FFF2-40B4-BE49-F238E27FC236}">
                  <a16:creationId xmlns:a16="http://schemas.microsoft.com/office/drawing/2014/main" id="{1A458609-0827-4067-BF8B-00EF6DCFB971}"/>
                </a:ext>
              </a:extLst>
            </p:cNvPr>
            <p:cNvSpPr/>
            <p:nvPr/>
          </p:nvSpPr>
          <p:spPr bwMode="auto">
            <a:xfrm>
              <a:off x="4348371" y="2732355"/>
              <a:ext cx="320079" cy="161931"/>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1200155"/>
                        <a:gd name="connsiteY0" fmla="*/ 0 h 565356"/>
                        <a:gd name="connsiteX1" fmla="*/ 400052 w 1200155"/>
                        <a:gd name="connsiteY1" fmla="*/ 0 h 565356"/>
                        <a:gd name="connsiteX2" fmla="*/ 800103 w 1200155"/>
                        <a:gd name="connsiteY2" fmla="*/ 0 h 565356"/>
                        <a:gd name="connsiteX3" fmla="*/ 1200155 w 1200155"/>
                        <a:gd name="connsiteY3" fmla="*/ 0 h 565356"/>
                        <a:gd name="connsiteX4" fmla="*/ 1200155 w 1200155"/>
                        <a:gd name="connsiteY4" fmla="*/ 565356 h 565356"/>
                        <a:gd name="connsiteX5" fmla="*/ 812105 w 1200155"/>
                        <a:gd name="connsiteY5" fmla="*/ 565356 h 565356"/>
                        <a:gd name="connsiteX6" fmla="*/ 412053 w 1200155"/>
                        <a:gd name="connsiteY6" fmla="*/ 565356 h 565356"/>
                        <a:gd name="connsiteX7" fmla="*/ 0 w 1200155"/>
                        <a:gd name="connsiteY7" fmla="*/ 565356 h 565356"/>
                        <a:gd name="connsiteX8" fmla="*/ 0 w 1200155"/>
                        <a:gd name="connsiteY8" fmla="*/ 0 h 565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565356"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27197" y="181637"/>
                            <a:pt x="1183018" y="405564"/>
                            <a:pt x="1200155" y="565356"/>
                          </a:cubicBezTo>
                          <a:cubicBezTo>
                            <a:pt x="1119554" y="593593"/>
                            <a:pt x="999785" y="528255"/>
                            <a:pt x="812105" y="565356"/>
                          </a:cubicBezTo>
                          <a:cubicBezTo>
                            <a:pt x="624425" y="602457"/>
                            <a:pt x="526756" y="537200"/>
                            <a:pt x="412053" y="565356"/>
                          </a:cubicBezTo>
                          <a:cubicBezTo>
                            <a:pt x="297350" y="593512"/>
                            <a:pt x="148510" y="548110"/>
                            <a:pt x="0" y="565356"/>
                          </a:cubicBezTo>
                          <a:cubicBezTo>
                            <a:pt x="-10271" y="331120"/>
                            <a:pt x="42604" y="126554"/>
                            <a:pt x="0" y="0"/>
                          </a:cubicBezTo>
                          <a:close/>
                        </a:path>
                        <a:path w="1200155" h="565356"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21909" y="266515"/>
                            <a:pt x="1147787" y="448260"/>
                            <a:pt x="1200155" y="565356"/>
                          </a:cubicBezTo>
                          <a:cubicBezTo>
                            <a:pt x="1036059" y="575041"/>
                            <a:pt x="944746" y="563246"/>
                            <a:pt x="788102" y="565356"/>
                          </a:cubicBezTo>
                          <a:cubicBezTo>
                            <a:pt x="631458" y="567466"/>
                            <a:pt x="584689" y="548735"/>
                            <a:pt x="388050" y="565356"/>
                          </a:cubicBezTo>
                          <a:cubicBezTo>
                            <a:pt x="191411" y="581977"/>
                            <a:pt x="86008" y="556489"/>
                            <a:pt x="0" y="565356"/>
                          </a:cubicBezTo>
                          <a:cubicBezTo>
                            <a:pt x="-64155" y="393641"/>
                            <a:pt x="2186" y="274140"/>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11az</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Enhanced Positioning</a:t>
              </a:r>
              <a:endParaRPr lang="en-US" sz="1200" b="1" dirty="0">
                <a:solidFill>
                  <a:schemeClr val="tx1"/>
                </a:solidFill>
                <a:cs typeface="Arial" panose="020B0604020202020204" pitchFamily="34" charset="0"/>
              </a:endParaRPr>
            </a:p>
          </p:txBody>
        </p:sp>
        <p:sp>
          <p:nvSpPr>
            <p:cNvPr id="151" name="Rectangle 150">
              <a:extLst>
                <a:ext uri="{FF2B5EF4-FFF2-40B4-BE49-F238E27FC236}">
                  <a16:creationId xmlns:a16="http://schemas.microsoft.com/office/drawing/2014/main" id="{407B0AA4-A7CD-4592-ADAF-EF345C160499}"/>
                </a:ext>
              </a:extLst>
            </p:cNvPr>
            <p:cNvSpPr/>
            <p:nvPr/>
          </p:nvSpPr>
          <p:spPr bwMode="auto">
            <a:xfrm>
              <a:off x="4348371" y="2907872"/>
              <a:ext cx="320079" cy="113521"/>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1200155"/>
                        <a:gd name="connsiteY0" fmla="*/ 0 h 425655"/>
                        <a:gd name="connsiteX1" fmla="*/ 400052 w 1200155"/>
                        <a:gd name="connsiteY1" fmla="*/ 0 h 425655"/>
                        <a:gd name="connsiteX2" fmla="*/ 800103 w 1200155"/>
                        <a:gd name="connsiteY2" fmla="*/ 0 h 425655"/>
                        <a:gd name="connsiteX3" fmla="*/ 1200155 w 1200155"/>
                        <a:gd name="connsiteY3" fmla="*/ 0 h 425655"/>
                        <a:gd name="connsiteX4" fmla="*/ 1200155 w 1200155"/>
                        <a:gd name="connsiteY4" fmla="*/ 425655 h 425655"/>
                        <a:gd name="connsiteX5" fmla="*/ 812105 w 1200155"/>
                        <a:gd name="connsiteY5" fmla="*/ 425655 h 425655"/>
                        <a:gd name="connsiteX6" fmla="*/ 412053 w 1200155"/>
                        <a:gd name="connsiteY6" fmla="*/ 425655 h 425655"/>
                        <a:gd name="connsiteX7" fmla="*/ 0 w 1200155"/>
                        <a:gd name="connsiteY7" fmla="*/ 425655 h 425655"/>
                        <a:gd name="connsiteX8" fmla="*/ 0 w 1200155"/>
                        <a:gd name="connsiteY8" fmla="*/ 0 h 4256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425655"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40597" y="163993"/>
                            <a:pt x="1192288" y="299920"/>
                            <a:pt x="1200155" y="425655"/>
                          </a:cubicBezTo>
                          <a:cubicBezTo>
                            <a:pt x="1119554" y="453892"/>
                            <a:pt x="999785" y="388554"/>
                            <a:pt x="812105" y="425655"/>
                          </a:cubicBezTo>
                          <a:cubicBezTo>
                            <a:pt x="624425" y="462756"/>
                            <a:pt x="526756" y="397499"/>
                            <a:pt x="412053" y="425655"/>
                          </a:cubicBezTo>
                          <a:cubicBezTo>
                            <a:pt x="297350" y="453811"/>
                            <a:pt x="148510" y="408409"/>
                            <a:pt x="0" y="425655"/>
                          </a:cubicBezTo>
                          <a:cubicBezTo>
                            <a:pt x="-5118" y="215387"/>
                            <a:pt x="6956" y="89502"/>
                            <a:pt x="0" y="0"/>
                          </a:cubicBezTo>
                          <a:close/>
                        </a:path>
                        <a:path w="1200155" h="425655"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42781" y="134778"/>
                            <a:pt x="1156278" y="271686"/>
                            <a:pt x="1200155" y="425655"/>
                          </a:cubicBezTo>
                          <a:cubicBezTo>
                            <a:pt x="1036059" y="435340"/>
                            <a:pt x="944746" y="423545"/>
                            <a:pt x="788102" y="425655"/>
                          </a:cubicBezTo>
                          <a:cubicBezTo>
                            <a:pt x="631458" y="427765"/>
                            <a:pt x="584689" y="409034"/>
                            <a:pt x="388050" y="425655"/>
                          </a:cubicBezTo>
                          <a:cubicBezTo>
                            <a:pt x="191411" y="442276"/>
                            <a:pt x="86008" y="416788"/>
                            <a:pt x="0" y="425655"/>
                          </a:cubicBezTo>
                          <a:cubicBezTo>
                            <a:pt x="-16155" y="321230"/>
                            <a:pt x="23279" y="193108"/>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11ba</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Wake-up Radio</a:t>
              </a:r>
              <a:endParaRPr lang="en-US" sz="1200" b="1" dirty="0">
                <a:solidFill>
                  <a:schemeClr val="tx1"/>
                </a:solidFill>
                <a:cs typeface="Arial" panose="020B0604020202020204" pitchFamily="34" charset="0"/>
              </a:endParaRPr>
            </a:p>
          </p:txBody>
        </p:sp>
        <p:sp>
          <p:nvSpPr>
            <p:cNvPr id="152" name="Rectangle 151">
              <a:extLst>
                <a:ext uri="{FF2B5EF4-FFF2-40B4-BE49-F238E27FC236}">
                  <a16:creationId xmlns:a16="http://schemas.microsoft.com/office/drawing/2014/main" id="{9FAA2313-0CCB-48C5-8C30-2E7037D4EB33}"/>
                </a:ext>
              </a:extLst>
            </p:cNvPr>
            <p:cNvSpPr/>
            <p:nvPr/>
          </p:nvSpPr>
          <p:spPr bwMode="auto">
            <a:xfrm>
              <a:off x="4351912" y="2360015"/>
              <a:ext cx="320079" cy="166905"/>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1200155"/>
                        <a:gd name="connsiteY0" fmla="*/ 0 h 552702"/>
                        <a:gd name="connsiteX1" fmla="*/ 400052 w 1200155"/>
                        <a:gd name="connsiteY1" fmla="*/ 0 h 552702"/>
                        <a:gd name="connsiteX2" fmla="*/ 800103 w 1200155"/>
                        <a:gd name="connsiteY2" fmla="*/ 0 h 552702"/>
                        <a:gd name="connsiteX3" fmla="*/ 1200155 w 1200155"/>
                        <a:gd name="connsiteY3" fmla="*/ 0 h 552702"/>
                        <a:gd name="connsiteX4" fmla="*/ 1200155 w 1200155"/>
                        <a:gd name="connsiteY4" fmla="*/ 552702 h 552702"/>
                        <a:gd name="connsiteX5" fmla="*/ 812105 w 1200155"/>
                        <a:gd name="connsiteY5" fmla="*/ 552702 h 552702"/>
                        <a:gd name="connsiteX6" fmla="*/ 412053 w 1200155"/>
                        <a:gd name="connsiteY6" fmla="*/ 552702 h 552702"/>
                        <a:gd name="connsiteX7" fmla="*/ 0 w 1200155"/>
                        <a:gd name="connsiteY7" fmla="*/ 552702 h 552702"/>
                        <a:gd name="connsiteX8" fmla="*/ 0 w 1200155"/>
                        <a:gd name="connsiteY8" fmla="*/ 0 h 55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552702"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01471" y="225679"/>
                            <a:pt x="1153922" y="337835"/>
                            <a:pt x="1200155" y="552702"/>
                          </a:cubicBezTo>
                          <a:cubicBezTo>
                            <a:pt x="1119554" y="580939"/>
                            <a:pt x="999785" y="515601"/>
                            <a:pt x="812105" y="552702"/>
                          </a:cubicBezTo>
                          <a:cubicBezTo>
                            <a:pt x="624425" y="589803"/>
                            <a:pt x="526756" y="524546"/>
                            <a:pt x="412053" y="552702"/>
                          </a:cubicBezTo>
                          <a:cubicBezTo>
                            <a:pt x="297350" y="580858"/>
                            <a:pt x="148510" y="535456"/>
                            <a:pt x="0" y="552702"/>
                          </a:cubicBezTo>
                          <a:cubicBezTo>
                            <a:pt x="-39618" y="325429"/>
                            <a:pt x="59459" y="213396"/>
                            <a:pt x="0" y="0"/>
                          </a:cubicBezTo>
                          <a:close/>
                        </a:path>
                        <a:path w="1200155" h="552702"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02372" y="223445"/>
                            <a:pt x="1168726" y="436090"/>
                            <a:pt x="1200155" y="552702"/>
                          </a:cubicBezTo>
                          <a:cubicBezTo>
                            <a:pt x="1036059" y="562387"/>
                            <a:pt x="944746" y="550592"/>
                            <a:pt x="788102" y="552702"/>
                          </a:cubicBezTo>
                          <a:cubicBezTo>
                            <a:pt x="631458" y="554812"/>
                            <a:pt x="584689" y="536081"/>
                            <a:pt x="388050" y="552702"/>
                          </a:cubicBezTo>
                          <a:cubicBezTo>
                            <a:pt x="191411" y="569323"/>
                            <a:pt x="86008" y="543835"/>
                            <a:pt x="0" y="552702"/>
                          </a:cubicBezTo>
                          <a:cubicBezTo>
                            <a:pt x="-30338" y="372199"/>
                            <a:pt x="3942" y="264359"/>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11ax</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High Efficiency WLAN</a:t>
              </a:r>
              <a:endParaRPr lang="en-US" sz="1200" b="1" dirty="0">
                <a:solidFill>
                  <a:schemeClr val="tx1"/>
                </a:solidFill>
                <a:cs typeface="Arial" panose="020B0604020202020204" pitchFamily="34" charset="0"/>
              </a:endParaRPr>
            </a:p>
          </p:txBody>
        </p:sp>
        <p:sp>
          <p:nvSpPr>
            <p:cNvPr id="153" name="Rectangle 152">
              <a:extLst>
                <a:ext uri="{FF2B5EF4-FFF2-40B4-BE49-F238E27FC236}">
                  <a16:creationId xmlns:a16="http://schemas.microsoft.com/office/drawing/2014/main" id="{E2F6AF70-2C9B-4BE2-A084-B79765DF8620}"/>
                </a:ext>
              </a:extLst>
            </p:cNvPr>
            <p:cNvSpPr/>
            <p:nvPr/>
          </p:nvSpPr>
          <p:spPr bwMode="auto">
            <a:xfrm>
              <a:off x="4351912" y="2547172"/>
              <a:ext cx="320079" cy="163431"/>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1200155"/>
                        <a:gd name="connsiteY0" fmla="*/ 0 h 552702"/>
                        <a:gd name="connsiteX1" fmla="*/ 400052 w 1200155"/>
                        <a:gd name="connsiteY1" fmla="*/ 0 h 552702"/>
                        <a:gd name="connsiteX2" fmla="*/ 800103 w 1200155"/>
                        <a:gd name="connsiteY2" fmla="*/ 0 h 552702"/>
                        <a:gd name="connsiteX3" fmla="*/ 1200155 w 1200155"/>
                        <a:gd name="connsiteY3" fmla="*/ 0 h 552702"/>
                        <a:gd name="connsiteX4" fmla="*/ 1200155 w 1200155"/>
                        <a:gd name="connsiteY4" fmla="*/ 552702 h 552702"/>
                        <a:gd name="connsiteX5" fmla="*/ 812105 w 1200155"/>
                        <a:gd name="connsiteY5" fmla="*/ 552702 h 552702"/>
                        <a:gd name="connsiteX6" fmla="*/ 412053 w 1200155"/>
                        <a:gd name="connsiteY6" fmla="*/ 552702 h 552702"/>
                        <a:gd name="connsiteX7" fmla="*/ 0 w 1200155"/>
                        <a:gd name="connsiteY7" fmla="*/ 552702 h 552702"/>
                        <a:gd name="connsiteX8" fmla="*/ 0 w 1200155"/>
                        <a:gd name="connsiteY8" fmla="*/ 0 h 55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0155" h="552702" fill="none" extrusionOk="0">
                          <a:moveTo>
                            <a:pt x="0" y="0"/>
                          </a:moveTo>
                          <a:cubicBezTo>
                            <a:pt x="136381" y="-35358"/>
                            <a:pt x="200793" y="38951"/>
                            <a:pt x="400052" y="0"/>
                          </a:cubicBezTo>
                          <a:cubicBezTo>
                            <a:pt x="599311" y="-38951"/>
                            <a:pt x="670075" y="29091"/>
                            <a:pt x="800103" y="0"/>
                          </a:cubicBezTo>
                          <a:cubicBezTo>
                            <a:pt x="930131" y="-29091"/>
                            <a:pt x="1048378" y="40034"/>
                            <a:pt x="1200155" y="0"/>
                          </a:cubicBezTo>
                          <a:cubicBezTo>
                            <a:pt x="1201471" y="225679"/>
                            <a:pt x="1153922" y="337835"/>
                            <a:pt x="1200155" y="552702"/>
                          </a:cubicBezTo>
                          <a:cubicBezTo>
                            <a:pt x="1119554" y="580939"/>
                            <a:pt x="999785" y="515601"/>
                            <a:pt x="812105" y="552702"/>
                          </a:cubicBezTo>
                          <a:cubicBezTo>
                            <a:pt x="624425" y="589803"/>
                            <a:pt x="526756" y="524546"/>
                            <a:pt x="412053" y="552702"/>
                          </a:cubicBezTo>
                          <a:cubicBezTo>
                            <a:pt x="297350" y="580858"/>
                            <a:pt x="148510" y="535456"/>
                            <a:pt x="0" y="552702"/>
                          </a:cubicBezTo>
                          <a:cubicBezTo>
                            <a:pt x="-39618" y="325429"/>
                            <a:pt x="59459" y="213396"/>
                            <a:pt x="0" y="0"/>
                          </a:cubicBezTo>
                          <a:close/>
                        </a:path>
                        <a:path w="1200155" h="552702" stroke="0" extrusionOk="0">
                          <a:moveTo>
                            <a:pt x="0" y="0"/>
                          </a:moveTo>
                          <a:cubicBezTo>
                            <a:pt x="193759" y="-10994"/>
                            <a:pt x="215707" y="43433"/>
                            <a:pt x="400052" y="0"/>
                          </a:cubicBezTo>
                          <a:cubicBezTo>
                            <a:pt x="584397" y="-43433"/>
                            <a:pt x="659802" y="19279"/>
                            <a:pt x="764099" y="0"/>
                          </a:cubicBezTo>
                          <a:cubicBezTo>
                            <a:pt x="868396" y="-19279"/>
                            <a:pt x="993680" y="42936"/>
                            <a:pt x="1200155" y="0"/>
                          </a:cubicBezTo>
                          <a:cubicBezTo>
                            <a:pt x="1202372" y="223445"/>
                            <a:pt x="1168726" y="436090"/>
                            <a:pt x="1200155" y="552702"/>
                          </a:cubicBezTo>
                          <a:cubicBezTo>
                            <a:pt x="1036059" y="562387"/>
                            <a:pt x="944746" y="550592"/>
                            <a:pt x="788102" y="552702"/>
                          </a:cubicBezTo>
                          <a:cubicBezTo>
                            <a:pt x="631458" y="554812"/>
                            <a:pt x="584689" y="536081"/>
                            <a:pt x="388050" y="552702"/>
                          </a:cubicBezTo>
                          <a:cubicBezTo>
                            <a:pt x="191411" y="569323"/>
                            <a:pt x="86008" y="543835"/>
                            <a:pt x="0" y="552702"/>
                          </a:cubicBezTo>
                          <a:cubicBezTo>
                            <a:pt x="-30338" y="372199"/>
                            <a:pt x="3942" y="264359"/>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11ay</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Enhanced </a:t>
              </a:r>
              <a:r>
                <a:rPr lang="en-US" sz="1200" dirty="0" err="1">
                  <a:solidFill>
                    <a:schemeClr val="tx1"/>
                  </a:solidFill>
                  <a:cs typeface="Arial" panose="020B0604020202020204" pitchFamily="34" charset="0"/>
                </a:rPr>
                <a:t>mmWave</a:t>
              </a:r>
              <a:endParaRPr lang="en-US" sz="1200" b="1" dirty="0">
                <a:solidFill>
                  <a:schemeClr val="tx1"/>
                </a:solidFill>
                <a:cs typeface="Arial" panose="020B0604020202020204" pitchFamily="34" charset="0"/>
              </a:endParaRPr>
            </a:p>
          </p:txBody>
        </p:sp>
        <p:sp>
          <p:nvSpPr>
            <p:cNvPr id="154" name="Right Arrow 54">
              <a:extLst>
                <a:ext uri="{FF2B5EF4-FFF2-40B4-BE49-F238E27FC236}">
                  <a16:creationId xmlns:a16="http://schemas.microsoft.com/office/drawing/2014/main" id="{77B23D55-080F-4032-80FB-A15DFDF12107}"/>
                </a:ext>
              </a:extLst>
            </p:cNvPr>
            <p:cNvSpPr/>
            <p:nvPr/>
          </p:nvSpPr>
          <p:spPr bwMode="auto">
            <a:xfrm>
              <a:off x="4256465" y="1963689"/>
              <a:ext cx="60967" cy="113629"/>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24387" tIns="12194" rIns="24387" bIns="12194" numCol="1" rtlCol="0" anchor="t" anchorCtr="0" compatLnSpc="1">
              <a:prstTxWarp prst="textNoShape">
                <a:avLst/>
              </a:prstTxWarp>
            </a:bodyPr>
            <a:lstStyle/>
            <a:p>
              <a:endParaRPr lang="en-GB" sz="1200">
                <a:solidFill>
                  <a:schemeClr val="tx1"/>
                </a:solidFill>
              </a:endParaRPr>
            </a:p>
          </p:txBody>
        </p:sp>
        <p:sp>
          <p:nvSpPr>
            <p:cNvPr id="155" name="Right Arrow 54">
              <a:extLst>
                <a:ext uri="{FF2B5EF4-FFF2-40B4-BE49-F238E27FC236}">
                  <a16:creationId xmlns:a16="http://schemas.microsoft.com/office/drawing/2014/main" id="{6A95E682-A451-442C-844F-83B8B06C98F9}"/>
                </a:ext>
              </a:extLst>
            </p:cNvPr>
            <p:cNvSpPr/>
            <p:nvPr/>
          </p:nvSpPr>
          <p:spPr bwMode="auto">
            <a:xfrm>
              <a:off x="3809372" y="1963689"/>
              <a:ext cx="60967" cy="113629"/>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24387" tIns="12194" rIns="24387" bIns="12194" numCol="1" rtlCol="0" anchor="t" anchorCtr="0" compatLnSpc="1">
              <a:prstTxWarp prst="textNoShape">
                <a:avLst/>
              </a:prstTxWarp>
            </a:bodyPr>
            <a:lstStyle/>
            <a:p>
              <a:endParaRPr lang="en-GB" sz="1200">
                <a:solidFill>
                  <a:schemeClr val="tx1"/>
                </a:solidFill>
              </a:endParaRPr>
            </a:p>
          </p:txBody>
        </p:sp>
        <p:sp>
          <p:nvSpPr>
            <p:cNvPr id="156" name="Right Arrow 54">
              <a:extLst>
                <a:ext uri="{FF2B5EF4-FFF2-40B4-BE49-F238E27FC236}">
                  <a16:creationId xmlns:a16="http://schemas.microsoft.com/office/drawing/2014/main" id="{03A8C605-3D9D-4587-8C9B-DBB68F82DF77}"/>
                </a:ext>
              </a:extLst>
            </p:cNvPr>
            <p:cNvSpPr/>
            <p:nvPr/>
          </p:nvSpPr>
          <p:spPr bwMode="auto">
            <a:xfrm>
              <a:off x="3362279" y="1961910"/>
              <a:ext cx="60967" cy="113629"/>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24387" tIns="12194" rIns="24387" bIns="12194" numCol="1" rtlCol="0" anchor="t" anchorCtr="0" compatLnSpc="1">
              <a:prstTxWarp prst="textNoShape">
                <a:avLst/>
              </a:prstTxWarp>
            </a:bodyPr>
            <a:lstStyle/>
            <a:p>
              <a:endParaRPr lang="en-GB" sz="1200">
                <a:solidFill>
                  <a:schemeClr val="tx1"/>
                </a:solidFill>
              </a:endParaRPr>
            </a:p>
          </p:txBody>
        </p:sp>
        <p:sp>
          <p:nvSpPr>
            <p:cNvPr id="157" name="Right Arrow 54">
              <a:extLst>
                <a:ext uri="{FF2B5EF4-FFF2-40B4-BE49-F238E27FC236}">
                  <a16:creationId xmlns:a16="http://schemas.microsoft.com/office/drawing/2014/main" id="{52B4E07D-D6ED-4F46-B50B-340B38C68164}"/>
                </a:ext>
              </a:extLst>
            </p:cNvPr>
            <p:cNvSpPr/>
            <p:nvPr/>
          </p:nvSpPr>
          <p:spPr bwMode="auto">
            <a:xfrm>
              <a:off x="2911018" y="1957971"/>
              <a:ext cx="60967" cy="113629"/>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24387" tIns="12194" rIns="24387" bIns="12194" numCol="1" rtlCol="0" anchor="t" anchorCtr="0" compatLnSpc="1">
              <a:prstTxWarp prst="textNoShape">
                <a:avLst/>
              </a:prstTxWarp>
            </a:bodyPr>
            <a:lstStyle/>
            <a:p>
              <a:endParaRPr lang="en-GB" sz="1200">
                <a:solidFill>
                  <a:schemeClr val="tx1"/>
                </a:solidFill>
              </a:endParaRPr>
            </a:p>
          </p:txBody>
        </p:sp>
        <p:sp>
          <p:nvSpPr>
            <p:cNvPr id="158" name="Right Arrow 54">
              <a:extLst>
                <a:ext uri="{FF2B5EF4-FFF2-40B4-BE49-F238E27FC236}">
                  <a16:creationId xmlns:a16="http://schemas.microsoft.com/office/drawing/2014/main" id="{9023BC75-2226-4E19-BB25-846FDC5291AC}"/>
                </a:ext>
              </a:extLst>
            </p:cNvPr>
            <p:cNvSpPr/>
            <p:nvPr/>
          </p:nvSpPr>
          <p:spPr bwMode="auto">
            <a:xfrm>
              <a:off x="2471636" y="1957971"/>
              <a:ext cx="60967" cy="113629"/>
            </a:xfrm>
            <a:prstGeom prst="rightArrow">
              <a:avLst/>
            </a:prstGeom>
            <a:solidFill>
              <a:schemeClr val="accent1">
                <a:lumMod val="60000"/>
                <a:lumOff val="40000"/>
              </a:schemeClr>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19033472">
                    <a:custGeom>
                      <a:avLst/>
                      <a:gdLst>
                        <a:gd name="connsiteX0" fmla="*/ 0 w 228600"/>
                        <a:gd name="connsiteY0" fmla="*/ 106515 h 426058"/>
                        <a:gd name="connsiteX1" fmla="*/ 114300 w 228600"/>
                        <a:gd name="connsiteY1" fmla="*/ 106515 h 426058"/>
                        <a:gd name="connsiteX2" fmla="*/ 114300 w 228600"/>
                        <a:gd name="connsiteY2" fmla="*/ 0 h 426058"/>
                        <a:gd name="connsiteX3" fmla="*/ 228600 w 228600"/>
                        <a:gd name="connsiteY3" fmla="*/ 213029 h 426058"/>
                        <a:gd name="connsiteX4" fmla="*/ 114300 w 228600"/>
                        <a:gd name="connsiteY4" fmla="*/ 426058 h 426058"/>
                        <a:gd name="connsiteX5" fmla="*/ 114300 w 228600"/>
                        <a:gd name="connsiteY5" fmla="*/ 319544 h 426058"/>
                        <a:gd name="connsiteX6" fmla="*/ 0 w 228600"/>
                        <a:gd name="connsiteY6" fmla="*/ 319544 h 426058"/>
                        <a:gd name="connsiteX7" fmla="*/ 0 w 228600"/>
                        <a:gd name="connsiteY7" fmla="*/ 106515 h 426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00" h="426058" fill="none" extrusionOk="0">
                          <a:moveTo>
                            <a:pt x="0" y="106515"/>
                          </a:moveTo>
                          <a:cubicBezTo>
                            <a:pt x="22904" y="111304"/>
                            <a:pt x="84605" y="101174"/>
                            <a:pt x="114300" y="106515"/>
                          </a:cubicBezTo>
                          <a:cubicBezTo>
                            <a:pt x="118105" y="66386"/>
                            <a:pt x="110350" y="50948"/>
                            <a:pt x="114300" y="0"/>
                          </a:cubicBezTo>
                          <a:cubicBezTo>
                            <a:pt x="162346" y="75551"/>
                            <a:pt x="208384" y="157236"/>
                            <a:pt x="228600" y="213029"/>
                          </a:cubicBezTo>
                          <a:cubicBezTo>
                            <a:pt x="169292" y="305360"/>
                            <a:pt x="169613" y="347822"/>
                            <a:pt x="114300" y="426058"/>
                          </a:cubicBezTo>
                          <a:cubicBezTo>
                            <a:pt x="115144" y="396726"/>
                            <a:pt x="109301" y="359811"/>
                            <a:pt x="114300" y="319544"/>
                          </a:cubicBezTo>
                          <a:cubicBezTo>
                            <a:pt x="70105" y="319336"/>
                            <a:pt x="31649" y="320020"/>
                            <a:pt x="0" y="319544"/>
                          </a:cubicBezTo>
                          <a:cubicBezTo>
                            <a:pt x="-2783" y="267071"/>
                            <a:pt x="10502" y="190154"/>
                            <a:pt x="0" y="106515"/>
                          </a:cubicBezTo>
                          <a:close/>
                        </a:path>
                        <a:path w="228600" h="426058" stroke="0" extrusionOk="0">
                          <a:moveTo>
                            <a:pt x="0" y="106515"/>
                          </a:moveTo>
                          <a:cubicBezTo>
                            <a:pt x="24888" y="110867"/>
                            <a:pt x="73708" y="103847"/>
                            <a:pt x="114300" y="106515"/>
                          </a:cubicBezTo>
                          <a:cubicBezTo>
                            <a:pt x="114627" y="76282"/>
                            <a:pt x="118612" y="25007"/>
                            <a:pt x="114300" y="0"/>
                          </a:cubicBezTo>
                          <a:cubicBezTo>
                            <a:pt x="165626" y="104892"/>
                            <a:pt x="179180" y="134412"/>
                            <a:pt x="228600" y="213029"/>
                          </a:cubicBezTo>
                          <a:cubicBezTo>
                            <a:pt x="176501" y="301083"/>
                            <a:pt x="159512" y="338000"/>
                            <a:pt x="114300" y="426058"/>
                          </a:cubicBezTo>
                          <a:cubicBezTo>
                            <a:pt x="115403" y="390356"/>
                            <a:pt x="115049" y="360989"/>
                            <a:pt x="114300" y="319544"/>
                          </a:cubicBezTo>
                          <a:cubicBezTo>
                            <a:pt x="72990" y="315564"/>
                            <a:pt x="31556" y="324530"/>
                            <a:pt x="0" y="319544"/>
                          </a:cubicBezTo>
                          <a:cubicBezTo>
                            <a:pt x="-10394" y="241597"/>
                            <a:pt x="-4381" y="184340"/>
                            <a:pt x="0" y="106515"/>
                          </a:cubicBezTo>
                          <a:close/>
                        </a:path>
                      </a:pathLst>
                    </a:custGeom>
                    <ask:type>
                      <ask:lineSketchNone/>
                    </ask:type>
                  </ask:lineSketchStyleProps>
                </a:ext>
              </a:extLst>
            </a:ln>
            <a:effectLst/>
          </p:spPr>
          <p:txBody>
            <a:bodyPr vert="horz" wrap="square" lIns="24387" tIns="12194" rIns="24387" bIns="12194" numCol="1" rtlCol="0" anchor="t" anchorCtr="0" compatLnSpc="1">
              <a:prstTxWarp prst="textNoShape">
                <a:avLst/>
              </a:prstTxWarp>
            </a:bodyPr>
            <a:lstStyle/>
            <a:p>
              <a:endParaRPr lang="en-GB" sz="1200">
                <a:solidFill>
                  <a:schemeClr val="tx1"/>
                </a:solidFill>
              </a:endParaRPr>
            </a:p>
          </p:txBody>
        </p:sp>
        <p:sp>
          <p:nvSpPr>
            <p:cNvPr id="159" name="Rectangle 158">
              <a:extLst>
                <a:ext uri="{FF2B5EF4-FFF2-40B4-BE49-F238E27FC236}">
                  <a16:creationId xmlns:a16="http://schemas.microsoft.com/office/drawing/2014/main" id="{C7D41F92-6A00-4421-B369-62B35DBE1CEC}"/>
                </a:ext>
              </a:extLst>
            </p:cNvPr>
            <p:cNvSpPr/>
            <p:nvPr/>
          </p:nvSpPr>
          <p:spPr bwMode="auto">
            <a:xfrm>
              <a:off x="4348371" y="3209457"/>
              <a:ext cx="320079" cy="111546"/>
            </a:xfrm>
            <a:prstGeom prst="rect">
              <a:avLst/>
            </a:prstGeom>
            <a:solidFill>
              <a:srgbClr val="99CCFF"/>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70277041">
                    <a:custGeom>
                      <a:avLst/>
                      <a:gdLst>
                        <a:gd name="connsiteX0" fmla="*/ 0 w 1127959"/>
                        <a:gd name="connsiteY0" fmla="*/ 0 h 418247"/>
                        <a:gd name="connsiteX1" fmla="*/ 586539 w 1127959"/>
                        <a:gd name="connsiteY1" fmla="*/ 0 h 418247"/>
                        <a:gd name="connsiteX2" fmla="*/ 1127959 w 1127959"/>
                        <a:gd name="connsiteY2" fmla="*/ 0 h 418247"/>
                        <a:gd name="connsiteX3" fmla="*/ 1127959 w 1127959"/>
                        <a:gd name="connsiteY3" fmla="*/ 418247 h 418247"/>
                        <a:gd name="connsiteX4" fmla="*/ 541420 w 1127959"/>
                        <a:gd name="connsiteY4" fmla="*/ 418247 h 418247"/>
                        <a:gd name="connsiteX5" fmla="*/ 0 w 1127959"/>
                        <a:gd name="connsiteY5" fmla="*/ 418247 h 418247"/>
                        <a:gd name="connsiteX6" fmla="*/ 0 w 1127959"/>
                        <a:gd name="connsiteY6" fmla="*/ 0 h 4182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7959" h="418247" fill="none" extrusionOk="0">
                          <a:moveTo>
                            <a:pt x="0" y="0"/>
                          </a:moveTo>
                          <a:cubicBezTo>
                            <a:pt x="155681" y="-65057"/>
                            <a:pt x="389376" y="52325"/>
                            <a:pt x="586539" y="0"/>
                          </a:cubicBezTo>
                          <a:cubicBezTo>
                            <a:pt x="783702" y="-52325"/>
                            <a:pt x="945384" y="20596"/>
                            <a:pt x="1127959" y="0"/>
                          </a:cubicBezTo>
                          <a:cubicBezTo>
                            <a:pt x="1153413" y="193694"/>
                            <a:pt x="1087848" y="286567"/>
                            <a:pt x="1127959" y="418247"/>
                          </a:cubicBezTo>
                          <a:cubicBezTo>
                            <a:pt x="941682" y="470451"/>
                            <a:pt x="733763" y="377258"/>
                            <a:pt x="541420" y="418247"/>
                          </a:cubicBezTo>
                          <a:cubicBezTo>
                            <a:pt x="349077" y="459236"/>
                            <a:pt x="180478" y="416545"/>
                            <a:pt x="0" y="418247"/>
                          </a:cubicBezTo>
                          <a:cubicBezTo>
                            <a:pt x="-5626" y="255343"/>
                            <a:pt x="30424" y="128462"/>
                            <a:pt x="0" y="0"/>
                          </a:cubicBezTo>
                          <a:close/>
                        </a:path>
                        <a:path w="1127959" h="418247" stroke="0" extrusionOk="0">
                          <a:moveTo>
                            <a:pt x="0" y="0"/>
                          </a:moveTo>
                          <a:cubicBezTo>
                            <a:pt x="193517" y="-38426"/>
                            <a:pt x="363890" y="59950"/>
                            <a:pt x="563980" y="0"/>
                          </a:cubicBezTo>
                          <a:cubicBezTo>
                            <a:pt x="764070" y="-59950"/>
                            <a:pt x="972206" y="34718"/>
                            <a:pt x="1127959" y="0"/>
                          </a:cubicBezTo>
                          <a:cubicBezTo>
                            <a:pt x="1133011" y="97941"/>
                            <a:pt x="1125664" y="210750"/>
                            <a:pt x="1127959" y="418247"/>
                          </a:cubicBezTo>
                          <a:cubicBezTo>
                            <a:pt x="975427" y="454989"/>
                            <a:pt x="750883" y="387197"/>
                            <a:pt x="552700" y="418247"/>
                          </a:cubicBezTo>
                          <a:cubicBezTo>
                            <a:pt x="354517" y="449297"/>
                            <a:pt x="200042" y="409089"/>
                            <a:pt x="0" y="418247"/>
                          </a:cubicBezTo>
                          <a:cubicBezTo>
                            <a:pt x="-14317" y="302176"/>
                            <a:pt x="48180" y="204251"/>
                            <a:pt x="0" y="0"/>
                          </a:cubicBezTo>
                          <a:close/>
                        </a:path>
                      </a:pathLst>
                    </a:custGeom>
                    <ask:type>
                      <ask:lineSketchNone/>
                    </ask:type>
                  </ask:lineSketchStyleProps>
                </a:ext>
              </a:extLst>
            </a:ln>
            <a:effectLst/>
          </p:spPr>
          <p:txBody>
            <a:bodyPr vert="horz" wrap="square" lIns="0" tIns="12194" rIns="0" bIns="24387" numCol="1" rtlCol="0" anchor="t" anchorCtr="0" compatLnSpc="1">
              <a:prstTxWarp prst="textNoShape">
                <a:avLst/>
              </a:prstTxWarp>
            </a:bodyPr>
            <a:lstStyle/>
            <a:p>
              <a:pPr algn="ctr" defTabSz="243894" eaLnBrk="0" fontAlgn="base" hangingPunct="0">
                <a:spcBef>
                  <a:spcPct val="0"/>
                </a:spcBef>
                <a:spcAft>
                  <a:spcPct val="0"/>
                </a:spcAft>
              </a:pPr>
              <a:r>
                <a:rPr lang="en-US" sz="1200" b="1" dirty="0">
                  <a:solidFill>
                    <a:schemeClr val="tx1"/>
                  </a:solidFill>
                  <a:cs typeface="Arial" panose="020B0604020202020204" pitchFamily="34" charset="0"/>
                </a:rPr>
                <a:t>11bd</a:t>
              </a:r>
            </a:p>
            <a:p>
              <a:pPr algn="ctr" defTabSz="243894" eaLnBrk="0" fontAlgn="base" hangingPunct="0">
                <a:spcBef>
                  <a:spcPct val="0"/>
                </a:spcBef>
                <a:spcAft>
                  <a:spcPct val="0"/>
                </a:spcAft>
              </a:pPr>
              <a:r>
                <a:rPr lang="en-US" sz="1200" dirty="0">
                  <a:solidFill>
                    <a:schemeClr val="tx1"/>
                  </a:solidFill>
                  <a:cs typeface="Arial" panose="020B0604020202020204" pitchFamily="34" charset="0"/>
                </a:rPr>
                <a:t>Next Gen V2X</a:t>
              </a:r>
              <a:endParaRPr lang="en-US" sz="1200" b="1" dirty="0">
                <a:solidFill>
                  <a:schemeClr val="tx1"/>
                </a:solidFill>
                <a:cs typeface="Arial" panose="020B0604020202020204" pitchFamily="34" charset="0"/>
              </a:endParaRPr>
            </a:p>
          </p:txBody>
        </p:sp>
        <p:sp>
          <p:nvSpPr>
            <p:cNvPr id="160" name="Rectangle: Rounded Corners 159">
              <a:extLst>
                <a:ext uri="{FF2B5EF4-FFF2-40B4-BE49-F238E27FC236}">
                  <a16:creationId xmlns:a16="http://schemas.microsoft.com/office/drawing/2014/main" id="{FD0E4984-DA89-4028-ABF9-BF86056BF74F}"/>
                </a:ext>
              </a:extLst>
            </p:cNvPr>
            <p:cNvSpPr/>
            <p:nvPr/>
          </p:nvSpPr>
          <p:spPr bwMode="auto">
            <a:xfrm>
              <a:off x="1898544" y="1941588"/>
              <a:ext cx="126018" cy="1402245"/>
            </a:xfrm>
            <a:prstGeom prst="roundRect">
              <a:avLst/>
            </a:prstGeom>
            <a:solidFill>
              <a:srgbClr val="FFC000">
                <a:alpha val="74000"/>
              </a:srgbClr>
            </a:solidFill>
            <a:ln w="12700" cap="flat" cmpd="sng" algn="ctr">
              <a:solidFill>
                <a:schemeClr val="tx1"/>
              </a:solidFill>
              <a:prstDash val="solid"/>
              <a:round/>
              <a:headEnd type="none" w="sm" len="sm"/>
              <a:tailEnd type="none" w="sm" len="sm"/>
              <a:extLst>
                <a:ext uri="{C807C97D-BFC1-408E-A445-0C87EB9F89A2}">
                  <ask:lineSketchStyleProps xmlns="" xmlns:ask="http://schemas.microsoft.com/office/drawing/2018/sketchyshapes" sd="1219033472">
                    <a:custGeom>
                      <a:avLst/>
                      <a:gdLst>
                        <a:gd name="connsiteX0" fmla="*/ 0 w 868340"/>
                        <a:gd name="connsiteY0" fmla="*/ 144726 h 5257800"/>
                        <a:gd name="connsiteX1" fmla="*/ 144726 w 868340"/>
                        <a:gd name="connsiteY1" fmla="*/ 0 h 5257800"/>
                        <a:gd name="connsiteX2" fmla="*/ 723614 w 868340"/>
                        <a:gd name="connsiteY2" fmla="*/ 0 h 5257800"/>
                        <a:gd name="connsiteX3" fmla="*/ 868340 w 868340"/>
                        <a:gd name="connsiteY3" fmla="*/ 144726 h 5257800"/>
                        <a:gd name="connsiteX4" fmla="*/ 868340 w 868340"/>
                        <a:gd name="connsiteY4" fmla="*/ 616719 h 5257800"/>
                        <a:gd name="connsiteX5" fmla="*/ 868340 w 868340"/>
                        <a:gd name="connsiteY5" fmla="*/ 1287446 h 5257800"/>
                        <a:gd name="connsiteX6" fmla="*/ 868340 w 868340"/>
                        <a:gd name="connsiteY6" fmla="*/ 1759439 h 5257800"/>
                        <a:gd name="connsiteX7" fmla="*/ 868340 w 868340"/>
                        <a:gd name="connsiteY7" fmla="*/ 2430166 h 5257800"/>
                        <a:gd name="connsiteX8" fmla="*/ 868340 w 868340"/>
                        <a:gd name="connsiteY8" fmla="*/ 2951843 h 5257800"/>
                        <a:gd name="connsiteX9" fmla="*/ 868340 w 868340"/>
                        <a:gd name="connsiteY9" fmla="*/ 3423836 h 5257800"/>
                        <a:gd name="connsiteX10" fmla="*/ 868340 w 868340"/>
                        <a:gd name="connsiteY10" fmla="*/ 3945512 h 5257800"/>
                        <a:gd name="connsiteX11" fmla="*/ 868340 w 868340"/>
                        <a:gd name="connsiteY11" fmla="*/ 5113074 h 5257800"/>
                        <a:gd name="connsiteX12" fmla="*/ 723614 w 868340"/>
                        <a:gd name="connsiteY12" fmla="*/ 5257800 h 5257800"/>
                        <a:gd name="connsiteX13" fmla="*/ 144726 w 868340"/>
                        <a:gd name="connsiteY13" fmla="*/ 5257800 h 5257800"/>
                        <a:gd name="connsiteX14" fmla="*/ 0 w 868340"/>
                        <a:gd name="connsiteY14" fmla="*/ 5113074 h 5257800"/>
                        <a:gd name="connsiteX15" fmla="*/ 0 w 868340"/>
                        <a:gd name="connsiteY15" fmla="*/ 4641081 h 5257800"/>
                        <a:gd name="connsiteX16" fmla="*/ 0 w 868340"/>
                        <a:gd name="connsiteY16" fmla="*/ 3920670 h 5257800"/>
                        <a:gd name="connsiteX17" fmla="*/ 0 w 868340"/>
                        <a:gd name="connsiteY17" fmla="*/ 3299627 h 5257800"/>
                        <a:gd name="connsiteX18" fmla="*/ 0 w 868340"/>
                        <a:gd name="connsiteY18" fmla="*/ 2579217 h 5257800"/>
                        <a:gd name="connsiteX19" fmla="*/ 0 w 868340"/>
                        <a:gd name="connsiteY19" fmla="*/ 1908490 h 5257800"/>
                        <a:gd name="connsiteX20" fmla="*/ 0 w 868340"/>
                        <a:gd name="connsiteY20" fmla="*/ 1337130 h 5257800"/>
                        <a:gd name="connsiteX21" fmla="*/ 0 w 868340"/>
                        <a:gd name="connsiteY21" fmla="*/ 144726 h 525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868340" h="5257800" fill="none" extrusionOk="0">
                          <a:moveTo>
                            <a:pt x="0" y="144726"/>
                          </a:moveTo>
                          <a:cubicBezTo>
                            <a:pt x="-7779" y="64356"/>
                            <a:pt x="70526" y="4933"/>
                            <a:pt x="144726" y="0"/>
                          </a:cubicBezTo>
                          <a:cubicBezTo>
                            <a:pt x="388379" y="20033"/>
                            <a:pt x="480631" y="-23214"/>
                            <a:pt x="723614" y="0"/>
                          </a:cubicBezTo>
                          <a:cubicBezTo>
                            <a:pt x="813909" y="3627"/>
                            <a:pt x="871466" y="75324"/>
                            <a:pt x="868340" y="144726"/>
                          </a:cubicBezTo>
                          <a:cubicBezTo>
                            <a:pt x="883465" y="327866"/>
                            <a:pt x="881386" y="388207"/>
                            <a:pt x="868340" y="616719"/>
                          </a:cubicBezTo>
                          <a:cubicBezTo>
                            <a:pt x="855294" y="845231"/>
                            <a:pt x="866716" y="1000579"/>
                            <a:pt x="868340" y="1287446"/>
                          </a:cubicBezTo>
                          <a:cubicBezTo>
                            <a:pt x="869964" y="1574313"/>
                            <a:pt x="859122" y="1614713"/>
                            <a:pt x="868340" y="1759439"/>
                          </a:cubicBezTo>
                          <a:cubicBezTo>
                            <a:pt x="877558" y="1904165"/>
                            <a:pt x="857290" y="2171103"/>
                            <a:pt x="868340" y="2430166"/>
                          </a:cubicBezTo>
                          <a:cubicBezTo>
                            <a:pt x="879390" y="2689229"/>
                            <a:pt x="883288" y="2830133"/>
                            <a:pt x="868340" y="2951843"/>
                          </a:cubicBezTo>
                          <a:cubicBezTo>
                            <a:pt x="853392" y="3073553"/>
                            <a:pt x="860347" y="3257794"/>
                            <a:pt x="868340" y="3423836"/>
                          </a:cubicBezTo>
                          <a:cubicBezTo>
                            <a:pt x="876333" y="3589878"/>
                            <a:pt x="866751" y="3821237"/>
                            <a:pt x="868340" y="3945512"/>
                          </a:cubicBezTo>
                          <a:cubicBezTo>
                            <a:pt x="869929" y="4069787"/>
                            <a:pt x="895468" y="4628080"/>
                            <a:pt x="868340" y="5113074"/>
                          </a:cubicBezTo>
                          <a:cubicBezTo>
                            <a:pt x="876623" y="5190812"/>
                            <a:pt x="802392" y="5265783"/>
                            <a:pt x="723614" y="5257800"/>
                          </a:cubicBezTo>
                          <a:cubicBezTo>
                            <a:pt x="480293" y="5267704"/>
                            <a:pt x="423551" y="5247988"/>
                            <a:pt x="144726" y="5257800"/>
                          </a:cubicBezTo>
                          <a:cubicBezTo>
                            <a:pt x="68935" y="5267916"/>
                            <a:pt x="12707" y="5205574"/>
                            <a:pt x="0" y="5113074"/>
                          </a:cubicBezTo>
                          <a:cubicBezTo>
                            <a:pt x="19300" y="4972236"/>
                            <a:pt x="-8280" y="4852288"/>
                            <a:pt x="0" y="4641081"/>
                          </a:cubicBezTo>
                          <a:cubicBezTo>
                            <a:pt x="8280" y="4429874"/>
                            <a:pt x="-13633" y="4189243"/>
                            <a:pt x="0" y="3920670"/>
                          </a:cubicBezTo>
                          <a:cubicBezTo>
                            <a:pt x="13633" y="3652097"/>
                            <a:pt x="17399" y="3491417"/>
                            <a:pt x="0" y="3299627"/>
                          </a:cubicBezTo>
                          <a:cubicBezTo>
                            <a:pt x="-17399" y="3107837"/>
                            <a:pt x="-5831" y="2751906"/>
                            <a:pt x="0" y="2579217"/>
                          </a:cubicBezTo>
                          <a:cubicBezTo>
                            <a:pt x="5831" y="2406528"/>
                            <a:pt x="21898" y="2086348"/>
                            <a:pt x="0" y="1908490"/>
                          </a:cubicBezTo>
                          <a:cubicBezTo>
                            <a:pt x="-21898" y="1730632"/>
                            <a:pt x="-9809" y="1540501"/>
                            <a:pt x="0" y="1337130"/>
                          </a:cubicBezTo>
                          <a:cubicBezTo>
                            <a:pt x="9809" y="1133759"/>
                            <a:pt x="17399" y="448409"/>
                            <a:pt x="0" y="144726"/>
                          </a:cubicBezTo>
                          <a:close/>
                        </a:path>
                        <a:path w="868340" h="5257800" stroke="0" extrusionOk="0">
                          <a:moveTo>
                            <a:pt x="0" y="144726"/>
                          </a:moveTo>
                          <a:cubicBezTo>
                            <a:pt x="-14978" y="55557"/>
                            <a:pt x="52203" y="4726"/>
                            <a:pt x="144726" y="0"/>
                          </a:cubicBezTo>
                          <a:cubicBezTo>
                            <a:pt x="262815" y="-10820"/>
                            <a:pt x="522615" y="15610"/>
                            <a:pt x="723614" y="0"/>
                          </a:cubicBezTo>
                          <a:cubicBezTo>
                            <a:pt x="792185" y="-8640"/>
                            <a:pt x="865137" y="71369"/>
                            <a:pt x="868340" y="144726"/>
                          </a:cubicBezTo>
                          <a:cubicBezTo>
                            <a:pt x="890835" y="304604"/>
                            <a:pt x="856316" y="539060"/>
                            <a:pt x="868340" y="765770"/>
                          </a:cubicBezTo>
                          <a:cubicBezTo>
                            <a:pt x="880364" y="992480"/>
                            <a:pt x="885013" y="1112330"/>
                            <a:pt x="868340" y="1337130"/>
                          </a:cubicBezTo>
                          <a:cubicBezTo>
                            <a:pt x="851667" y="1561930"/>
                            <a:pt x="834723" y="1889790"/>
                            <a:pt x="868340" y="2057540"/>
                          </a:cubicBezTo>
                          <a:cubicBezTo>
                            <a:pt x="901958" y="2225290"/>
                            <a:pt x="890296" y="2348634"/>
                            <a:pt x="868340" y="2579217"/>
                          </a:cubicBezTo>
                          <a:cubicBezTo>
                            <a:pt x="846384" y="2809800"/>
                            <a:pt x="836045" y="3041319"/>
                            <a:pt x="868340" y="3299627"/>
                          </a:cubicBezTo>
                          <a:cubicBezTo>
                            <a:pt x="900636" y="3557935"/>
                            <a:pt x="871673" y="3665744"/>
                            <a:pt x="868340" y="3771620"/>
                          </a:cubicBezTo>
                          <a:cubicBezTo>
                            <a:pt x="865007" y="3877496"/>
                            <a:pt x="869901" y="4227666"/>
                            <a:pt x="868340" y="4392664"/>
                          </a:cubicBezTo>
                          <a:cubicBezTo>
                            <a:pt x="866779" y="4557662"/>
                            <a:pt x="869259" y="4782431"/>
                            <a:pt x="868340" y="5113074"/>
                          </a:cubicBezTo>
                          <a:cubicBezTo>
                            <a:pt x="879418" y="5182057"/>
                            <a:pt x="812311" y="5252147"/>
                            <a:pt x="723614" y="5257800"/>
                          </a:cubicBezTo>
                          <a:cubicBezTo>
                            <a:pt x="436883" y="5245382"/>
                            <a:pt x="383412" y="5258955"/>
                            <a:pt x="144726" y="5257800"/>
                          </a:cubicBezTo>
                          <a:cubicBezTo>
                            <a:pt x="60062" y="5258577"/>
                            <a:pt x="-8469" y="5187161"/>
                            <a:pt x="0" y="5113074"/>
                          </a:cubicBezTo>
                          <a:cubicBezTo>
                            <a:pt x="-238" y="4922244"/>
                            <a:pt x="-1898" y="4746123"/>
                            <a:pt x="0" y="4442347"/>
                          </a:cubicBezTo>
                          <a:cubicBezTo>
                            <a:pt x="1898" y="4138571"/>
                            <a:pt x="15132" y="3982687"/>
                            <a:pt x="0" y="3821304"/>
                          </a:cubicBezTo>
                          <a:cubicBezTo>
                            <a:pt x="-15132" y="3659921"/>
                            <a:pt x="-13512" y="3457794"/>
                            <a:pt x="0" y="3349310"/>
                          </a:cubicBezTo>
                          <a:cubicBezTo>
                            <a:pt x="13512" y="3240826"/>
                            <a:pt x="-22942" y="3022989"/>
                            <a:pt x="0" y="2827634"/>
                          </a:cubicBezTo>
                          <a:cubicBezTo>
                            <a:pt x="22942" y="2632279"/>
                            <a:pt x="20761" y="2434891"/>
                            <a:pt x="0" y="2107223"/>
                          </a:cubicBezTo>
                          <a:cubicBezTo>
                            <a:pt x="-20761" y="1779555"/>
                            <a:pt x="1012" y="1718599"/>
                            <a:pt x="0" y="1486180"/>
                          </a:cubicBezTo>
                          <a:cubicBezTo>
                            <a:pt x="-1012" y="1253761"/>
                            <a:pt x="-2237" y="1161894"/>
                            <a:pt x="0" y="964503"/>
                          </a:cubicBezTo>
                          <a:cubicBezTo>
                            <a:pt x="2237" y="767112"/>
                            <a:pt x="-1463" y="330168"/>
                            <a:pt x="0" y="144726"/>
                          </a:cubicBezTo>
                          <a:close/>
                        </a:path>
                      </a:pathLst>
                    </a:custGeom>
                    <ask:type>
                      <ask:lineSketchNone/>
                    </ask:type>
                  </ask:lineSketchStyleProps>
                </a:ext>
              </a:extLst>
            </a:ln>
            <a:effectLst/>
          </p:spPr>
          <p:txBody>
            <a:bodyPr vert="vert" wrap="square" lIns="24387" tIns="12194" rIns="24387" bIns="12194" numCol="1" rtlCol="0" anchor="t" anchorCtr="0" compatLnSpc="1">
              <a:prstTxWarp prst="textNoShape">
                <a:avLst/>
              </a:prstTxWarp>
            </a:bodyPr>
            <a:lstStyle/>
            <a:p>
              <a:pPr defTabSz="243894" eaLnBrk="0" fontAlgn="base" hangingPunct="0">
                <a:spcBef>
                  <a:spcPct val="0"/>
                </a:spcBef>
                <a:spcAft>
                  <a:spcPct val="0"/>
                </a:spcAft>
              </a:pPr>
              <a:r>
                <a:rPr lang="en-US" sz="1200" b="1" dirty="0">
                  <a:solidFill>
                    <a:schemeClr val="tx1"/>
                  </a:solidFill>
                  <a:cs typeface="Arial" panose="020B0604020202020204" pitchFamily="34" charset="0"/>
                </a:rPr>
                <a:t>802.11-1999</a:t>
              </a:r>
            </a:p>
          </p:txBody>
        </p:sp>
      </p:grpSp>
      <p:sp>
        <p:nvSpPr>
          <p:cNvPr id="65" name="Date Placeholder 1">
            <a:extLst>
              <a:ext uri="{FF2B5EF4-FFF2-40B4-BE49-F238E27FC236}">
                <a16:creationId xmlns:a16="http://schemas.microsoft.com/office/drawing/2014/main" id="{F544BFEE-6F17-4E75-A2CD-0739E9474F67}"/>
              </a:ext>
            </a:extLst>
          </p:cNvPr>
          <p:cNvSpPr txBox="1">
            <a:spLocks/>
          </p:cNvSpPr>
          <p:nvPr/>
        </p:nvSpPr>
        <p:spPr>
          <a:xfrm>
            <a:off x="850371" y="300273"/>
            <a:ext cx="2499783"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July 2025</a:t>
            </a:r>
            <a:endParaRPr lang="en-GB" sz="1800" b="1" dirty="0">
              <a:solidFill>
                <a:schemeClr val="tx1"/>
              </a:solidFill>
            </a:endParaRPr>
          </a:p>
        </p:txBody>
      </p:sp>
      <p:sp>
        <p:nvSpPr>
          <p:cNvPr id="66" name="Rectangle 5">
            <a:extLst>
              <a:ext uri="{FF2B5EF4-FFF2-40B4-BE49-F238E27FC236}">
                <a16:creationId xmlns:a16="http://schemas.microsoft.com/office/drawing/2014/main" id="{BF8F2AB6-C4D8-4C1C-9D6F-6BB214580389}"/>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14232385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4B8B0CDD-72D2-4B36-BAE3-D26CCEB287C3}"/>
              </a:ext>
            </a:extLst>
          </p:cNvPr>
          <p:cNvSpPr>
            <a:spLocks noGrp="1" noChangeArrowheads="1"/>
          </p:cNvSpPr>
          <p:nvPr>
            <p:ph type="title"/>
          </p:nvPr>
        </p:nvSpPr>
        <p:spPr>
          <a:xfrm>
            <a:off x="2167070" y="599578"/>
            <a:ext cx="7772400" cy="649288"/>
          </a:xfrm>
        </p:spPr>
        <p:txBody>
          <a:bodyPr/>
          <a:lstStyle/>
          <a:p>
            <a:r>
              <a:rPr lang="en-US" altLang="en-US" dirty="0"/>
              <a:t>IEEE 802.11 Standards Pipeline</a:t>
            </a:r>
          </a:p>
        </p:txBody>
      </p:sp>
      <p:sp>
        <p:nvSpPr>
          <p:cNvPr id="52" name="Slide Number Placeholder 4">
            <a:extLst>
              <a:ext uri="{FF2B5EF4-FFF2-40B4-BE49-F238E27FC236}">
                <a16:creationId xmlns:a16="http://schemas.microsoft.com/office/drawing/2014/main" id="{C0E84F9C-0B95-4316-AD28-7C8DA326AC70}"/>
              </a:ext>
            </a:extLst>
          </p:cNvPr>
          <p:cNvSpPr txBox="1">
            <a:spLocks/>
          </p:cNvSpPr>
          <p:nvPr/>
        </p:nvSpPr>
        <p:spPr>
          <a:xfrm>
            <a:off x="9982200" y="6629400"/>
            <a:ext cx="438150" cy="228600"/>
          </a:xfrm>
          <a:prstGeom prst="rect">
            <a:avLst/>
          </a:prstGeom>
        </p:spPr>
        <p:txBody>
          <a:bodyPr/>
          <a:lstStyle/>
          <a:p>
            <a:pPr eaLnBrk="1" fontAlgn="auto" hangingPunct="1">
              <a:spcBef>
                <a:spcPts val="0"/>
              </a:spcBef>
              <a:spcAft>
                <a:spcPts val="0"/>
              </a:spcAft>
              <a:defRPr/>
            </a:pPr>
            <a:fld id="{5F3FFED5-91BB-44DF-8249-3A89CCF50AA4}" type="slidenum">
              <a:rPr lang="en-US" sz="800">
                <a:latin typeface="+mj-lt"/>
              </a:rPr>
              <a:pPr eaLnBrk="1" fontAlgn="auto" hangingPunct="1">
                <a:spcBef>
                  <a:spcPts val="0"/>
                </a:spcBef>
                <a:spcAft>
                  <a:spcPts val="0"/>
                </a:spcAft>
                <a:defRPr/>
              </a:pPr>
              <a:t>15</a:t>
            </a:fld>
            <a:endParaRPr lang="en-US" sz="800" dirty="0">
              <a:latin typeface="+mj-lt"/>
            </a:endParaRPr>
          </a:p>
        </p:txBody>
      </p:sp>
      <p:sp>
        <p:nvSpPr>
          <p:cNvPr id="5" name="Date Placeholder 4">
            <a:extLst>
              <a:ext uri="{FF2B5EF4-FFF2-40B4-BE49-F238E27FC236}">
                <a16:creationId xmlns:a16="http://schemas.microsoft.com/office/drawing/2014/main" id="{D9C7BA83-0A70-472D-9F88-E38ED2DDD72F}"/>
              </a:ext>
            </a:extLst>
          </p:cNvPr>
          <p:cNvSpPr>
            <a:spLocks noGrp="1"/>
          </p:cNvSpPr>
          <p:nvPr>
            <p:ph type="dt" idx="10"/>
          </p:nvPr>
        </p:nvSpPr>
        <p:spPr/>
        <p:txBody>
          <a:bodyPr/>
          <a:lstStyle/>
          <a:p>
            <a:r>
              <a:rPr lang="en-US" dirty="0"/>
              <a:t>July 2025</a:t>
            </a:r>
            <a:endParaRPr lang="en-GB" dirty="0"/>
          </a:p>
        </p:txBody>
      </p:sp>
      <p:sp>
        <p:nvSpPr>
          <p:cNvPr id="6" name="Rectangle 5">
            <a:extLst>
              <a:ext uri="{FF2B5EF4-FFF2-40B4-BE49-F238E27FC236}">
                <a16:creationId xmlns:a16="http://schemas.microsoft.com/office/drawing/2014/main" id="{8D8FB3DF-AB11-6201-98AB-87B62DF02F57}"/>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grpSp>
        <p:nvGrpSpPr>
          <p:cNvPr id="50" name="Group 49">
            <a:extLst>
              <a:ext uri="{FF2B5EF4-FFF2-40B4-BE49-F238E27FC236}">
                <a16:creationId xmlns:a16="http://schemas.microsoft.com/office/drawing/2014/main" id="{4AB383A1-10A8-4598-8982-E468526E6E82}"/>
              </a:ext>
            </a:extLst>
          </p:cNvPr>
          <p:cNvGrpSpPr/>
          <p:nvPr/>
        </p:nvGrpSpPr>
        <p:grpSpPr>
          <a:xfrm>
            <a:off x="481462" y="1380408"/>
            <a:ext cx="11229076" cy="4878014"/>
            <a:chOff x="1747875" y="2041965"/>
            <a:chExt cx="2741734" cy="1351220"/>
          </a:xfrm>
        </p:grpSpPr>
        <p:sp>
          <p:nvSpPr>
            <p:cNvPr id="51" name="Text Box 3">
              <a:extLst>
                <a:ext uri="{FF2B5EF4-FFF2-40B4-BE49-F238E27FC236}">
                  <a16:creationId xmlns:a16="http://schemas.microsoft.com/office/drawing/2014/main" id="{58D615E8-47D7-4271-BA6C-FEDB89936A50}"/>
                </a:ext>
              </a:extLst>
            </p:cNvPr>
            <p:cNvSpPr txBox="1">
              <a:spLocks noChangeArrowheads="1"/>
            </p:cNvSpPr>
            <p:nvPr/>
          </p:nvSpPr>
          <p:spPr bwMode="auto">
            <a:xfrm>
              <a:off x="2297662" y="3010497"/>
              <a:ext cx="137458" cy="85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mn-lt"/>
                  <a:ea typeface="ＭＳ Ｐゴシック" charset="-128"/>
                  <a:cs typeface="Arial" pitchFamily="34" charset="0"/>
                </a:rPr>
                <a:t>PHY</a:t>
              </a:r>
            </a:p>
          </p:txBody>
        </p:sp>
        <p:sp>
          <p:nvSpPr>
            <p:cNvPr id="53" name="Text Box 4">
              <a:extLst>
                <a:ext uri="{FF2B5EF4-FFF2-40B4-BE49-F238E27FC236}">
                  <a16:creationId xmlns:a16="http://schemas.microsoft.com/office/drawing/2014/main" id="{16437BC1-EFC7-42FD-A745-038C54BAB75E}"/>
                </a:ext>
              </a:extLst>
            </p:cNvPr>
            <p:cNvSpPr txBox="1">
              <a:spLocks noChangeArrowheads="1"/>
            </p:cNvSpPr>
            <p:nvPr/>
          </p:nvSpPr>
          <p:spPr bwMode="auto">
            <a:xfrm>
              <a:off x="3523607" y="3248252"/>
              <a:ext cx="157028" cy="1449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400" b="1" dirty="0">
                  <a:latin typeface="+mn-lt"/>
                  <a:ea typeface="ＭＳ Ｐゴシック" charset="-128"/>
                  <a:cs typeface="Arial" pitchFamily="34" charset="0"/>
                </a:rPr>
                <a:t>SA</a:t>
              </a:r>
            </a:p>
            <a:p>
              <a:pPr algn="ctr"/>
              <a:r>
                <a:rPr lang="en-US" sz="1400" b="1" dirty="0">
                  <a:latin typeface="+mn-lt"/>
                  <a:ea typeface="ＭＳ Ｐゴシック" charset="-128"/>
                  <a:cs typeface="Arial" pitchFamily="34" charset="0"/>
                </a:rPr>
                <a:t>Ballot</a:t>
              </a:r>
            </a:p>
          </p:txBody>
        </p:sp>
        <p:sp>
          <p:nvSpPr>
            <p:cNvPr id="54" name="AutoShape 5">
              <a:extLst>
                <a:ext uri="{FF2B5EF4-FFF2-40B4-BE49-F238E27FC236}">
                  <a16:creationId xmlns:a16="http://schemas.microsoft.com/office/drawing/2014/main" id="{65668204-3C88-491C-B92B-DC6B26352F25}"/>
                </a:ext>
              </a:extLst>
            </p:cNvPr>
            <p:cNvSpPr>
              <a:spLocks/>
            </p:cNvSpPr>
            <p:nvPr/>
          </p:nvSpPr>
          <p:spPr bwMode="auto">
            <a:xfrm rot="-5400000">
              <a:off x="3210991" y="3095475"/>
              <a:ext cx="57580" cy="264191"/>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1400" b="1">
                <a:solidFill>
                  <a:schemeClr val="tx1"/>
                </a:solidFill>
              </a:endParaRPr>
            </a:p>
          </p:txBody>
        </p:sp>
        <p:sp>
          <p:nvSpPr>
            <p:cNvPr id="55" name="Text Box 6">
              <a:extLst>
                <a:ext uri="{FF2B5EF4-FFF2-40B4-BE49-F238E27FC236}">
                  <a16:creationId xmlns:a16="http://schemas.microsoft.com/office/drawing/2014/main" id="{F4C948CD-E4A4-4623-B8B6-5F43125BE366}"/>
                </a:ext>
              </a:extLst>
            </p:cNvPr>
            <p:cNvSpPr txBox="1">
              <a:spLocks noChangeArrowheads="1"/>
            </p:cNvSpPr>
            <p:nvPr/>
          </p:nvSpPr>
          <p:spPr bwMode="auto">
            <a:xfrm>
              <a:off x="2287885" y="2101453"/>
              <a:ext cx="149983" cy="85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mn-lt"/>
                  <a:ea typeface="ＭＳ Ｐゴシック" charset="-128"/>
                  <a:cs typeface="Arial" pitchFamily="34" charset="0"/>
                </a:rPr>
                <a:t>MAC</a:t>
              </a:r>
            </a:p>
          </p:txBody>
        </p:sp>
        <p:sp>
          <p:nvSpPr>
            <p:cNvPr id="56" name="Text Box 7">
              <a:extLst>
                <a:ext uri="{FF2B5EF4-FFF2-40B4-BE49-F238E27FC236}">
                  <a16:creationId xmlns:a16="http://schemas.microsoft.com/office/drawing/2014/main" id="{C0069344-4E5A-4205-B06A-BEF47BAB4F10}"/>
                </a:ext>
              </a:extLst>
            </p:cNvPr>
            <p:cNvSpPr txBox="1">
              <a:spLocks noChangeArrowheads="1"/>
            </p:cNvSpPr>
            <p:nvPr/>
          </p:nvSpPr>
          <p:spPr bwMode="auto">
            <a:xfrm>
              <a:off x="2410164" y="3258593"/>
              <a:ext cx="331719" cy="121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400" b="1" dirty="0">
                  <a:latin typeface="+mn-lt"/>
                  <a:ea typeface="ＭＳ Ｐゴシック" charset="-128"/>
                  <a:cs typeface="Arial" pitchFamily="34" charset="0"/>
                </a:rPr>
                <a:t>TIG/Study </a:t>
              </a:r>
            </a:p>
            <a:p>
              <a:pPr algn="ctr">
                <a:lnSpc>
                  <a:spcPct val="80000"/>
                </a:lnSpc>
              </a:pPr>
              <a:r>
                <a:rPr lang="en-US" sz="1400" b="1" dirty="0">
                  <a:latin typeface="+mn-lt"/>
                  <a:ea typeface="ＭＳ Ｐゴシック" charset="-128"/>
                  <a:cs typeface="Arial" pitchFamily="34" charset="0"/>
                </a:rPr>
                <a:t>groups</a:t>
              </a:r>
            </a:p>
          </p:txBody>
        </p:sp>
        <p:sp>
          <p:nvSpPr>
            <p:cNvPr id="57" name="AutoShape 8">
              <a:extLst>
                <a:ext uri="{FF2B5EF4-FFF2-40B4-BE49-F238E27FC236}">
                  <a16:creationId xmlns:a16="http://schemas.microsoft.com/office/drawing/2014/main" id="{215F0600-7502-4562-8E28-9080F06A52D4}"/>
                </a:ext>
              </a:extLst>
            </p:cNvPr>
            <p:cNvSpPr>
              <a:spLocks/>
            </p:cNvSpPr>
            <p:nvPr/>
          </p:nvSpPr>
          <p:spPr bwMode="auto">
            <a:xfrm rot="-5400000">
              <a:off x="2554325" y="3087854"/>
              <a:ext cx="44879" cy="243869"/>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1400" b="1">
                <a:solidFill>
                  <a:schemeClr val="tx1"/>
                </a:solidFill>
              </a:endParaRPr>
            </a:p>
          </p:txBody>
        </p:sp>
        <p:sp>
          <p:nvSpPr>
            <p:cNvPr id="58" name="Text Box 13">
              <a:extLst>
                <a:ext uri="{FF2B5EF4-FFF2-40B4-BE49-F238E27FC236}">
                  <a16:creationId xmlns:a16="http://schemas.microsoft.com/office/drawing/2014/main" id="{E69F6574-240C-43F8-B963-B968F06ABD64}"/>
                </a:ext>
              </a:extLst>
            </p:cNvPr>
            <p:cNvSpPr txBox="1">
              <a:spLocks noChangeArrowheads="1"/>
            </p:cNvSpPr>
            <p:nvPr/>
          </p:nvSpPr>
          <p:spPr bwMode="auto">
            <a:xfrm>
              <a:off x="4133507" y="3241199"/>
              <a:ext cx="229827" cy="14493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400" b="1" dirty="0">
                  <a:latin typeface="+mn-lt"/>
                  <a:ea typeface="ＭＳ Ｐゴシック" charset="-128"/>
                  <a:cs typeface="Arial" pitchFamily="34" charset="0"/>
                </a:rPr>
                <a:t>Published</a:t>
              </a:r>
            </a:p>
            <a:p>
              <a:pPr algn="ctr"/>
              <a:r>
                <a:rPr lang="en-US" sz="1400" b="1" dirty="0">
                  <a:latin typeface="+mn-lt"/>
                  <a:ea typeface="ＭＳ Ｐゴシック" charset="-128"/>
                  <a:cs typeface="Arial" pitchFamily="34" charset="0"/>
                </a:rPr>
                <a:t>Standard</a:t>
              </a:r>
            </a:p>
          </p:txBody>
        </p:sp>
        <p:sp>
          <p:nvSpPr>
            <p:cNvPr id="59" name="Text Box 26">
              <a:extLst>
                <a:ext uri="{FF2B5EF4-FFF2-40B4-BE49-F238E27FC236}">
                  <a16:creationId xmlns:a16="http://schemas.microsoft.com/office/drawing/2014/main" id="{D2CD0E93-D422-4B90-ADB6-01C002AD1A5F}"/>
                </a:ext>
              </a:extLst>
            </p:cNvPr>
            <p:cNvSpPr txBox="1">
              <a:spLocks noChangeArrowheads="1"/>
            </p:cNvSpPr>
            <p:nvPr/>
          </p:nvSpPr>
          <p:spPr bwMode="auto">
            <a:xfrm>
              <a:off x="3117749" y="3264983"/>
              <a:ext cx="284216" cy="121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400" b="1" dirty="0">
                  <a:latin typeface="+mn-lt"/>
                  <a:ea typeface="ＭＳ Ｐゴシック" charset="-128"/>
                  <a:cs typeface="Arial" pitchFamily="34" charset="0"/>
                </a:rPr>
                <a:t>WG  </a:t>
              </a:r>
            </a:p>
            <a:p>
              <a:pPr algn="ctr">
                <a:lnSpc>
                  <a:spcPct val="80000"/>
                </a:lnSpc>
              </a:pPr>
              <a:r>
                <a:rPr lang="en-US" sz="1400" b="1" dirty="0">
                  <a:latin typeface="+mn-lt"/>
                  <a:ea typeface="ＭＳ Ｐゴシック" charset="-128"/>
                  <a:cs typeface="Arial" pitchFamily="34" charset="0"/>
                </a:rPr>
                <a:t>Letter Ballot</a:t>
              </a:r>
            </a:p>
          </p:txBody>
        </p:sp>
        <p:sp>
          <p:nvSpPr>
            <p:cNvPr id="60" name="AutoShape 27">
              <a:extLst>
                <a:ext uri="{FF2B5EF4-FFF2-40B4-BE49-F238E27FC236}">
                  <a16:creationId xmlns:a16="http://schemas.microsoft.com/office/drawing/2014/main" id="{7F9CB10E-35DB-429C-8516-FA29DF361180}"/>
                </a:ext>
              </a:extLst>
            </p:cNvPr>
            <p:cNvSpPr>
              <a:spLocks/>
            </p:cNvSpPr>
            <p:nvPr/>
          </p:nvSpPr>
          <p:spPr bwMode="auto">
            <a:xfrm rot="-5400000">
              <a:off x="3562611" y="3078539"/>
              <a:ext cx="52076" cy="298062"/>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1400" b="1">
                <a:solidFill>
                  <a:schemeClr val="tx1"/>
                </a:solidFill>
              </a:endParaRPr>
            </a:p>
          </p:txBody>
        </p:sp>
        <p:sp>
          <p:nvSpPr>
            <p:cNvPr id="61" name="Line 29">
              <a:extLst>
                <a:ext uri="{FF2B5EF4-FFF2-40B4-BE49-F238E27FC236}">
                  <a16:creationId xmlns:a16="http://schemas.microsoft.com/office/drawing/2014/main" id="{E7D78695-9A8D-477F-A1DA-E76C1C3E1BA8}"/>
                </a:ext>
              </a:extLst>
            </p:cNvPr>
            <p:cNvSpPr>
              <a:spLocks noChangeShapeType="1"/>
            </p:cNvSpPr>
            <p:nvPr/>
          </p:nvSpPr>
          <p:spPr bwMode="auto">
            <a:xfrm>
              <a:off x="2390899" y="2612395"/>
              <a:ext cx="2098710"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sz="1400" b="1">
                <a:solidFill>
                  <a:schemeClr val="tx1"/>
                </a:solidFill>
              </a:endParaRPr>
            </a:p>
          </p:txBody>
        </p:sp>
        <p:sp>
          <p:nvSpPr>
            <p:cNvPr id="62" name="AutoShape 34">
              <a:extLst>
                <a:ext uri="{FF2B5EF4-FFF2-40B4-BE49-F238E27FC236}">
                  <a16:creationId xmlns:a16="http://schemas.microsoft.com/office/drawing/2014/main" id="{62DCB912-C593-4178-BAEA-FF7F4EF32D76}"/>
                </a:ext>
              </a:extLst>
            </p:cNvPr>
            <p:cNvSpPr>
              <a:spLocks/>
            </p:cNvSpPr>
            <p:nvPr/>
          </p:nvSpPr>
          <p:spPr bwMode="auto">
            <a:xfrm rot="-5400000">
              <a:off x="2891043" y="3088278"/>
              <a:ext cx="71975" cy="264191"/>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1400" b="1">
                <a:solidFill>
                  <a:schemeClr val="tx1"/>
                </a:solidFill>
              </a:endParaRPr>
            </a:p>
          </p:txBody>
        </p:sp>
        <p:sp>
          <p:nvSpPr>
            <p:cNvPr id="63" name="Text Box 35">
              <a:extLst>
                <a:ext uri="{FF2B5EF4-FFF2-40B4-BE49-F238E27FC236}">
                  <a16:creationId xmlns:a16="http://schemas.microsoft.com/office/drawing/2014/main" id="{9F039ECA-3931-42F0-AC1E-B706DF4F81B7}"/>
                </a:ext>
              </a:extLst>
            </p:cNvPr>
            <p:cNvSpPr txBox="1">
              <a:spLocks noChangeArrowheads="1"/>
            </p:cNvSpPr>
            <p:nvPr/>
          </p:nvSpPr>
          <p:spPr bwMode="auto">
            <a:xfrm>
              <a:off x="2759578" y="3262711"/>
              <a:ext cx="337445" cy="121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400" b="1" dirty="0">
                  <a:latin typeface="+mn-lt"/>
                  <a:ea typeface="ＭＳ Ｐゴシック" charset="-128"/>
                  <a:cs typeface="Arial" pitchFamily="34" charset="0"/>
                </a:rPr>
                <a:t>TG without </a:t>
              </a:r>
            </a:p>
            <a:p>
              <a:pPr algn="ctr">
                <a:lnSpc>
                  <a:spcPct val="80000"/>
                </a:lnSpc>
              </a:pPr>
              <a:r>
                <a:rPr lang="en-US" sz="1400" b="1" dirty="0">
                  <a:latin typeface="+mn-lt"/>
                  <a:ea typeface="ＭＳ Ｐゴシック" charset="-128"/>
                  <a:cs typeface="Arial" pitchFamily="34" charset="0"/>
                </a:rPr>
                <a:t>Approved draft</a:t>
              </a:r>
            </a:p>
          </p:txBody>
        </p:sp>
        <p:sp>
          <p:nvSpPr>
            <p:cNvPr id="64" name="Text Box 36">
              <a:extLst>
                <a:ext uri="{FF2B5EF4-FFF2-40B4-BE49-F238E27FC236}">
                  <a16:creationId xmlns:a16="http://schemas.microsoft.com/office/drawing/2014/main" id="{9056646F-14B5-4484-95E2-233D3DD1832E}"/>
                </a:ext>
              </a:extLst>
            </p:cNvPr>
            <p:cNvSpPr txBox="1">
              <a:spLocks noChangeArrowheads="1"/>
            </p:cNvSpPr>
            <p:nvPr/>
          </p:nvSpPr>
          <p:spPr bwMode="auto">
            <a:xfrm>
              <a:off x="2114006" y="3255604"/>
              <a:ext cx="302719" cy="121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400" b="1" dirty="0">
                  <a:latin typeface="+mn-lt"/>
                  <a:ea typeface="ＭＳ Ｐゴシック" charset="-128"/>
                  <a:cs typeface="Arial" pitchFamily="34" charset="0"/>
                </a:rPr>
                <a:t>Discussion Topics</a:t>
              </a:r>
            </a:p>
          </p:txBody>
        </p:sp>
        <p:sp>
          <p:nvSpPr>
            <p:cNvPr id="65" name="AutoShape 37">
              <a:extLst>
                <a:ext uri="{FF2B5EF4-FFF2-40B4-BE49-F238E27FC236}">
                  <a16:creationId xmlns:a16="http://schemas.microsoft.com/office/drawing/2014/main" id="{575ABE68-FE1C-4623-884A-53824270B129}"/>
                </a:ext>
              </a:extLst>
            </p:cNvPr>
            <p:cNvSpPr>
              <a:spLocks/>
            </p:cNvSpPr>
            <p:nvPr/>
          </p:nvSpPr>
          <p:spPr bwMode="auto">
            <a:xfrm rot="-5400000">
              <a:off x="2236994" y="3091499"/>
              <a:ext cx="53769" cy="243869"/>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1400" b="1">
                <a:solidFill>
                  <a:schemeClr val="tx1"/>
                </a:solidFill>
              </a:endParaRPr>
            </a:p>
          </p:txBody>
        </p:sp>
        <p:sp>
          <p:nvSpPr>
            <p:cNvPr id="66" name="Text Box 38">
              <a:extLst>
                <a:ext uri="{FF2B5EF4-FFF2-40B4-BE49-F238E27FC236}">
                  <a16:creationId xmlns:a16="http://schemas.microsoft.com/office/drawing/2014/main" id="{E92B6D5C-0C8A-43CE-8645-9F982C1594EE}"/>
                </a:ext>
              </a:extLst>
            </p:cNvPr>
            <p:cNvSpPr txBox="1">
              <a:spLocks noChangeArrowheads="1"/>
            </p:cNvSpPr>
            <p:nvPr/>
          </p:nvSpPr>
          <p:spPr bwMode="auto">
            <a:xfrm>
              <a:off x="3774039" y="3246103"/>
              <a:ext cx="276012" cy="14493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400" b="1" dirty="0">
                  <a:latin typeface="+mn-lt"/>
                  <a:ea typeface="ＭＳ Ｐゴシック" charset="-128"/>
                  <a:cs typeface="Arial" pitchFamily="34" charset="0"/>
                </a:rPr>
                <a:t>Published</a:t>
              </a:r>
            </a:p>
            <a:p>
              <a:pPr algn="ctr"/>
              <a:r>
                <a:rPr lang="en-US" sz="1400" b="1" dirty="0">
                  <a:latin typeface="+mn-lt"/>
                  <a:ea typeface="ＭＳ Ｐゴシック" charset="-128"/>
                  <a:cs typeface="Arial" pitchFamily="34" charset="0"/>
                </a:rPr>
                <a:t>Amendment</a:t>
              </a:r>
            </a:p>
          </p:txBody>
        </p:sp>
        <p:sp>
          <p:nvSpPr>
            <p:cNvPr id="67" name="Cloud">
              <a:extLst>
                <a:ext uri="{FF2B5EF4-FFF2-40B4-BE49-F238E27FC236}">
                  <a16:creationId xmlns:a16="http://schemas.microsoft.com/office/drawing/2014/main" id="{DD554A83-9C85-4E7A-B550-3360F1A0638C}"/>
                </a:ext>
              </a:extLst>
            </p:cNvPr>
            <p:cNvSpPr>
              <a:spLocks noChangeAspect="1" noEditPoints="1" noChangeArrowheads="1"/>
            </p:cNvSpPr>
            <p:nvPr/>
          </p:nvSpPr>
          <p:spPr bwMode="auto">
            <a:xfrm>
              <a:off x="2010277" y="2239819"/>
              <a:ext cx="391206" cy="705356"/>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p:spPr>
          <p:txBody>
            <a:bodyPr/>
            <a:lstStyle/>
            <a:p>
              <a:pPr eaLnBrk="0" hangingPunct="0">
                <a:defRPr/>
              </a:pPr>
              <a:endParaRPr lang="en-US" sz="1400" b="1">
                <a:solidFill>
                  <a:schemeClr val="tx1"/>
                </a:solidFill>
              </a:endParaRPr>
            </a:p>
          </p:txBody>
        </p:sp>
        <p:sp>
          <p:nvSpPr>
            <p:cNvPr id="68" name="AutoShape 46">
              <a:extLst>
                <a:ext uri="{FF2B5EF4-FFF2-40B4-BE49-F238E27FC236}">
                  <a16:creationId xmlns:a16="http://schemas.microsoft.com/office/drawing/2014/main" id="{23DD993E-5ECA-4CA8-B051-57061D118377}"/>
                </a:ext>
              </a:extLst>
            </p:cNvPr>
            <p:cNvSpPr>
              <a:spLocks noChangeArrowheads="1"/>
            </p:cNvSpPr>
            <p:nvPr/>
          </p:nvSpPr>
          <p:spPr bwMode="auto">
            <a:xfrm>
              <a:off x="2091566" y="2510783"/>
              <a:ext cx="243869" cy="162156"/>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400" b="1" dirty="0">
                  <a:solidFill>
                    <a:schemeClr val="tx1"/>
                  </a:solidFill>
                  <a:ea typeface="ＭＳ Ｐゴシック" charset="-128"/>
                  <a:cs typeface="Arial" pitchFamily="34" charset="0"/>
                </a:rPr>
                <a:t>WNG</a:t>
              </a:r>
            </a:p>
          </p:txBody>
        </p:sp>
        <p:sp>
          <p:nvSpPr>
            <p:cNvPr id="69" name="AutoShape 11">
              <a:extLst>
                <a:ext uri="{FF2B5EF4-FFF2-40B4-BE49-F238E27FC236}">
                  <a16:creationId xmlns:a16="http://schemas.microsoft.com/office/drawing/2014/main" id="{CD2294FA-AD9A-43BA-98DC-2FCD2CD79BFD}"/>
                </a:ext>
              </a:extLst>
            </p:cNvPr>
            <p:cNvSpPr>
              <a:spLocks noChangeArrowheads="1"/>
            </p:cNvSpPr>
            <p:nvPr/>
          </p:nvSpPr>
          <p:spPr bwMode="auto">
            <a:xfrm>
              <a:off x="4123330" y="2041965"/>
              <a:ext cx="243869" cy="1135876"/>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b="1" dirty="0">
                  <a:solidFill>
                    <a:schemeClr val="tx1"/>
                  </a:solidFill>
                  <a:cs typeface="Arial" panose="020B0604020202020204" pitchFamily="34" charset="0"/>
                </a:rPr>
                <a:t>802.11</a:t>
              </a:r>
            </a:p>
            <a:p>
              <a:pPr algn="ctr" eaLnBrk="0" hangingPunct="0">
                <a:defRPr/>
              </a:pPr>
              <a:r>
                <a:rPr lang="en-US" sz="1400" b="1" dirty="0">
                  <a:solidFill>
                    <a:schemeClr val="tx1"/>
                  </a:solidFill>
                  <a:cs typeface="Arial" panose="020B0604020202020204" pitchFamily="34" charset="0"/>
                </a:rPr>
                <a:t>-2024</a:t>
              </a:r>
            </a:p>
          </p:txBody>
        </p:sp>
        <p:sp>
          <p:nvSpPr>
            <p:cNvPr id="70" name="AutoShape 46">
              <a:extLst>
                <a:ext uri="{FF2B5EF4-FFF2-40B4-BE49-F238E27FC236}">
                  <a16:creationId xmlns:a16="http://schemas.microsoft.com/office/drawing/2014/main" id="{9B7BAE9A-915B-4115-BA95-7A756FBFE017}"/>
                </a:ext>
              </a:extLst>
            </p:cNvPr>
            <p:cNvSpPr>
              <a:spLocks noChangeArrowheads="1"/>
            </p:cNvSpPr>
            <p:nvPr/>
          </p:nvSpPr>
          <p:spPr bwMode="auto">
            <a:xfrm>
              <a:off x="3778821" y="2636984"/>
              <a:ext cx="268741" cy="158312"/>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400" b="1" dirty="0">
                  <a:solidFill>
                    <a:schemeClr val="tx1"/>
                  </a:solidFill>
                  <a:ea typeface="ＭＳ Ｐゴシック" charset="-128"/>
                  <a:cs typeface="Arial" pitchFamily="34" charset="0"/>
                </a:rPr>
                <a:t>802.11be </a:t>
              </a:r>
              <a:br>
                <a:rPr lang="en-US" sz="1400" b="1" dirty="0">
                  <a:solidFill>
                    <a:schemeClr val="tx1"/>
                  </a:solidFill>
                  <a:ea typeface="ＭＳ Ｐゴシック" charset="-128"/>
                  <a:cs typeface="Arial" pitchFamily="34" charset="0"/>
                </a:rPr>
              </a:br>
              <a:r>
                <a:rPr lang="en-US" sz="1400" b="1" dirty="0">
                  <a:solidFill>
                    <a:schemeClr val="tx1"/>
                  </a:solidFill>
                  <a:ea typeface="ＭＳ Ｐゴシック" charset="-128"/>
                  <a:cs typeface="Arial" pitchFamily="34" charset="0"/>
                </a:rPr>
                <a:t>EHT</a:t>
              </a:r>
            </a:p>
          </p:txBody>
        </p:sp>
        <p:sp>
          <p:nvSpPr>
            <p:cNvPr id="71" name="AutoShape 27">
              <a:extLst>
                <a:ext uri="{FF2B5EF4-FFF2-40B4-BE49-F238E27FC236}">
                  <a16:creationId xmlns:a16="http://schemas.microsoft.com/office/drawing/2014/main" id="{C9FBBF77-0992-452F-B75E-4B9C777B75E5}"/>
                </a:ext>
              </a:extLst>
            </p:cNvPr>
            <p:cNvSpPr>
              <a:spLocks/>
            </p:cNvSpPr>
            <p:nvPr/>
          </p:nvSpPr>
          <p:spPr bwMode="auto">
            <a:xfrm rot="-5400000">
              <a:off x="3887770" y="3078539"/>
              <a:ext cx="52076" cy="298062"/>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1400" b="1">
                <a:solidFill>
                  <a:schemeClr val="tx1"/>
                </a:solidFill>
              </a:endParaRPr>
            </a:p>
          </p:txBody>
        </p:sp>
        <p:sp>
          <p:nvSpPr>
            <p:cNvPr id="72" name="AutoShape 46">
              <a:extLst>
                <a:ext uri="{FF2B5EF4-FFF2-40B4-BE49-F238E27FC236}">
                  <a16:creationId xmlns:a16="http://schemas.microsoft.com/office/drawing/2014/main" id="{10421D2E-F97D-49D5-A283-C2C7DA980555}"/>
                </a:ext>
              </a:extLst>
            </p:cNvPr>
            <p:cNvSpPr>
              <a:spLocks noChangeArrowheads="1"/>
            </p:cNvSpPr>
            <p:nvPr/>
          </p:nvSpPr>
          <p:spPr bwMode="auto">
            <a:xfrm>
              <a:off x="3127740" y="2443527"/>
              <a:ext cx="248015" cy="14897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400" b="1" dirty="0">
                  <a:solidFill>
                    <a:schemeClr val="tx1"/>
                  </a:solidFill>
                  <a:ea typeface="ＭＳ Ｐゴシック" charset="-128"/>
                  <a:cs typeface="Arial" pitchFamily="34" charset="0"/>
                </a:rPr>
                <a:t>802.11bi</a:t>
              </a:r>
            </a:p>
            <a:p>
              <a:pPr algn="ctr"/>
              <a:r>
                <a:rPr lang="en-US" sz="1400" b="1" dirty="0">
                  <a:solidFill>
                    <a:schemeClr val="tx1"/>
                  </a:solidFill>
                  <a:ea typeface="ＭＳ Ｐゴシック" charset="-128"/>
                  <a:cs typeface="Arial" pitchFamily="34" charset="0"/>
                </a:rPr>
                <a:t>EDP</a:t>
              </a:r>
            </a:p>
          </p:txBody>
        </p:sp>
        <p:sp>
          <p:nvSpPr>
            <p:cNvPr id="73" name="AutoShape 46">
              <a:extLst>
                <a:ext uri="{FF2B5EF4-FFF2-40B4-BE49-F238E27FC236}">
                  <a16:creationId xmlns:a16="http://schemas.microsoft.com/office/drawing/2014/main" id="{7A98EF4D-4E9E-4F02-A600-C3373811337E}"/>
                </a:ext>
              </a:extLst>
            </p:cNvPr>
            <p:cNvSpPr>
              <a:spLocks noChangeArrowheads="1"/>
            </p:cNvSpPr>
            <p:nvPr/>
          </p:nvSpPr>
          <p:spPr bwMode="auto">
            <a:xfrm>
              <a:off x="3776519" y="2840509"/>
              <a:ext cx="273345" cy="159952"/>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400" b="1" dirty="0">
                  <a:solidFill>
                    <a:schemeClr val="tx1"/>
                  </a:solidFill>
                  <a:ea typeface="ＭＳ Ｐゴシック" charset="-128"/>
                  <a:cs typeface="Arial" pitchFamily="34" charset="0"/>
                </a:rPr>
                <a:t>802.11bf</a:t>
              </a:r>
              <a:br>
                <a:rPr lang="en-US" sz="1400" b="1" dirty="0">
                  <a:solidFill>
                    <a:schemeClr val="tx1"/>
                  </a:solidFill>
                  <a:ea typeface="ＭＳ Ｐゴシック" charset="-128"/>
                  <a:cs typeface="Arial" pitchFamily="34" charset="0"/>
                </a:rPr>
              </a:br>
              <a:r>
                <a:rPr lang="en-US" sz="1400" b="1" dirty="0">
                  <a:solidFill>
                    <a:schemeClr val="tx1"/>
                  </a:solidFill>
                  <a:ea typeface="ＭＳ Ｐゴシック" charset="-128"/>
                  <a:cs typeface="Arial" pitchFamily="34" charset="0"/>
                </a:rPr>
                <a:t>SENS</a:t>
              </a:r>
            </a:p>
          </p:txBody>
        </p:sp>
        <p:sp>
          <p:nvSpPr>
            <p:cNvPr id="74" name="Text Box 36">
              <a:extLst>
                <a:ext uri="{FF2B5EF4-FFF2-40B4-BE49-F238E27FC236}">
                  <a16:creationId xmlns:a16="http://schemas.microsoft.com/office/drawing/2014/main" id="{A4F4B036-7D8E-40FC-A79C-8CBAC590B24B}"/>
                </a:ext>
              </a:extLst>
            </p:cNvPr>
            <p:cNvSpPr txBox="1">
              <a:spLocks noChangeArrowheads="1"/>
            </p:cNvSpPr>
            <p:nvPr/>
          </p:nvSpPr>
          <p:spPr bwMode="auto">
            <a:xfrm>
              <a:off x="1747875" y="3255604"/>
              <a:ext cx="302719" cy="121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400" b="1" dirty="0">
                  <a:latin typeface="+mn-lt"/>
                  <a:ea typeface="ＭＳ Ｐゴシック" charset="-128"/>
                  <a:cs typeface="Arial" pitchFamily="34" charset="0"/>
                </a:rPr>
                <a:t>Liaison  Topics</a:t>
              </a:r>
            </a:p>
          </p:txBody>
        </p:sp>
        <p:sp>
          <p:nvSpPr>
            <p:cNvPr id="75" name="AutoShape 37">
              <a:extLst>
                <a:ext uri="{FF2B5EF4-FFF2-40B4-BE49-F238E27FC236}">
                  <a16:creationId xmlns:a16="http://schemas.microsoft.com/office/drawing/2014/main" id="{B8C82431-4282-469C-9AD8-6C6E10181EB5}"/>
                </a:ext>
              </a:extLst>
            </p:cNvPr>
            <p:cNvSpPr>
              <a:spLocks/>
            </p:cNvSpPr>
            <p:nvPr/>
          </p:nvSpPr>
          <p:spPr bwMode="auto">
            <a:xfrm rot="-5400000">
              <a:off x="1870863" y="3091499"/>
              <a:ext cx="53769" cy="243869"/>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1400" b="1">
                <a:solidFill>
                  <a:schemeClr val="tx1"/>
                </a:solidFill>
              </a:endParaRPr>
            </a:p>
          </p:txBody>
        </p:sp>
        <p:sp>
          <p:nvSpPr>
            <p:cNvPr id="76" name="AutoShape 46">
              <a:extLst>
                <a:ext uri="{FF2B5EF4-FFF2-40B4-BE49-F238E27FC236}">
                  <a16:creationId xmlns:a16="http://schemas.microsoft.com/office/drawing/2014/main" id="{02DAA42D-6062-45FC-8878-56F9A1634757}"/>
                </a:ext>
              </a:extLst>
            </p:cNvPr>
            <p:cNvSpPr>
              <a:spLocks noChangeArrowheads="1"/>
            </p:cNvSpPr>
            <p:nvPr/>
          </p:nvSpPr>
          <p:spPr bwMode="auto">
            <a:xfrm>
              <a:off x="2804027" y="2638500"/>
              <a:ext cx="248015" cy="15072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400" b="1" dirty="0">
                  <a:solidFill>
                    <a:schemeClr val="tx1"/>
                  </a:solidFill>
                  <a:ea typeface="ＭＳ Ｐゴシック" charset="-128"/>
                  <a:cs typeface="Arial" pitchFamily="34" charset="0"/>
                </a:rPr>
                <a:t>802.11bn</a:t>
              </a:r>
            </a:p>
            <a:p>
              <a:pPr algn="ctr"/>
              <a:r>
                <a:rPr lang="en-US" sz="1400" b="1" dirty="0">
                  <a:solidFill>
                    <a:schemeClr val="tx1"/>
                  </a:solidFill>
                  <a:ea typeface="ＭＳ Ｐゴシック" charset="-128"/>
                  <a:cs typeface="Arial" pitchFamily="34" charset="0"/>
                </a:rPr>
                <a:t>UHR</a:t>
              </a:r>
            </a:p>
          </p:txBody>
        </p:sp>
        <p:sp>
          <p:nvSpPr>
            <p:cNvPr id="80" name="AutoShape 46">
              <a:extLst>
                <a:ext uri="{FF2B5EF4-FFF2-40B4-BE49-F238E27FC236}">
                  <a16:creationId xmlns:a16="http://schemas.microsoft.com/office/drawing/2014/main" id="{DE9F375A-7389-495C-A629-68B027837342}"/>
                </a:ext>
              </a:extLst>
            </p:cNvPr>
            <p:cNvSpPr>
              <a:spLocks noChangeArrowheads="1"/>
            </p:cNvSpPr>
            <p:nvPr/>
          </p:nvSpPr>
          <p:spPr bwMode="auto">
            <a:xfrm>
              <a:off x="2801856" y="2823512"/>
              <a:ext cx="248015" cy="15072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400" b="1" dirty="0">
                  <a:solidFill>
                    <a:schemeClr val="tx1"/>
                  </a:solidFill>
                  <a:ea typeface="ＭＳ Ｐゴシック" charset="-128"/>
                  <a:cs typeface="Arial" pitchFamily="34" charset="0"/>
                </a:rPr>
                <a:t>802.11bp</a:t>
              </a:r>
            </a:p>
            <a:p>
              <a:pPr algn="ctr"/>
              <a:r>
                <a:rPr lang="en-US" sz="1400" b="1" dirty="0">
                  <a:solidFill>
                    <a:schemeClr val="tx1"/>
                  </a:solidFill>
                  <a:ea typeface="ＭＳ Ｐゴシック" charset="-128"/>
                  <a:cs typeface="Arial" pitchFamily="34" charset="0"/>
                </a:rPr>
                <a:t>AMP</a:t>
              </a:r>
            </a:p>
          </p:txBody>
        </p:sp>
        <p:sp>
          <p:nvSpPr>
            <p:cNvPr id="81" name="AutoShape 46">
              <a:extLst>
                <a:ext uri="{FF2B5EF4-FFF2-40B4-BE49-F238E27FC236}">
                  <a16:creationId xmlns:a16="http://schemas.microsoft.com/office/drawing/2014/main" id="{EEDE47C0-4DDD-4B01-BED7-995312463147}"/>
                </a:ext>
              </a:extLst>
            </p:cNvPr>
            <p:cNvSpPr>
              <a:spLocks noChangeArrowheads="1"/>
            </p:cNvSpPr>
            <p:nvPr/>
          </p:nvSpPr>
          <p:spPr bwMode="auto">
            <a:xfrm>
              <a:off x="3775259" y="3029468"/>
              <a:ext cx="272303" cy="155511"/>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400" b="1" dirty="0">
                  <a:solidFill>
                    <a:schemeClr val="tx1"/>
                  </a:solidFill>
                  <a:ea typeface="ＭＳ Ｐゴシック" charset="-128"/>
                  <a:cs typeface="Arial" pitchFamily="34" charset="0"/>
                </a:rPr>
                <a:t>802.11bk</a:t>
              </a:r>
            </a:p>
            <a:p>
              <a:pPr algn="ctr"/>
              <a:r>
                <a:rPr lang="en-US" sz="1400" b="1" dirty="0">
                  <a:solidFill>
                    <a:schemeClr val="tx1"/>
                  </a:solidFill>
                  <a:ea typeface="ＭＳ Ｐゴシック" charset="-128"/>
                  <a:cs typeface="Arial" pitchFamily="34" charset="0"/>
                </a:rPr>
                <a:t>320 MHz Pos</a:t>
              </a:r>
            </a:p>
          </p:txBody>
        </p:sp>
        <p:sp>
          <p:nvSpPr>
            <p:cNvPr id="82" name="AutoShape 46">
              <a:extLst>
                <a:ext uri="{FF2B5EF4-FFF2-40B4-BE49-F238E27FC236}">
                  <a16:creationId xmlns:a16="http://schemas.microsoft.com/office/drawing/2014/main" id="{97F24B91-BDDF-4A92-9467-5DCA68392304}"/>
                </a:ext>
              </a:extLst>
            </p:cNvPr>
            <p:cNvSpPr>
              <a:spLocks noChangeArrowheads="1"/>
            </p:cNvSpPr>
            <p:nvPr/>
          </p:nvSpPr>
          <p:spPr bwMode="auto">
            <a:xfrm>
              <a:off x="2801856" y="3022475"/>
              <a:ext cx="250186" cy="150725"/>
            </a:xfrm>
            <a:prstGeom prst="cube">
              <a:avLst>
                <a:gd name="adj" fmla="val 10069"/>
              </a:avLst>
            </a:prstGeom>
            <a:solidFill>
              <a:srgbClr val="85FFE0"/>
            </a:solidFill>
            <a:ln w="9525">
              <a:solidFill>
                <a:schemeClr val="tx1"/>
              </a:solidFill>
              <a:miter lim="800000"/>
              <a:headEnd/>
              <a:tailEnd/>
            </a:ln>
          </p:spPr>
          <p:txBody>
            <a:bodyPr wrap="none" anchor="ctr"/>
            <a:lstStyle/>
            <a:p>
              <a:pPr algn="ctr"/>
              <a:endParaRPr lang="en-US" sz="1400" b="1" dirty="0">
                <a:solidFill>
                  <a:schemeClr val="tx1"/>
                </a:solidFill>
                <a:ea typeface="ＭＳ Ｐゴシック" charset="-128"/>
                <a:cs typeface="Arial" pitchFamily="34" charset="0"/>
              </a:endParaRPr>
            </a:p>
            <a:p>
              <a:pPr algn="ctr"/>
              <a:r>
                <a:rPr lang="en-US" sz="1400" b="1" dirty="0">
                  <a:solidFill>
                    <a:schemeClr val="tx1"/>
                  </a:solidFill>
                  <a:ea typeface="ＭＳ Ｐゴシック" charset="-128"/>
                  <a:cs typeface="Arial" pitchFamily="34" charset="0"/>
                </a:rPr>
                <a:t>802.11bq</a:t>
              </a:r>
            </a:p>
            <a:p>
              <a:pPr algn="ctr"/>
              <a:r>
                <a:rPr lang="en-US" sz="1400" b="1" dirty="0">
                  <a:solidFill>
                    <a:schemeClr val="tx1"/>
                  </a:solidFill>
                  <a:ea typeface="ＭＳ Ｐゴシック" charset="-128"/>
                  <a:cs typeface="Arial" pitchFamily="34" charset="0"/>
                </a:rPr>
                <a:t>IMMW</a:t>
              </a:r>
            </a:p>
            <a:p>
              <a:pPr algn="ctr"/>
              <a:endParaRPr lang="en-US" sz="1400" b="1" dirty="0">
                <a:solidFill>
                  <a:schemeClr val="tx1"/>
                </a:solidFill>
                <a:ea typeface="ＭＳ Ｐゴシック" charset="-128"/>
                <a:cs typeface="Arial" pitchFamily="34" charset="0"/>
              </a:endParaRPr>
            </a:p>
          </p:txBody>
        </p:sp>
        <p:sp>
          <p:nvSpPr>
            <p:cNvPr id="85" name="AutoShape 46">
              <a:extLst>
                <a:ext uri="{FF2B5EF4-FFF2-40B4-BE49-F238E27FC236}">
                  <a16:creationId xmlns:a16="http://schemas.microsoft.com/office/drawing/2014/main" id="{CC1DD09D-6DD7-4DCA-9326-DA8834062DC5}"/>
                </a:ext>
              </a:extLst>
            </p:cNvPr>
            <p:cNvSpPr>
              <a:spLocks noChangeArrowheads="1"/>
            </p:cNvSpPr>
            <p:nvPr/>
          </p:nvSpPr>
          <p:spPr bwMode="auto">
            <a:xfrm>
              <a:off x="3776519" y="2429493"/>
              <a:ext cx="273345" cy="156247"/>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400" b="1" dirty="0">
                  <a:solidFill>
                    <a:schemeClr val="tx1"/>
                  </a:solidFill>
                  <a:ea typeface="ＭＳ Ｐゴシック" charset="-128"/>
                  <a:cs typeface="Arial" pitchFamily="34" charset="0"/>
                </a:rPr>
                <a:t>802.11bh </a:t>
              </a:r>
            </a:p>
            <a:p>
              <a:pPr algn="ctr"/>
              <a:r>
                <a:rPr lang="en-US" sz="1400" b="1" dirty="0">
                  <a:solidFill>
                    <a:schemeClr val="tx1"/>
                  </a:solidFill>
                  <a:ea typeface="ＭＳ Ｐゴシック" charset="-128"/>
                  <a:cs typeface="Arial" pitchFamily="34" charset="0"/>
                </a:rPr>
                <a:t>RCM</a:t>
              </a:r>
            </a:p>
          </p:txBody>
        </p:sp>
        <p:sp>
          <p:nvSpPr>
            <p:cNvPr id="86" name="AutoShape 46">
              <a:extLst>
                <a:ext uri="{FF2B5EF4-FFF2-40B4-BE49-F238E27FC236}">
                  <a16:creationId xmlns:a16="http://schemas.microsoft.com/office/drawing/2014/main" id="{3DF12E31-C6C5-4111-B684-8F3DF398E888}"/>
                </a:ext>
              </a:extLst>
            </p:cNvPr>
            <p:cNvSpPr>
              <a:spLocks noChangeArrowheads="1"/>
            </p:cNvSpPr>
            <p:nvPr/>
          </p:nvSpPr>
          <p:spPr bwMode="auto">
            <a:xfrm>
              <a:off x="2449415" y="2242291"/>
              <a:ext cx="263405" cy="15072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400" b="1" dirty="0">
                  <a:solidFill>
                    <a:schemeClr val="tx1"/>
                  </a:solidFill>
                  <a:ea typeface="ＭＳ Ｐゴシック" charset="-128"/>
                  <a:cs typeface="Arial" pitchFamily="34" charset="0"/>
                </a:rPr>
                <a:t>PQC SG</a:t>
              </a:r>
            </a:p>
            <a:p>
              <a:pPr algn="ctr"/>
              <a:r>
                <a:rPr lang="en-US" sz="1400" b="1" dirty="0">
                  <a:solidFill>
                    <a:schemeClr val="tx1"/>
                  </a:solidFill>
                  <a:ea typeface="ＭＳ Ｐゴシック" charset="-128"/>
                  <a:cs typeface="Arial" pitchFamily="34" charset="0"/>
                </a:rPr>
                <a:t>(802.11bt)</a:t>
              </a:r>
            </a:p>
          </p:txBody>
        </p:sp>
        <p:sp>
          <p:nvSpPr>
            <p:cNvPr id="87" name="AutoShape 46">
              <a:extLst>
                <a:ext uri="{FF2B5EF4-FFF2-40B4-BE49-F238E27FC236}">
                  <a16:creationId xmlns:a16="http://schemas.microsoft.com/office/drawing/2014/main" id="{FBF97EAD-90B5-425E-AF16-E472481DF7A4}"/>
                </a:ext>
              </a:extLst>
            </p:cNvPr>
            <p:cNvSpPr>
              <a:spLocks noChangeArrowheads="1"/>
            </p:cNvSpPr>
            <p:nvPr/>
          </p:nvSpPr>
          <p:spPr bwMode="auto">
            <a:xfrm>
              <a:off x="2449415" y="2439458"/>
              <a:ext cx="263405" cy="15072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400" b="1" dirty="0">
                  <a:solidFill>
                    <a:schemeClr val="tx1"/>
                  </a:solidFill>
                  <a:ea typeface="ＭＳ Ｐゴシック" charset="-128"/>
                  <a:cs typeface="Arial" pitchFamily="34" charset="0"/>
                </a:rPr>
                <a:t>AUTO TIG</a:t>
              </a:r>
            </a:p>
            <a:p>
              <a:pPr algn="ctr"/>
              <a:endParaRPr lang="en-US" sz="1400" b="1" dirty="0">
                <a:solidFill>
                  <a:schemeClr val="tx1"/>
                </a:solidFill>
                <a:ea typeface="ＭＳ Ｐゴシック" charset="-128"/>
                <a:cs typeface="Arial" pitchFamily="34" charset="0"/>
              </a:endParaRPr>
            </a:p>
          </p:txBody>
        </p:sp>
        <p:sp>
          <p:nvSpPr>
            <p:cNvPr id="88" name="AutoShape 46">
              <a:extLst>
                <a:ext uri="{FF2B5EF4-FFF2-40B4-BE49-F238E27FC236}">
                  <a16:creationId xmlns:a16="http://schemas.microsoft.com/office/drawing/2014/main" id="{7D9187E7-31D9-4954-84B9-E93C4970AC3D}"/>
                </a:ext>
              </a:extLst>
            </p:cNvPr>
            <p:cNvSpPr>
              <a:spLocks noChangeArrowheads="1"/>
            </p:cNvSpPr>
            <p:nvPr/>
          </p:nvSpPr>
          <p:spPr bwMode="auto">
            <a:xfrm>
              <a:off x="2801856" y="2046949"/>
              <a:ext cx="248015" cy="150725"/>
            </a:xfrm>
            <a:prstGeom prst="cube">
              <a:avLst>
                <a:gd name="adj" fmla="val 10069"/>
              </a:avLst>
            </a:prstGeom>
            <a:solidFill>
              <a:srgbClr val="FFC000"/>
            </a:solidFill>
            <a:ln w="9525">
              <a:solidFill>
                <a:schemeClr val="tx1"/>
              </a:solidFill>
              <a:miter lim="800000"/>
              <a:headEnd/>
              <a:tailEnd/>
            </a:ln>
          </p:spPr>
          <p:txBody>
            <a:bodyPr wrap="none" anchor="ctr"/>
            <a:lstStyle/>
            <a:p>
              <a:pPr algn="ctr"/>
              <a:r>
                <a:rPr lang="en-US" sz="1400" b="1" dirty="0" err="1">
                  <a:solidFill>
                    <a:schemeClr val="tx1"/>
                  </a:solidFill>
                  <a:ea typeface="ＭＳ Ｐゴシック" charset="-128"/>
                  <a:cs typeface="Arial" pitchFamily="34" charset="0"/>
                </a:rPr>
                <a:t>REVmf</a:t>
              </a:r>
              <a:endParaRPr lang="en-US" sz="1400" b="1" dirty="0">
                <a:solidFill>
                  <a:schemeClr val="tx1"/>
                </a:solidFill>
                <a:ea typeface="ＭＳ Ｐゴシック" charset="-128"/>
                <a:cs typeface="Arial" pitchFamily="34" charset="0"/>
              </a:endParaRPr>
            </a:p>
          </p:txBody>
        </p:sp>
      </p:grpSp>
      <p:sp>
        <p:nvSpPr>
          <p:cNvPr id="2" name="AutoShape 46">
            <a:extLst>
              <a:ext uri="{FF2B5EF4-FFF2-40B4-BE49-F238E27FC236}">
                <a16:creationId xmlns:a16="http://schemas.microsoft.com/office/drawing/2014/main" id="{DF3B07E9-436E-4F9A-D6FC-0527B314084F}"/>
              </a:ext>
            </a:extLst>
          </p:cNvPr>
          <p:cNvSpPr>
            <a:spLocks noChangeArrowheads="1"/>
          </p:cNvSpPr>
          <p:nvPr/>
        </p:nvSpPr>
        <p:spPr bwMode="auto">
          <a:xfrm>
            <a:off x="4799992" y="2815390"/>
            <a:ext cx="1078804" cy="544129"/>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400" b="1" dirty="0">
                <a:solidFill>
                  <a:schemeClr val="tx1"/>
                </a:solidFill>
                <a:ea typeface="ＭＳ Ｐゴシック" charset="-128"/>
                <a:cs typeface="Arial" pitchFamily="34" charset="0"/>
              </a:rPr>
              <a:t>802.11br</a:t>
            </a:r>
          </a:p>
          <a:p>
            <a:pPr algn="ctr"/>
            <a:r>
              <a:rPr lang="en-US" sz="1400" b="1" dirty="0">
                <a:solidFill>
                  <a:schemeClr val="tx1"/>
                </a:solidFill>
                <a:ea typeface="ＭＳ Ｐゴシック" charset="-128"/>
                <a:cs typeface="Arial" pitchFamily="34" charset="0"/>
              </a:rPr>
              <a:t>ELC</a:t>
            </a:r>
          </a:p>
        </p:txBody>
      </p:sp>
    </p:spTree>
    <p:extLst>
      <p:ext uri="{BB962C8B-B14F-4D97-AF65-F5344CB8AC3E}">
        <p14:creationId xmlns:p14="http://schemas.microsoft.com/office/powerpoint/2010/main" val="20377481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a:extLst>
              <a:ext uri="{FF2B5EF4-FFF2-40B4-BE49-F238E27FC236}">
                <a16:creationId xmlns:a16="http://schemas.microsoft.com/office/drawing/2014/main" id="{B1C97EAC-997B-453C-9DE7-C9768B25586C}"/>
              </a:ext>
            </a:extLst>
          </p:cNvPr>
          <p:cNvSpPr>
            <a:spLocks noGrp="1" noChangeArrowheads="1"/>
          </p:cNvSpPr>
          <p:nvPr>
            <p:ph type="ctrTitle"/>
          </p:nvPr>
        </p:nvSpPr>
        <p:spPr/>
        <p:txBody>
          <a:bodyPr/>
          <a:lstStyle/>
          <a:p>
            <a:r>
              <a:rPr lang="en-GB" altLang="en-US" sz="4400" dirty="0">
                <a:latin typeface="Arial" panose="020B0604020202020204" pitchFamily="34" charset="0"/>
                <a:cs typeface="Arial" panose="020B0604020202020204" pitchFamily="34" charset="0"/>
              </a:rPr>
              <a:t>Life Cycle</a:t>
            </a:r>
            <a:endParaRPr lang="en-US" altLang="en-US" sz="4400" dirty="0">
              <a:latin typeface="Arial" panose="020B0604020202020204" pitchFamily="34" charset="0"/>
              <a:cs typeface="Arial" panose="020B0604020202020204" pitchFamily="34" charset="0"/>
            </a:endParaRPr>
          </a:p>
        </p:txBody>
      </p:sp>
      <p:sp>
        <p:nvSpPr>
          <p:cNvPr id="50179" name="Slide Number Placeholder 5">
            <a:extLst>
              <a:ext uri="{FF2B5EF4-FFF2-40B4-BE49-F238E27FC236}">
                <a16:creationId xmlns:a16="http://schemas.microsoft.com/office/drawing/2014/main" id="{6BC32150-7003-46F9-AC19-873C08FE17AE}"/>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2BB2A4DA-3BE5-46A0-B2D0-CAC825741E90}" type="slidenum">
              <a:rPr lang="en-US" altLang="en-US" sz="1200" b="0"/>
              <a:pPr algn="ctr">
                <a:spcBef>
                  <a:spcPct val="0"/>
                </a:spcBef>
                <a:buFontTx/>
                <a:buNone/>
              </a:pPr>
              <a:t>16</a:t>
            </a:fld>
            <a:endParaRPr lang="en-US" altLang="en-US" sz="1200" b="0"/>
          </a:p>
        </p:txBody>
      </p:sp>
      <p:sp>
        <p:nvSpPr>
          <p:cNvPr id="2" name="Date Placeholder 1">
            <a:extLst>
              <a:ext uri="{FF2B5EF4-FFF2-40B4-BE49-F238E27FC236}">
                <a16:creationId xmlns:a16="http://schemas.microsoft.com/office/drawing/2014/main" id="{3AEADACA-C836-4C4F-BB31-97995E348307}"/>
              </a:ext>
            </a:extLst>
          </p:cNvPr>
          <p:cNvSpPr>
            <a:spLocks noGrp="1"/>
          </p:cNvSpPr>
          <p:nvPr>
            <p:ph type="dt" idx="10"/>
          </p:nvPr>
        </p:nvSpPr>
        <p:spPr/>
        <p:txBody>
          <a:bodyPr/>
          <a:lstStyle/>
          <a:p>
            <a:r>
              <a:rPr lang="en-US" dirty="0"/>
              <a:t>July 2025</a:t>
            </a:r>
            <a:endParaRPr lang="en-GB" dirty="0"/>
          </a:p>
        </p:txBody>
      </p:sp>
      <p:sp>
        <p:nvSpPr>
          <p:cNvPr id="4" name="Rectangle 5">
            <a:extLst>
              <a:ext uri="{FF2B5EF4-FFF2-40B4-BE49-F238E27FC236}">
                <a16:creationId xmlns:a16="http://schemas.microsoft.com/office/drawing/2014/main" id="{8198CFE6-7723-CE07-6EF4-2D9F6542B5B2}"/>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972ACC6C-B2FD-45AE-9420-818155FB8580}"/>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92901447-FF9A-4B9A-8B44-F9EED7542FE8}"/>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52228" name="Rectangle 2">
            <a:extLst>
              <a:ext uri="{FF2B5EF4-FFF2-40B4-BE49-F238E27FC236}">
                <a16:creationId xmlns:a16="http://schemas.microsoft.com/office/drawing/2014/main" id="{14377481-2F9D-4B6C-A39A-4598B39FB2E2}"/>
              </a:ext>
            </a:extLst>
          </p:cNvPr>
          <p:cNvSpPr>
            <a:spLocks noGrp="1" noChangeArrowheads="1"/>
          </p:cNvSpPr>
          <p:nvPr>
            <p:ph type="title"/>
          </p:nvPr>
        </p:nvSpPr>
        <p:spPr>
          <a:xfrm>
            <a:off x="677863" y="703263"/>
            <a:ext cx="7772401" cy="1066800"/>
          </a:xfrm>
        </p:spPr>
        <p:txBody>
          <a:bodyPr vert="horz" wrap="square" lIns="90488" tIns="44450" rIns="90488" bIns="44450" numCol="1" anchor="ctr" anchorCtr="0" compatLnSpc="1">
            <a:prstTxWarp prst="textNoShape">
              <a:avLst/>
            </a:prstTxWarp>
          </a:bodyPr>
          <a:lstStyle/>
          <a:p>
            <a:pPr eaLnBrk="1" hangingPunct="1"/>
            <a:r>
              <a:rPr lang="en-US" altLang="en-US">
                <a:ea typeface="MS PGothic" panose="020B0600070205080204" pitchFamily="34" charset="-128"/>
              </a:rPr>
              <a:t>IEEE Standards Development: </a:t>
            </a:r>
            <a:br>
              <a:rPr lang="en-US" altLang="en-US">
                <a:ea typeface="MS PGothic" panose="020B0600070205080204" pitchFamily="34" charset="-128"/>
              </a:rPr>
            </a:br>
            <a:r>
              <a:rPr lang="en-US" altLang="en-US">
                <a:ea typeface="MS PGothic" panose="020B0600070205080204" pitchFamily="34" charset="-128"/>
              </a:rPr>
              <a:t>Process Flow</a:t>
            </a:r>
            <a:endParaRPr lang="en-US" altLang="en-US" sz="2000">
              <a:ea typeface="MS PGothic" panose="020B0600070205080204" pitchFamily="34" charset="-128"/>
            </a:endParaRPr>
          </a:p>
        </p:txBody>
      </p:sp>
      <p:sp>
        <p:nvSpPr>
          <p:cNvPr id="14" name="Rounded Rectangle 13">
            <a:extLst>
              <a:ext uri="{FF2B5EF4-FFF2-40B4-BE49-F238E27FC236}">
                <a16:creationId xmlns:a16="http://schemas.microsoft.com/office/drawing/2014/main" id="{96D4069B-E46A-48F8-B2AA-1A71A4777C85}"/>
              </a:ext>
            </a:extLst>
          </p:cNvPr>
          <p:cNvSpPr/>
          <p:nvPr/>
        </p:nvSpPr>
        <p:spPr bwMode="auto">
          <a:xfrm>
            <a:off x="7423150" y="762001"/>
            <a:ext cx="3244850" cy="2487613"/>
          </a:xfrm>
          <a:prstGeom prst="roundRect">
            <a:avLst/>
          </a:prstGeom>
          <a:no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52234" name="Flowchart: Preparation 4">
            <a:extLst>
              <a:ext uri="{FF2B5EF4-FFF2-40B4-BE49-F238E27FC236}">
                <a16:creationId xmlns:a16="http://schemas.microsoft.com/office/drawing/2014/main" id="{E07575A3-3B17-48EC-801D-25E8069046DC}"/>
              </a:ext>
            </a:extLst>
          </p:cNvPr>
          <p:cNvSpPr>
            <a:spLocks noChangeArrowheads="1"/>
          </p:cNvSpPr>
          <p:nvPr/>
        </p:nvSpPr>
        <p:spPr bwMode="auto">
          <a:xfrm>
            <a:off x="1658943" y="2066912"/>
            <a:ext cx="1295300" cy="609605"/>
          </a:xfrm>
          <a:prstGeom prst="flowChartPreparation">
            <a:avLst/>
          </a:prstGeom>
          <a:solidFill>
            <a:schemeClr val="accent1"/>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000">
                <a:solidFill>
                  <a:schemeClr val="bg1"/>
                </a:solidFill>
                <a:latin typeface="Arial" panose="020B0604020202020204" pitchFamily="34" charset="0"/>
                <a:ea typeface="MS PGothic" panose="020B0600070205080204" pitchFamily="34" charset="-128"/>
              </a:rPr>
              <a:t>Idea!</a:t>
            </a:r>
          </a:p>
        </p:txBody>
      </p:sp>
      <p:sp>
        <p:nvSpPr>
          <p:cNvPr id="52235" name="Flowchart: Process 5">
            <a:extLst>
              <a:ext uri="{FF2B5EF4-FFF2-40B4-BE49-F238E27FC236}">
                <a16:creationId xmlns:a16="http://schemas.microsoft.com/office/drawing/2014/main" id="{F20B6260-EE74-4A9C-803E-F0DA604008AC}"/>
              </a:ext>
            </a:extLst>
          </p:cNvPr>
          <p:cNvSpPr>
            <a:spLocks noChangeArrowheads="1"/>
          </p:cNvSpPr>
          <p:nvPr/>
        </p:nvSpPr>
        <p:spPr bwMode="auto">
          <a:xfrm>
            <a:off x="1811332" y="3887773"/>
            <a:ext cx="990523" cy="838206"/>
          </a:xfrm>
          <a:prstGeom prst="flowChartProcess">
            <a:avLst/>
          </a:prstGeom>
          <a:solidFill>
            <a:schemeClr val="accent1"/>
          </a:solidFill>
          <a:ln w="9525" algn="ctr">
            <a:solidFill>
              <a:schemeClr val="tx1"/>
            </a:solidFill>
            <a:round/>
            <a:headEnd/>
            <a:tailEnd/>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400">
                <a:solidFill>
                  <a:schemeClr val="bg1"/>
                </a:solidFill>
                <a:latin typeface="Arial" panose="020B0604020202020204" pitchFamily="34" charset="0"/>
                <a:ea typeface="MS PGothic" panose="020B0600070205080204" pitchFamily="34" charset="-128"/>
              </a:rPr>
              <a:t>Project Approval Process</a:t>
            </a:r>
          </a:p>
        </p:txBody>
      </p:sp>
      <p:sp>
        <p:nvSpPr>
          <p:cNvPr id="52236" name="Flowchart: Process 7">
            <a:extLst>
              <a:ext uri="{FF2B5EF4-FFF2-40B4-BE49-F238E27FC236}">
                <a16:creationId xmlns:a16="http://schemas.microsoft.com/office/drawing/2014/main" id="{E820AA26-C161-471A-A11A-B9693CD22F80}"/>
              </a:ext>
            </a:extLst>
          </p:cNvPr>
          <p:cNvSpPr>
            <a:spLocks noChangeArrowheads="1"/>
          </p:cNvSpPr>
          <p:nvPr/>
        </p:nvSpPr>
        <p:spPr bwMode="auto">
          <a:xfrm>
            <a:off x="3220923" y="3887773"/>
            <a:ext cx="1828658" cy="838206"/>
          </a:xfrm>
          <a:prstGeom prst="flowChartProcess">
            <a:avLst/>
          </a:prstGeom>
          <a:solidFill>
            <a:schemeClr val="accent1"/>
          </a:solidFill>
          <a:ln w="9525" algn="ctr">
            <a:solidFill>
              <a:schemeClr val="tx1"/>
            </a:solidFill>
            <a:round/>
            <a:headEnd/>
            <a:tailEnd/>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600">
                <a:solidFill>
                  <a:schemeClr val="bg1"/>
                </a:solidFill>
                <a:latin typeface="Arial" panose="020B0604020202020204" pitchFamily="34" charset="0"/>
                <a:ea typeface="MS PGothic" panose="020B0600070205080204" pitchFamily="34" charset="-128"/>
              </a:rPr>
              <a:t>Develop Draft Standard </a:t>
            </a:r>
          </a:p>
          <a:p>
            <a:pPr>
              <a:spcBef>
                <a:spcPct val="0"/>
              </a:spcBef>
              <a:buFontTx/>
              <a:buNone/>
            </a:pPr>
            <a:r>
              <a:rPr lang="en-US" altLang="en-US" sz="1400">
                <a:solidFill>
                  <a:schemeClr val="bg1"/>
                </a:solidFill>
                <a:latin typeface="Arial" panose="020B0604020202020204" pitchFamily="34" charset="0"/>
                <a:ea typeface="MS PGothic" panose="020B0600070205080204" pitchFamily="34" charset="-128"/>
              </a:rPr>
              <a:t>(in Working Group)</a:t>
            </a:r>
          </a:p>
        </p:txBody>
      </p:sp>
      <p:sp>
        <p:nvSpPr>
          <p:cNvPr id="9" name="Flowchart: Process 8">
            <a:extLst>
              <a:ext uri="{FF2B5EF4-FFF2-40B4-BE49-F238E27FC236}">
                <a16:creationId xmlns:a16="http://schemas.microsoft.com/office/drawing/2014/main" id="{6278AD0C-336E-4A04-BCA5-61DBE06FF33E}"/>
              </a:ext>
            </a:extLst>
          </p:cNvPr>
          <p:cNvSpPr/>
          <p:nvPr/>
        </p:nvSpPr>
        <p:spPr bwMode="auto">
          <a:xfrm>
            <a:off x="5583238" y="3900489"/>
            <a:ext cx="1371600" cy="814399"/>
          </a:xfrm>
          <a:prstGeom prst="flowChartProcess">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a:lstStyle/>
          <a:p>
            <a:pPr algn="ctr">
              <a:defRPr/>
            </a:pPr>
            <a:r>
              <a:rPr lang="en-US" sz="1600" dirty="0">
                <a:latin typeface="Arial" pitchFamily="28" charset="0"/>
                <a:ea typeface="ＭＳ Ｐゴシック" pitchFamily="28" charset="-128"/>
                <a:cs typeface="ＭＳ Ｐゴシック" pitchFamily="28" charset="-128"/>
              </a:rPr>
              <a:t>Standards Association Ballot</a:t>
            </a:r>
          </a:p>
        </p:txBody>
      </p:sp>
      <p:sp>
        <p:nvSpPr>
          <p:cNvPr id="52238" name="Flowchart: Process 9">
            <a:extLst>
              <a:ext uri="{FF2B5EF4-FFF2-40B4-BE49-F238E27FC236}">
                <a16:creationId xmlns:a16="http://schemas.microsoft.com/office/drawing/2014/main" id="{B1A1547E-8100-47FB-B170-6B6818BED942}"/>
              </a:ext>
            </a:extLst>
          </p:cNvPr>
          <p:cNvSpPr>
            <a:spLocks noChangeArrowheads="1"/>
          </p:cNvSpPr>
          <p:nvPr/>
        </p:nvSpPr>
        <p:spPr bwMode="auto">
          <a:xfrm>
            <a:off x="7373499" y="3876682"/>
            <a:ext cx="1752464" cy="838206"/>
          </a:xfrm>
          <a:prstGeom prst="flowChartProcess">
            <a:avLst/>
          </a:prstGeom>
          <a:solidFill>
            <a:schemeClr val="accent2"/>
          </a:solidFill>
          <a:ln w="9525" algn="ctr">
            <a:solidFill>
              <a:schemeClr val="tx1"/>
            </a:solidFill>
            <a:round/>
            <a:headEnd/>
            <a:tailEnd/>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400">
                <a:latin typeface="Arial" panose="020B0604020202020204" pitchFamily="34" charset="0"/>
                <a:ea typeface="MS PGothic" panose="020B0600070205080204" pitchFamily="34" charset="-128"/>
              </a:rPr>
              <a:t>IEEE-SA Standards Board Approval Process</a:t>
            </a:r>
          </a:p>
        </p:txBody>
      </p:sp>
      <p:sp>
        <p:nvSpPr>
          <p:cNvPr id="52239" name="Flowchart: Process 10">
            <a:extLst>
              <a:ext uri="{FF2B5EF4-FFF2-40B4-BE49-F238E27FC236}">
                <a16:creationId xmlns:a16="http://schemas.microsoft.com/office/drawing/2014/main" id="{68720DE2-EAA9-4244-B89D-02CB01455915}"/>
              </a:ext>
            </a:extLst>
          </p:cNvPr>
          <p:cNvSpPr>
            <a:spLocks noChangeArrowheads="1"/>
          </p:cNvSpPr>
          <p:nvPr/>
        </p:nvSpPr>
        <p:spPr bwMode="auto">
          <a:xfrm>
            <a:off x="9545033" y="3962386"/>
            <a:ext cx="1066717" cy="688980"/>
          </a:xfrm>
          <a:prstGeom prst="flowChartProcess">
            <a:avLst/>
          </a:prstGeom>
          <a:solidFill>
            <a:schemeClr val="accent2"/>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400">
                <a:latin typeface="Arial" panose="020B0604020202020204" pitchFamily="34" charset="0"/>
                <a:ea typeface="MS PGothic" panose="020B0600070205080204" pitchFamily="34" charset="-128"/>
              </a:rPr>
              <a:t>Publish Standard</a:t>
            </a:r>
          </a:p>
        </p:txBody>
      </p:sp>
      <p:cxnSp>
        <p:nvCxnSpPr>
          <p:cNvPr id="52240" name="Straight Arrow Connector 12">
            <a:extLst>
              <a:ext uri="{FF2B5EF4-FFF2-40B4-BE49-F238E27FC236}">
                <a16:creationId xmlns:a16="http://schemas.microsoft.com/office/drawing/2014/main" id="{C6120DA0-732A-40B7-B7CB-1E7AC1B87FAB}"/>
              </a:ext>
            </a:extLst>
          </p:cNvPr>
          <p:cNvCxnSpPr>
            <a:cxnSpLocks noChangeShapeType="1"/>
          </p:cNvCxnSpPr>
          <p:nvPr/>
        </p:nvCxnSpPr>
        <p:spPr bwMode="auto">
          <a:xfrm>
            <a:off x="2307128" y="2674159"/>
            <a:ext cx="0" cy="1219209"/>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2241" name="Straight Arrow Connector 14" descr="Maximum 4 Years">
            <a:extLst>
              <a:ext uri="{FF2B5EF4-FFF2-40B4-BE49-F238E27FC236}">
                <a16:creationId xmlns:a16="http://schemas.microsoft.com/office/drawing/2014/main" id="{7760E85B-B1F7-41BE-A8FA-ADD72DAAFE8E}"/>
              </a:ext>
            </a:extLst>
          </p:cNvPr>
          <p:cNvCxnSpPr>
            <a:cxnSpLocks noChangeShapeType="1"/>
          </p:cNvCxnSpPr>
          <p:nvPr/>
        </p:nvCxnSpPr>
        <p:spPr bwMode="auto">
          <a:xfrm>
            <a:off x="2801855" y="3430569"/>
            <a:ext cx="6286013" cy="0"/>
          </a:xfrm>
          <a:prstGeom prst="straightConnector1">
            <a:avLst/>
          </a:prstGeom>
          <a:noFill/>
          <a:ln w="9525" algn="ctr">
            <a:solidFill>
              <a:schemeClr val="tx1"/>
            </a:solidFill>
            <a:round/>
            <a:headEnd type="arrow" w="med" len="med"/>
            <a:tailEnd type="arrow" w="med" len="med"/>
          </a:ln>
          <a:extLst>
            <a:ext uri="{909E8E84-426E-40DD-AFC4-6F175D3DCCD1}">
              <a14:hiddenFill xmlns:a14="http://schemas.microsoft.com/office/drawing/2010/main">
                <a:noFill/>
              </a14:hiddenFill>
            </a:ext>
          </a:extLst>
        </p:spPr>
      </p:cxnSp>
      <p:cxnSp>
        <p:nvCxnSpPr>
          <p:cNvPr id="52242" name="Straight Arrow Connector 22">
            <a:extLst>
              <a:ext uri="{FF2B5EF4-FFF2-40B4-BE49-F238E27FC236}">
                <a16:creationId xmlns:a16="http://schemas.microsoft.com/office/drawing/2014/main" id="{787CA08A-C77B-4A67-898C-EECB8D0969E3}"/>
              </a:ext>
            </a:extLst>
          </p:cNvPr>
          <p:cNvCxnSpPr>
            <a:cxnSpLocks noChangeShapeType="1"/>
            <a:stCxn id="52235" idx="3"/>
            <a:endCxn id="52236" idx="1"/>
          </p:cNvCxnSpPr>
          <p:nvPr/>
        </p:nvCxnSpPr>
        <p:spPr bwMode="auto">
          <a:xfrm>
            <a:off x="2801855" y="4306876"/>
            <a:ext cx="419068"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2243" name="Straight Arrow Connector 40">
            <a:extLst>
              <a:ext uri="{FF2B5EF4-FFF2-40B4-BE49-F238E27FC236}">
                <a16:creationId xmlns:a16="http://schemas.microsoft.com/office/drawing/2014/main" id="{843D90A6-CEE0-4542-9942-8A00C3C90C29}"/>
              </a:ext>
            </a:extLst>
          </p:cNvPr>
          <p:cNvCxnSpPr>
            <a:cxnSpLocks noChangeShapeType="1"/>
            <a:stCxn id="52236" idx="3"/>
            <a:endCxn id="9" idx="1"/>
          </p:cNvCxnSpPr>
          <p:nvPr/>
        </p:nvCxnSpPr>
        <p:spPr bwMode="auto">
          <a:xfrm>
            <a:off x="5049581" y="4306876"/>
            <a:ext cx="533657" cy="813"/>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2244" name="Straight Arrow Connector 51">
            <a:extLst>
              <a:ext uri="{FF2B5EF4-FFF2-40B4-BE49-F238E27FC236}">
                <a16:creationId xmlns:a16="http://schemas.microsoft.com/office/drawing/2014/main" id="{6C834267-E0A9-4C7E-9F48-D4CC73BEB58E}"/>
              </a:ext>
            </a:extLst>
          </p:cNvPr>
          <p:cNvCxnSpPr>
            <a:cxnSpLocks noChangeShapeType="1"/>
            <a:stCxn id="9" idx="3"/>
            <a:endCxn id="52238" idx="1"/>
          </p:cNvCxnSpPr>
          <p:nvPr/>
        </p:nvCxnSpPr>
        <p:spPr bwMode="auto">
          <a:xfrm flipV="1">
            <a:off x="6954838" y="4295785"/>
            <a:ext cx="418661" cy="11904"/>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52245" name="Rectangle 67">
            <a:extLst>
              <a:ext uri="{FF2B5EF4-FFF2-40B4-BE49-F238E27FC236}">
                <a16:creationId xmlns:a16="http://schemas.microsoft.com/office/drawing/2014/main" id="{30F9A708-0BE7-4858-9948-C03FA130033C}"/>
              </a:ext>
            </a:extLst>
          </p:cNvPr>
          <p:cNvSpPr>
            <a:spLocks noChangeArrowheads="1"/>
          </p:cNvSpPr>
          <p:nvPr/>
        </p:nvSpPr>
        <p:spPr bwMode="auto">
          <a:xfrm>
            <a:off x="5428337" y="3130577"/>
            <a:ext cx="1275001" cy="306374"/>
          </a:xfrm>
          <a:prstGeom prst="rect">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400">
                <a:latin typeface="Arial" panose="020B0604020202020204" pitchFamily="34" charset="0"/>
                <a:ea typeface="MS PGothic" panose="020B0600070205080204" pitchFamily="34" charset="-128"/>
              </a:rPr>
              <a:t>~ 4 years</a:t>
            </a:r>
          </a:p>
        </p:txBody>
      </p:sp>
      <p:cxnSp>
        <p:nvCxnSpPr>
          <p:cNvPr id="52246" name="Straight Arrow Connector 75">
            <a:extLst>
              <a:ext uri="{FF2B5EF4-FFF2-40B4-BE49-F238E27FC236}">
                <a16:creationId xmlns:a16="http://schemas.microsoft.com/office/drawing/2014/main" id="{2BEBC986-F845-4CD2-AAE2-0F941CE770D0}"/>
              </a:ext>
            </a:extLst>
          </p:cNvPr>
          <p:cNvCxnSpPr>
            <a:cxnSpLocks noChangeShapeType="1"/>
            <a:stCxn id="52238" idx="3"/>
            <a:endCxn id="52239" idx="1"/>
          </p:cNvCxnSpPr>
          <p:nvPr/>
        </p:nvCxnSpPr>
        <p:spPr bwMode="auto">
          <a:xfrm>
            <a:off x="9125963" y="4295786"/>
            <a:ext cx="419070" cy="11091"/>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97" name="Flowchart: Process 96">
            <a:extLst>
              <a:ext uri="{FF2B5EF4-FFF2-40B4-BE49-F238E27FC236}">
                <a16:creationId xmlns:a16="http://schemas.microsoft.com/office/drawing/2014/main" id="{6A45999D-557C-4D25-B18E-2B48369DD31D}"/>
              </a:ext>
            </a:extLst>
          </p:cNvPr>
          <p:cNvSpPr/>
          <p:nvPr/>
        </p:nvSpPr>
        <p:spPr bwMode="auto">
          <a:xfrm>
            <a:off x="4287838" y="5459414"/>
            <a:ext cx="3200400" cy="609600"/>
          </a:xfrm>
          <a:prstGeom prst="flowChartProcess">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p:spPr>
        <p:txBody>
          <a:bodyPr anchor="ctr"/>
          <a:lstStyle/>
          <a:p>
            <a:pPr algn="ctr">
              <a:defRPr/>
            </a:pPr>
            <a:r>
              <a:rPr lang="en-US" sz="1600" dirty="0">
                <a:latin typeface="Arial" pitchFamily="28" charset="0"/>
                <a:ea typeface="ＭＳ Ｐゴシック" pitchFamily="28" charset="-128"/>
                <a:cs typeface="ＭＳ Ｐゴシック" pitchFamily="28" charset="-128"/>
              </a:rPr>
              <a:t>Revise or Withdraw Standards</a:t>
            </a:r>
          </a:p>
        </p:txBody>
      </p:sp>
      <p:cxnSp>
        <p:nvCxnSpPr>
          <p:cNvPr id="52249" name="Elbow Connector 131">
            <a:extLst>
              <a:ext uri="{FF2B5EF4-FFF2-40B4-BE49-F238E27FC236}">
                <a16:creationId xmlns:a16="http://schemas.microsoft.com/office/drawing/2014/main" id="{288905D3-9DEF-496F-A083-E60BD887D3A8}"/>
              </a:ext>
            </a:extLst>
          </p:cNvPr>
          <p:cNvCxnSpPr>
            <a:cxnSpLocks noChangeShapeType="1"/>
          </p:cNvCxnSpPr>
          <p:nvPr/>
        </p:nvCxnSpPr>
        <p:spPr bwMode="auto">
          <a:xfrm rot="10800000">
            <a:off x="2307326" y="4725979"/>
            <a:ext cx="1981047" cy="1038233"/>
          </a:xfrm>
          <a:prstGeom prst="bentConnector2">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2250" name="Shape 137">
            <a:extLst>
              <a:ext uri="{FF2B5EF4-FFF2-40B4-BE49-F238E27FC236}">
                <a16:creationId xmlns:a16="http://schemas.microsoft.com/office/drawing/2014/main" id="{B5D768AC-A277-4830-966C-49AFD18AA6CD}"/>
              </a:ext>
            </a:extLst>
          </p:cNvPr>
          <p:cNvCxnSpPr>
            <a:cxnSpLocks noChangeShapeType="1"/>
            <a:stCxn id="52239" idx="2"/>
            <a:endCxn id="97" idx="3"/>
          </p:cNvCxnSpPr>
          <p:nvPr/>
        </p:nvCxnSpPr>
        <p:spPr bwMode="auto">
          <a:xfrm rot="5400000">
            <a:off x="8226669" y="3912490"/>
            <a:ext cx="1112845" cy="2590599"/>
          </a:xfrm>
          <a:prstGeom prst="bentConnector2">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52251" name="Rectangle 142">
            <a:extLst>
              <a:ext uri="{FF2B5EF4-FFF2-40B4-BE49-F238E27FC236}">
                <a16:creationId xmlns:a16="http://schemas.microsoft.com/office/drawing/2014/main" id="{8D918437-1079-4983-A54D-1C87A35F25D7}"/>
              </a:ext>
            </a:extLst>
          </p:cNvPr>
          <p:cNvSpPr>
            <a:spLocks noChangeArrowheads="1"/>
          </p:cNvSpPr>
          <p:nvPr/>
        </p:nvSpPr>
        <p:spPr bwMode="auto">
          <a:xfrm>
            <a:off x="8340214" y="5487985"/>
            <a:ext cx="1738177" cy="2762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Maximum of 10 years</a:t>
            </a:r>
          </a:p>
        </p:txBody>
      </p:sp>
      <p:sp>
        <p:nvSpPr>
          <p:cNvPr id="52252" name="Flowchart: Process 24">
            <a:extLst>
              <a:ext uri="{FF2B5EF4-FFF2-40B4-BE49-F238E27FC236}">
                <a16:creationId xmlns:a16="http://schemas.microsoft.com/office/drawing/2014/main" id="{49E04540-A7E9-493D-93DB-425554EAB7A9}"/>
              </a:ext>
            </a:extLst>
          </p:cNvPr>
          <p:cNvSpPr>
            <a:spLocks noChangeArrowheads="1"/>
          </p:cNvSpPr>
          <p:nvPr/>
        </p:nvSpPr>
        <p:spPr bwMode="auto">
          <a:xfrm>
            <a:off x="7944956" y="882125"/>
            <a:ext cx="2285824" cy="279915"/>
          </a:xfrm>
          <a:prstGeom prst="flowChartProcess">
            <a:avLst/>
          </a:prstGeom>
          <a:solidFill>
            <a:srgbClr val="FFFFCC"/>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Decide / Choose Technology</a:t>
            </a:r>
          </a:p>
        </p:txBody>
      </p:sp>
      <p:sp>
        <p:nvSpPr>
          <p:cNvPr id="52253" name="Flowchart: Process 25">
            <a:extLst>
              <a:ext uri="{FF2B5EF4-FFF2-40B4-BE49-F238E27FC236}">
                <a16:creationId xmlns:a16="http://schemas.microsoft.com/office/drawing/2014/main" id="{BB3C6DA0-7F57-4A7F-A1EE-BBD55962AEE2}"/>
              </a:ext>
            </a:extLst>
          </p:cNvPr>
          <p:cNvSpPr>
            <a:spLocks noChangeArrowheads="1"/>
          </p:cNvSpPr>
          <p:nvPr/>
        </p:nvSpPr>
        <p:spPr bwMode="auto">
          <a:xfrm>
            <a:off x="7944956" y="1263127"/>
            <a:ext cx="2285824" cy="279915"/>
          </a:xfrm>
          <a:prstGeom prst="flowChartProcess">
            <a:avLst/>
          </a:prstGeom>
          <a:solidFill>
            <a:srgbClr val="FFFFCC"/>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Write / update a Draft</a:t>
            </a:r>
          </a:p>
        </p:txBody>
      </p:sp>
      <p:sp>
        <p:nvSpPr>
          <p:cNvPr id="52254" name="Flowchart: Process 26">
            <a:extLst>
              <a:ext uri="{FF2B5EF4-FFF2-40B4-BE49-F238E27FC236}">
                <a16:creationId xmlns:a16="http://schemas.microsoft.com/office/drawing/2014/main" id="{B030DED5-D845-4506-9357-CF477FC5CB54}"/>
              </a:ext>
            </a:extLst>
          </p:cNvPr>
          <p:cNvSpPr>
            <a:spLocks noChangeArrowheads="1"/>
          </p:cNvSpPr>
          <p:nvPr/>
        </p:nvSpPr>
        <p:spPr bwMode="auto">
          <a:xfrm>
            <a:off x="7944956" y="1637756"/>
            <a:ext cx="2285824" cy="279915"/>
          </a:xfrm>
          <a:prstGeom prst="flowChartProcess">
            <a:avLst/>
          </a:prstGeom>
          <a:solidFill>
            <a:srgbClr val="FFFFCC"/>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Letter Ballot Draft</a:t>
            </a:r>
          </a:p>
        </p:txBody>
      </p:sp>
      <p:sp>
        <p:nvSpPr>
          <p:cNvPr id="52255" name="Flowchart: Process 27">
            <a:extLst>
              <a:ext uri="{FF2B5EF4-FFF2-40B4-BE49-F238E27FC236}">
                <a16:creationId xmlns:a16="http://schemas.microsoft.com/office/drawing/2014/main" id="{6F3074C8-36C4-48FC-A41A-8602559DB121}"/>
              </a:ext>
            </a:extLst>
          </p:cNvPr>
          <p:cNvSpPr>
            <a:spLocks noChangeArrowheads="1"/>
          </p:cNvSpPr>
          <p:nvPr/>
        </p:nvSpPr>
        <p:spPr bwMode="auto">
          <a:xfrm>
            <a:off x="7944956" y="2025133"/>
            <a:ext cx="2285824" cy="279915"/>
          </a:xfrm>
          <a:prstGeom prst="flowChartProcess">
            <a:avLst/>
          </a:prstGeom>
          <a:solidFill>
            <a:srgbClr val="FFFFCC"/>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Resolve Comments</a:t>
            </a:r>
          </a:p>
        </p:txBody>
      </p:sp>
      <p:sp>
        <p:nvSpPr>
          <p:cNvPr id="4" name="Diamond 3">
            <a:extLst>
              <a:ext uri="{FF2B5EF4-FFF2-40B4-BE49-F238E27FC236}">
                <a16:creationId xmlns:a16="http://schemas.microsoft.com/office/drawing/2014/main" id="{C8B66607-2AE7-4E68-BAA0-C6859A3908C0}"/>
              </a:ext>
            </a:extLst>
          </p:cNvPr>
          <p:cNvSpPr/>
          <p:nvPr/>
        </p:nvSpPr>
        <p:spPr bwMode="auto">
          <a:xfrm>
            <a:off x="8697913" y="2428876"/>
            <a:ext cx="779462" cy="669925"/>
          </a:xfrm>
          <a:prstGeom prst="diamond">
            <a:avLst/>
          </a:prstGeom>
          <a:solidFill>
            <a:srgbClr val="FFFFCC"/>
          </a:solidFill>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GB" sz="600" dirty="0">
                <a:solidFill>
                  <a:schemeClr val="tx1"/>
                </a:solidFill>
              </a:rPr>
              <a:t>Done?</a:t>
            </a:r>
          </a:p>
        </p:txBody>
      </p:sp>
      <p:cxnSp>
        <p:nvCxnSpPr>
          <p:cNvPr id="8" name="Elbow Connector 7">
            <a:extLst>
              <a:ext uri="{FF2B5EF4-FFF2-40B4-BE49-F238E27FC236}">
                <a16:creationId xmlns:a16="http://schemas.microsoft.com/office/drawing/2014/main" id="{0CAC6AB9-0521-4582-A9BD-5289AEFB038F}"/>
              </a:ext>
            </a:extLst>
          </p:cNvPr>
          <p:cNvCxnSpPr>
            <a:stCxn id="4" idx="3"/>
            <a:endCxn id="52253" idx="3"/>
          </p:cNvCxnSpPr>
          <p:nvPr/>
        </p:nvCxnSpPr>
        <p:spPr bwMode="auto">
          <a:xfrm flipV="1">
            <a:off x="9477375" y="1403351"/>
            <a:ext cx="754063" cy="1360488"/>
          </a:xfrm>
          <a:prstGeom prst="bentConnector3">
            <a:avLst>
              <a:gd name="adj1" fmla="val 130357"/>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12" name="Straight Arrow Connector 11">
            <a:extLst>
              <a:ext uri="{FF2B5EF4-FFF2-40B4-BE49-F238E27FC236}">
                <a16:creationId xmlns:a16="http://schemas.microsoft.com/office/drawing/2014/main" id="{4AB3B4E0-E29C-408C-BF38-373649245A8B}"/>
              </a:ext>
            </a:extLst>
          </p:cNvPr>
          <p:cNvCxnSpPr>
            <a:stCxn id="52252" idx="2"/>
            <a:endCxn id="52253" idx="0"/>
          </p:cNvCxnSpPr>
          <p:nvPr/>
        </p:nvCxnSpPr>
        <p:spPr bwMode="auto">
          <a:xfrm>
            <a:off x="9088438" y="1162051"/>
            <a:ext cx="0" cy="101600"/>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38" name="Straight Arrow Connector 37">
            <a:extLst>
              <a:ext uri="{FF2B5EF4-FFF2-40B4-BE49-F238E27FC236}">
                <a16:creationId xmlns:a16="http://schemas.microsoft.com/office/drawing/2014/main" id="{3265DF22-EED7-42A9-BC7A-C00E99CED063}"/>
              </a:ext>
            </a:extLst>
          </p:cNvPr>
          <p:cNvCxnSpPr/>
          <p:nvPr/>
        </p:nvCxnSpPr>
        <p:spPr bwMode="auto">
          <a:xfrm>
            <a:off x="9088438" y="1543051"/>
            <a:ext cx="0" cy="101600"/>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39" name="Straight Arrow Connector 38">
            <a:extLst>
              <a:ext uri="{FF2B5EF4-FFF2-40B4-BE49-F238E27FC236}">
                <a16:creationId xmlns:a16="http://schemas.microsoft.com/office/drawing/2014/main" id="{0163F2AA-E9ED-48B3-B385-1489964A874E}"/>
              </a:ext>
            </a:extLst>
          </p:cNvPr>
          <p:cNvCxnSpPr/>
          <p:nvPr/>
        </p:nvCxnSpPr>
        <p:spPr bwMode="auto">
          <a:xfrm>
            <a:off x="9091613" y="1924051"/>
            <a:ext cx="0" cy="101600"/>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40" name="Straight Arrow Connector 39">
            <a:extLst>
              <a:ext uri="{FF2B5EF4-FFF2-40B4-BE49-F238E27FC236}">
                <a16:creationId xmlns:a16="http://schemas.microsoft.com/office/drawing/2014/main" id="{A0F9BD90-1960-4B77-A5DB-C7167F83C989}"/>
              </a:ext>
            </a:extLst>
          </p:cNvPr>
          <p:cNvCxnSpPr>
            <a:endCxn id="4" idx="0"/>
          </p:cNvCxnSpPr>
          <p:nvPr/>
        </p:nvCxnSpPr>
        <p:spPr bwMode="auto">
          <a:xfrm flipH="1">
            <a:off x="9088438" y="2305051"/>
            <a:ext cx="3175" cy="123825"/>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42" name="Straight Arrow Connector 41">
            <a:extLst>
              <a:ext uri="{FF2B5EF4-FFF2-40B4-BE49-F238E27FC236}">
                <a16:creationId xmlns:a16="http://schemas.microsoft.com/office/drawing/2014/main" id="{683AE950-6EC7-4E5E-B6BD-198642E6DA7B}"/>
              </a:ext>
            </a:extLst>
          </p:cNvPr>
          <p:cNvCxnSpPr/>
          <p:nvPr/>
        </p:nvCxnSpPr>
        <p:spPr bwMode="auto">
          <a:xfrm flipH="1">
            <a:off x="9085263" y="3098801"/>
            <a:ext cx="3175" cy="123825"/>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8F9DA6B6-D396-4EFC-A19C-AB555E7B8926}"/>
              </a:ext>
            </a:extLst>
          </p:cNvPr>
          <p:cNvCxnSpPr/>
          <p:nvPr/>
        </p:nvCxnSpPr>
        <p:spPr bwMode="auto">
          <a:xfrm flipV="1">
            <a:off x="3221038" y="1403351"/>
            <a:ext cx="4202112" cy="2484438"/>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CEE9DEA6-9C40-4748-B79E-D6E89E225EC4}"/>
              </a:ext>
            </a:extLst>
          </p:cNvPr>
          <p:cNvCxnSpPr/>
          <p:nvPr/>
        </p:nvCxnSpPr>
        <p:spPr bwMode="auto">
          <a:xfrm flipV="1">
            <a:off x="5049838" y="3235326"/>
            <a:ext cx="2895600" cy="652463"/>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
        <p:nvSpPr>
          <p:cNvPr id="52230" name="Rectangle 6">
            <a:extLst>
              <a:ext uri="{FF2B5EF4-FFF2-40B4-BE49-F238E27FC236}">
                <a16:creationId xmlns:a16="http://schemas.microsoft.com/office/drawing/2014/main" id="{F76B05BA-E750-4955-8BD4-1AE5544D1518}"/>
              </a:ext>
            </a:extLst>
          </p:cNvPr>
          <p:cNvSpPr txBox="1">
            <a:spLocks noChangeArrowheads="1"/>
          </p:cNvSpPr>
          <p:nvPr/>
        </p:nvSpPr>
        <p:spPr bwMode="auto">
          <a:xfrm>
            <a:off x="5791201" y="6462714"/>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913AEDF-085B-47B7-9BF0-CC0F2D1619E3}" type="slidenum">
              <a:rPr lang="en-US" altLang="en-US" sz="1200" b="0"/>
              <a:pPr>
                <a:spcBef>
                  <a:spcPct val="0"/>
                </a:spcBef>
                <a:buFontTx/>
                <a:buNone/>
              </a:pPr>
              <a:t>17</a:t>
            </a:fld>
            <a:endParaRPr lang="en-US" altLang="en-US" sz="1200" b="0"/>
          </a:p>
        </p:txBody>
      </p:sp>
      <p:sp>
        <p:nvSpPr>
          <p:cNvPr id="3" name="Date Placeholder 2">
            <a:extLst>
              <a:ext uri="{FF2B5EF4-FFF2-40B4-BE49-F238E27FC236}">
                <a16:creationId xmlns:a16="http://schemas.microsoft.com/office/drawing/2014/main" id="{BE354399-663D-49DD-B447-67D53A7EB9FD}"/>
              </a:ext>
            </a:extLst>
          </p:cNvPr>
          <p:cNvSpPr>
            <a:spLocks noGrp="1"/>
          </p:cNvSpPr>
          <p:nvPr>
            <p:ph type="dt" sz="half" idx="11"/>
          </p:nvPr>
        </p:nvSpPr>
        <p:spPr/>
        <p:txBody>
          <a:bodyPr/>
          <a:lstStyle/>
          <a:p>
            <a:pPr>
              <a:defRPr/>
            </a:pPr>
            <a:r>
              <a:rPr lang="en-US" dirty="0"/>
              <a:t>July 2025</a:t>
            </a:r>
          </a:p>
        </p:txBody>
      </p:sp>
      <p:sp>
        <p:nvSpPr>
          <p:cNvPr id="43" name="Rectangle 5">
            <a:extLst>
              <a:ext uri="{FF2B5EF4-FFF2-40B4-BE49-F238E27FC236}">
                <a16:creationId xmlns:a16="http://schemas.microsoft.com/office/drawing/2014/main" id="{35298509-9DC5-5CD4-BFD6-DB34C60C4E7A}"/>
              </a:ext>
            </a:extLst>
          </p:cNvPr>
          <p:cNvSpPr txBox="1">
            <a:spLocks noChangeArrowheads="1"/>
          </p:cNvSpPr>
          <p:nvPr/>
        </p:nvSpPr>
        <p:spPr>
          <a:xfrm>
            <a:off x="7944956" y="6445271"/>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0A2D95C1-CF13-41A0-B3A0-D7AAE8884487}"/>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6" name="Straight Connector 5">
            <a:extLst>
              <a:ext uri="{FF2B5EF4-FFF2-40B4-BE49-F238E27FC236}">
                <a16:creationId xmlns:a16="http://schemas.microsoft.com/office/drawing/2014/main" id="{4200FDD9-DD4E-4859-97A4-C04B4617990E}"/>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54276" name="Title 1">
            <a:extLst>
              <a:ext uri="{FF2B5EF4-FFF2-40B4-BE49-F238E27FC236}">
                <a16:creationId xmlns:a16="http://schemas.microsoft.com/office/drawing/2014/main" id="{54F6E31A-EED7-4B45-97F4-B33D640D830E}"/>
              </a:ext>
            </a:extLst>
          </p:cNvPr>
          <p:cNvSpPr>
            <a:spLocks noGrp="1" noChangeArrowheads="1"/>
          </p:cNvSpPr>
          <p:nvPr>
            <p:ph type="title"/>
          </p:nvPr>
        </p:nvSpPr>
        <p:spPr>
          <a:xfrm>
            <a:off x="983431" y="758329"/>
            <a:ext cx="10369152" cy="790575"/>
          </a:xfrm>
        </p:spPr>
        <p:txBody>
          <a:bodyPr/>
          <a:lstStyle/>
          <a:p>
            <a:r>
              <a:rPr lang="en-US" altLang="en-US" dirty="0"/>
              <a:t>IEEE-SA Individual and Corporate Standards Development</a:t>
            </a:r>
          </a:p>
        </p:txBody>
      </p:sp>
      <p:sp>
        <p:nvSpPr>
          <p:cNvPr id="28675" name="Content Placeholder 2">
            <a:extLst>
              <a:ext uri="{FF2B5EF4-FFF2-40B4-BE49-F238E27FC236}">
                <a16:creationId xmlns:a16="http://schemas.microsoft.com/office/drawing/2014/main" id="{FA518FC1-6DE5-48CB-B9D8-3F4A3EE985EB}"/>
              </a:ext>
            </a:extLst>
          </p:cNvPr>
          <p:cNvSpPr>
            <a:spLocks noGrp="1"/>
          </p:cNvSpPr>
          <p:nvPr>
            <p:ph idx="4294967295"/>
          </p:nvPr>
        </p:nvSpPr>
        <p:spPr>
          <a:xfrm>
            <a:off x="1127448" y="1700808"/>
            <a:ext cx="10153128" cy="4471391"/>
          </a:xfrm>
        </p:spPr>
        <p:txBody>
          <a:bodyPr>
            <a:normAutofit/>
          </a:bodyPr>
          <a:lstStyle/>
          <a:p>
            <a:pPr eaLnBrk="1" hangingPunct="1">
              <a:buFont typeface="Wingdings" pitchFamily="2" charset="2"/>
              <a:buNone/>
              <a:defRPr/>
            </a:pPr>
            <a:r>
              <a:rPr lang="en-US" altLang="en-US" i="1" dirty="0">
                <a:ea typeface="ＭＳ Ｐゴシック" pitchFamily="34" charset="-128"/>
              </a:rPr>
              <a:t>Open, consensus-based process</a:t>
            </a:r>
          </a:p>
          <a:p>
            <a:pPr eaLnBrk="1" hangingPunct="1">
              <a:lnSpc>
                <a:spcPct val="90000"/>
              </a:lnSpc>
              <a:defRPr/>
            </a:pPr>
            <a:r>
              <a:rPr lang="en-US" altLang="en-US" dirty="0">
                <a:ea typeface="ＭＳ Ｐゴシック" pitchFamily="34" charset="-128"/>
              </a:rPr>
              <a:t>Open – anybody can participate (payment of meeting fees may be needed)</a:t>
            </a:r>
          </a:p>
          <a:p>
            <a:pPr eaLnBrk="1" hangingPunct="1">
              <a:lnSpc>
                <a:spcPct val="90000"/>
              </a:lnSpc>
              <a:defRPr/>
            </a:pPr>
            <a:endParaRPr lang="en-US" altLang="en-US" dirty="0">
              <a:ea typeface="ＭＳ Ｐゴシック" pitchFamily="34" charset="-128"/>
            </a:endParaRPr>
          </a:p>
          <a:p>
            <a:pPr eaLnBrk="1" hangingPunct="1">
              <a:lnSpc>
                <a:spcPct val="90000"/>
              </a:lnSpc>
              <a:defRPr/>
            </a:pPr>
            <a:r>
              <a:rPr lang="en-US" altLang="en-US" dirty="0">
                <a:ea typeface="ＭＳ Ｐゴシック" pitchFamily="34" charset="-128"/>
              </a:rPr>
              <a:t>Individual standards development</a:t>
            </a:r>
          </a:p>
          <a:p>
            <a:pPr lvl="1" eaLnBrk="1" hangingPunct="1">
              <a:lnSpc>
                <a:spcPct val="90000"/>
              </a:lnSpc>
              <a:defRPr/>
            </a:pPr>
            <a:r>
              <a:rPr lang="en-US" altLang="en-US" sz="2400" dirty="0">
                <a:ea typeface="ＭＳ Ｐゴシック" pitchFamily="34" charset="-128"/>
              </a:rPr>
              <a:t>Each individual has one vote</a:t>
            </a:r>
          </a:p>
          <a:p>
            <a:pPr lvl="1" eaLnBrk="1" hangingPunct="1">
              <a:defRPr/>
            </a:pPr>
            <a:endParaRPr lang="en-US" altLang="en-US" sz="2400" dirty="0">
              <a:ea typeface="ＭＳ Ｐゴシック" pitchFamily="34" charset="-128"/>
            </a:endParaRPr>
          </a:p>
          <a:p>
            <a:pPr eaLnBrk="1" hangingPunct="1">
              <a:lnSpc>
                <a:spcPct val="90000"/>
              </a:lnSpc>
              <a:defRPr/>
            </a:pPr>
            <a:r>
              <a:rPr lang="en-US" altLang="en-US" dirty="0">
                <a:ea typeface="ＭＳ Ｐゴシック" pitchFamily="34" charset="-128"/>
              </a:rPr>
              <a:t>Results frequently adopted by national, regional, and international standards bodies</a:t>
            </a:r>
          </a:p>
          <a:p>
            <a:pPr eaLnBrk="1" hangingPunct="1">
              <a:defRPr/>
            </a:pPr>
            <a:endParaRPr lang="en-US" altLang="en-US" sz="1600" dirty="0">
              <a:ea typeface="ＭＳ Ｐゴシック" pitchFamily="34" charset="-128"/>
            </a:endParaRPr>
          </a:p>
          <a:p>
            <a:pPr eaLnBrk="1" hangingPunct="1">
              <a:defRPr/>
            </a:pPr>
            <a:endParaRPr lang="en-US" altLang="en-US" dirty="0">
              <a:ea typeface="ＭＳ Ｐゴシック" pitchFamily="34" charset="-128"/>
            </a:endParaRPr>
          </a:p>
          <a:p>
            <a:pPr eaLnBrk="1" hangingPunct="1">
              <a:defRPr/>
            </a:pPr>
            <a:endParaRPr lang="en-US" altLang="en-US" dirty="0">
              <a:ea typeface="ＭＳ Ｐゴシック" pitchFamily="34" charset="-128"/>
            </a:endParaRPr>
          </a:p>
        </p:txBody>
      </p:sp>
      <p:sp>
        <p:nvSpPr>
          <p:cNvPr id="54278" name="Rectangle 6">
            <a:extLst>
              <a:ext uri="{FF2B5EF4-FFF2-40B4-BE49-F238E27FC236}">
                <a16:creationId xmlns:a16="http://schemas.microsoft.com/office/drawing/2014/main" id="{49E5A21D-9F8C-4C0D-BD9A-7ED9BC97734E}"/>
              </a:ext>
            </a:extLst>
          </p:cNvPr>
          <p:cNvSpPr txBox="1">
            <a:spLocks noChangeArrowheads="1"/>
          </p:cNvSpPr>
          <p:nvPr/>
        </p:nvSpPr>
        <p:spPr bwMode="auto">
          <a:xfrm>
            <a:off x="5749701" y="6431111"/>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B96E47CD-0D96-4C49-874B-CA9D787568B2}" type="slidenum">
              <a:rPr lang="en-US" altLang="en-US" sz="1200" b="0"/>
              <a:pPr>
                <a:spcBef>
                  <a:spcPct val="0"/>
                </a:spcBef>
                <a:buFontTx/>
                <a:buNone/>
              </a:pPr>
              <a:t>18</a:t>
            </a:fld>
            <a:endParaRPr lang="en-US" altLang="en-US" sz="1200" b="0" dirty="0"/>
          </a:p>
        </p:txBody>
      </p:sp>
      <p:sp>
        <p:nvSpPr>
          <p:cNvPr id="3" name="Date Placeholder 2">
            <a:extLst>
              <a:ext uri="{FF2B5EF4-FFF2-40B4-BE49-F238E27FC236}">
                <a16:creationId xmlns:a16="http://schemas.microsoft.com/office/drawing/2014/main" id="{C02B6F8B-230E-466B-A345-33283C3C6EC8}"/>
              </a:ext>
            </a:extLst>
          </p:cNvPr>
          <p:cNvSpPr>
            <a:spLocks noGrp="1"/>
          </p:cNvSpPr>
          <p:nvPr>
            <p:ph type="dt" sz="half" idx="11"/>
          </p:nvPr>
        </p:nvSpPr>
        <p:spPr/>
        <p:txBody>
          <a:bodyPr/>
          <a:lstStyle/>
          <a:p>
            <a:pPr>
              <a:defRPr/>
            </a:pPr>
            <a:r>
              <a:rPr lang="en-US" dirty="0"/>
              <a:t>July 2025</a:t>
            </a:r>
          </a:p>
        </p:txBody>
      </p:sp>
      <p:sp>
        <p:nvSpPr>
          <p:cNvPr id="10" name="Rectangle 5">
            <a:extLst>
              <a:ext uri="{FF2B5EF4-FFF2-40B4-BE49-F238E27FC236}">
                <a16:creationId xmlns:a16="http://schemas.microsoft.com/office/drawing/2014/main" id="{910F7B49-50B9-CF24-8956-F5018402F0CD}"/>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6F6BB887-7291-4846-B2F8-46105C61D966}"/>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7" name="Straight Connector 6">
            <a:extLst>
              <a:ext uri="{FF2B5EF4-FFF2-40B4-BE49-F238E27FC236}">
                <a16:creationId xmlns:a16="http://schemas.microsoft.com/office/drawing/2014/main" id="{486B6DE6-EA35-47EC-963D-D606627D41DE}"/>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56324" name="Rectangle 2">
            <a:extLst>
              <a:ext uri="{FF2B5EF4-FFF2-40B4-BE49-F238E27FC236}">
                <a16:creationId xmlns:a16="http://schemas.microsoft.com/office/drawing/2014/main" id="{E5AF7671-C221-40EF-A232-795E029E6451}"/>
              </a:ext>
            </a:extLst>
          </p:cNvPr>
          <p:cNvSpPr>
            <a:spLocks noGrp="1" noChangeArrowheads="1"/>
          </p:cNvSpPr>
          <p:nvPr>
            <p:ph type="title"/>
          </p:nvPr>
        </p:nvSpPr>
        <p:spPr>
          <a:xfrm>
            <a:off x="2152650" y="786269"/>
            <a:ext cx="7886700" cy="758825"/>
          </a:xfrm>
        </p:spPr>
        <p:txBody>
          <a:bodyPr/>
          <a:lstStyle/>
          <a:p>
            <a:r>
              <a:rPr lang="en-US" altLang="en-US" dirty="0"/>
              <a:t>IEEE Standards Development: Project Authorization</a:t>
            </a:r>
          </a:p>
        </p:txBody>
      </p:sp>
      <p:sp>
        <p:nvSpPr>
          <p:cNvPr id="56325" name="Rectangle 3">
            <a:extLst>
              <a:ext uri="{FF2B5EF4-FFF2-40B4-BE49-F238E27FC236}">
                <a16:creationId xmlns:a16="http://schemas.microsoft.com/office/drawing/2014/main" id="{E60B6F5C-3F4E-4DFF-A0D9-E56EC503834E}"/>
              </a:ext>
            </a:extLst>
          </p:cNvPr>
          <p:cNvSpPr>
            <a:spLocks noGrp="1" noChangeArrowheads="1"/>
          </p:cNvSpPr>
          <p:nvPr>
            <p:ph type="body" idx="4294967295"/>
          </p:nvPr>
        </p:nvSpPr>
        <p:spPr>
          <a:xfrm>
            <a:off x="929218" y="1916832"/>
            <a:ext cx="9738782" cy="3810000"/>
          </a:xfrm>
        </p:spPr>
        <p:txBody>
          <a:bodyPr vert="horz" wrap="square" lIns="90488" tIns="44450" rIns="90488" bIns="44450" numCol="1" anchor="t" anchorCtr="0" compatLnSpc="1">
            <a:prstTxWarp prst="textNoShape">
              <a:avLst/>
            </a:prstTxWarp>
          </a:bodyPr>
          <a:lstStyle/>
          <a:p>
            <a:pPr eaLnBrk="1" hangingPunct="1">
              <a:lnSpc>
                <a:spcPct val="90000"/>
              </a:lnSpc>
            </a:pPr>
            <a:r>
              <a:rPr lang="en-US" altLang="en-US" dirty="0">
                <a:ea typeface="MS PGothic" panose="020B0600070205080204" pitchFamily="34" charset="-128"/>
              </a:rPr>
              <a:t>A project may be started by any individual</a:t>
            </a:r>
          </a:p>
          <a:p>
            <a:pPr eaLnBrk="1" hangingPunct="1">
              <a:lnSpc>
                <a:spcPct val="90000"/>
              </a:lnSpc>
            </a:pPr>
            <a:endParaRPr lang="en-US" altLang="en-US" dirty="0">
              <a:ea typeface="MS PGothic" panose="020B0600070205080204" pitchFamily="34" charset="-128"/>
            </a:endParaRPr>
          </a:p>
          <a:p>
            <a:pPr eaLnBrk="1" hangingPunct="1">
              <a:lnSpc>
                <a:spcPct val="90000"/>
              </a:lnSpc>
            </a:pPr>
            <a:r>
              <a:rPr lang="en-US" altLang="en-US" dirty="0">
                <a:ea typeface="MS PGothic" panose="020B0600070205080204" pitchFamily="34" charset="-128"/>
              </a:rPr>
              <a:t>Each project must be supported by a technical group in the IEEE</a:t>
            </a:r>
          </a:p>
          <a:p>
            <a:pPr lvl="1" eaLnBrk="1" hangingPunct="1">
              <a:lnSpc>
                <a:spcPct val="90000"/>
              </a:lnSpc>
            </a:pPr>
            <a:r>
              <a:rPr lang="en-US" altLang="en-US" dirty="0">
                <a:ea typeface="MS PGothic" panose="020B0600070205080204" pitchFamily="34" charset="-128"/>
              </a:rPr>
              <a:t>Referred to as a “standards committee”</a:t>
            </a:r>
          </a:p>
          <a:p>
            <a:pPr lvl="1" eaLnBrk="1" hangingPunct="1">
              <a:lnSpc>
                <a:spcPct val="90000"/>
              </a:lnSpc>
            </a:pPr>
            <a:r>
              <a:rPr lang="en-US" altLang="en-US" dirty="0">
                <a:ea typeface="MS PGothic" panose="020B0600070205080204" pitchFamily="34" charset="-128"/>
              </a:rPr>
              <a:t>Official developer of standard</a:t>
            </a:r>
          </a:p>
          <a:p>
            <a:pPr lvl="1" eaLnBrk="1" hangingPunct="1">
              <a:lnSpc>
                <a:spcPct val="90000"/>
              </a:lnSpc>
            </a:pPr>
            <a:endParaRPr lang="en-US" altLang="en-US" dirty="0">
              <a:ea typeface="MS PGothic" panose="020B0600070205080204" pitchFamily="34" charset="-128"/>
            </a:endParaRPr>
          </a:p>
          <a:p>
            <a:pPr eaLnBrk="1" hangingPunct="1">
              <a:lnSpc>
                <a:spcPct val="90000"/>
              </a:lnSpc>
            </a:pPr>
            <a:r>
              <a:rPr lang="en-US" altLang="en-US" dirty="0">
                <a:ea typeface="MS PGothic" panose="020B0600070205080204" pitchFamily="34" charset="-128"/>
              </a:rPr>
              <a:t>Projects approved through document called Project Authorization Request (PAR)</a:t>
            </a:r>
          </a:p>
          <a:p>
            <a:pPr lvl="1" eaLnBrk="1" hangingPunct="1">
              <a:lnSpc>
                <a:spcPct val="90000"/>
              </a:lnSpc>
            </a:pPr>
            <a:r>
              <a:rPr lang="en-US" altLang="en-US" sz="2400" dirty="0">
                <a:ea typeface="MS PGothic" panose="020B0600070205080204" pitchFamily="34" charset="-128"/>
              </a:rPr>
              <a:t>Summarizes details of project </a:t>
            </a:r>
          </a:p>
        </p:txBody>
      </p:sp>
      <p:pic>
        <p:nvPicPr>
          <p:cNvPr id="56326" name="Picture 3" descr="C:\Documents and Settings\jsteinha\Local Settings\Temporary Internet Files\Content.IE5\N3PEGZWZ\MCj04325520000[1].png">
            <a:extLst>
              <a:ext uri="{FF2B5EF4-FFF2-40B4-BE49-F238E27FC236}">
                <a16:creationId xmlns:a16="http://schemas.microsoft.com/office/drawing/2014/main" id="{D52FB43D-C5B1-4563-9F5E-4DEC377D21A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70926" y="4725144"/>
            <a:ext cx="1371600" cy="161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6327" name="Rectangle 6">
            <a:extLst>
              <a:ext uri="{FF2B5EF4-FFF2-40B4-BE49-F238E27FC236}">
                <a16:creationId xmlns:a16="http://schemas.microsoft.com/office/drawing/2014/main" id="{19A07B1D-8C6D-4271-8F47-89D90896510D}"/>
              </a:ext>
            </a:extLst>
          </p:cNvPr>
          <p:cNvSpPr txBox="1">
            <a:spLocks noChangeArrowheads="1"/>
          </p:cNvSpPr>
          <p:nvPr/>
        </p:nvSpPr>
        <p:spPr bwMode="auto">
          <a:xfrm>
            <a:off x="5791201" y="6462714"/>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F9A8ABB-7E9B-444D-849D-3251AECAF135}" type="slidenum">
              <a:rPr lang="en-US" altLang="en-US" sz="1200" b="0"/>
              <a:pPr>
                <a:spcBef>
                  <a:spcPct val="0"/>
                </a:spcBef>
                <a:buFontTx/>
                <a:buNone/>
              </a:pPr>
              <a:t>19</a:t>
            </a:fld>
            <a:endParaRPr lang="en-US" altLang="en-US" sz="1200" b="0"/>
          </a:p>
        </p:txBody>
      </p:sp>
      <p:sp>
        <p:nvSpPr>
          <p:cNvPr id="3" name="Date Placeholder 2">
            <a:extLst>
              <a:ext uri="{FF2B5EF4-FFF2-40B4-BE49-F238E27FC236}">
                <a16:creationId xmlns:a16="http://schemas.microsoft.com/office/drawing/2014/main" id="{3337ACD4-38AE-4B71-B0EC-4F8325EBC920}"/>
              </a:ext>
            </a:extLst>
          </p:cNvPr>
          <p:cNvSpPr>
            <a:spLocks noGrp="1"/>
          </p:cNvSpPr>
          <p:nvPr>
            <p:ph type="dt" sz="half" idx="11"/>
          </p:nvPr>
        </p:nvSpPr>
        <p:spPr/>
        <p:txBody>
          <a:bodyPr/>
          <a:lstStyle/>
          <a:p>
            <a:pPr>
              <a:defRPr/>
            </a:pPr>
            <a:r>
              <a:rPr lang="en-US" dirty="0"/>
              <a:t>July 2025</a:t>
            </a:r>
          </a:p>
        </p:txBody>
      </p:sp>
      <p:sp>
        <p:nvSpPr>
          <p:cNvPr id="11" name="Rectangle 5">
            <a:extLst>
              <a:ext uri="{FF2B5EF4-FFF2-40B4-BE49-F238E27FC236}">
                <a16:creationId xmlns:a16="http://schemas.microsoft.com/office/drawing/2014/main" id="{C842FFEF-755F-76DF-6E27-C1FE8E5DA283}"/>
              </a:ext>
            </a:extLst>
          </p:cNvPr>
          <p:cNvSpPr txBox="1">
            <a:spLocks noChangeArrowheads="1"/>
          </p:cNvSpPr>
          <p:nvPr/>
        </p:nvSpPr>
        <p:spPr>
          <a:xfrm>
            <a:off x="7933874" y="6453992"/>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ustomShape 1">
            <a:extLst>
              <a:ext uri="{FF2B5EF4-FFF2-40B4-BE49-F238E27FC236}">
                <a16:creationId xmlns:a16="http://schemas.microsoft.com/office/drawing/2014/main" id="{EAE41204-C43A-4996-B949-E571C60D82E7}"/>
              </a:ext>
            </a:extLst>
          </p:cNvPr>
          <p:cNvSpPr>
            <a:spLocks noChangeArrowheads="1"/>
          </p:cNvSpPr>
          <p:nvPr/>
        </p:nvSpPr>
        <p:spPr bwMode="auto">
          <a:xfrm>
            <a:off x="2351584" y="1592169"/>
            <a:ext cx="7772400" cy="200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eaLnBrk="1" hangingPunct="1">
              <a:spcBef>
                <a:spcPct val="0"/>
              </a:spcBef>
              <a:buFontTx/>
              <a:buNone/>
            </a:pPr>
            <a:r>
              <a:rPr lang="en-US" altLang="en-US" sz="5400" dirty="0">
                <a:latin typeface="Arial" panose="020B0604020202020204" pitchFamily="34" charset="0"/>
                <a:cs typeface="DejaVu Sans" charset="0"/>
              </a:rPr>
              <a:t>Welcome to IEEE 802.11 New Members Introduction</a:t>
            </a:r>
          </a:p>
        </p:txBody>
      </p:sp>
      <p:sp>
        <p:nvSpPr>
          <p:cNvPr id="27651" name="CustomShape 3">
            <a:extLst>
              <a:ext uri="{FF2B5EF4-FFF2-40B4-BE49-F238E27FC236}">
                <a16:creationId xmlns:a16="http://schemas.microsoft.com/office/drawing/2014/main" id="{2C1CB497-3ABB-405E-97D8-71CD3DF0DA26}"/>
              </a:ext>
            </a:extLst>
          </p:cNvPr>
          <p:cNvSpPr>
            <a:spLocks noChangeArrowheads="1"/>
          </p:cNvSpPr>
          <p:nvPr/>
        </p:nvSpPr>
        <p:spPr bwMode="auto">
          <a:xfrm>
            <a:off x="2700040" y="4440637"/>
            <a:ext cx="7075488"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6798" rIns="90004" bIns="46798"/>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eaLnBrk="1" hangingPunct="1">
              <a:spcBef>
                <a:spcPct val="0"/>
              </a:spcBef>
              <a:buFontTx/>
              <a:buNone/>
            </a:pPr>
            <a:r>
              <a:rPr lang="en-US" altLang="en-US" sz="3200" dirty="0">
                <a:solidFill>
                  <a:srgbClr val="FF0000"/>
                </a:solidFill>
                <a:latin typeface="Arial" panose="020B0604020202020204" pitchFamily="34" charset="0"/>
                <a:cs typeface="DejaVu Sans" charset="0"/>
              </a:rPr>
              <a:t>IEEE 802.11 WG Session</a:t>
            </a:r>
            <a:endParaRPr lang="en-US" altLang="en-US" dirty="0">
              <a:solidFill>
                <a:srgbClr val="000000"/>
              </a:solidFill>
              <a:latin typeface="Arial" panose="020B0604020202020204" pitchFamily="34" charset="0"/>
              <a:cs typeface="DejaVu Sans" charset="0"/>
            </a:endParaRPr>
          </a:p>
          <a:p>
            <a:pPr algn="ctr" eaLnBrk="1" hangingPunct="1">
              <a:spcBef>
                <a:spcPct val="0"/>
              </a:spcBef>
              <a:buFontTx/>
              <a:buNone/>
            </a:pPr>
            <a:r>
              <a:rPr lang="en-US" altLang="en-US" sz="3200" dirty="0">
                <a:solidFill>
                  <a:srgbClr val="FF0000"/>
                </a:solidFill>
                <a:latin typeface="Arial" panose="020B0604020202020204" pitchFamily="34" charset="0"/>
                <a:cs typeface="DejaVu Sans" charset="0"/>
              </a:rPr>
              <a:t>Last updated, July 28</a:t>
            </a:r>
            <a:r>
              <a:rPr lang="en-US" altLang="en-US" sz="3200" baseline="30000" dirty="0">
                <a:solidFill>
                  <a:srgbClr val="FF0000"/>
                </a:solidFill>
                <a:latin typeface="Arial" panose="020B0604020202020204" pitchFamily="34" charset="0"/>
                <a:cs typeface="DejaVu Sans" charset="0"/>
              </a:rPr>
              <a:t>th</a:t>
            </a:r>
            <a:r>
              <a:rPr lang="en-US" altLang="en-US" sz="3200" dirty="0">
                <a:solidFill>
                  <a:srgbClr val="FF0000"/>
                </a:solidFill>
                <a:latin typeface="Arial" panose="020B0604020202020204" pitchFamily="34" charset="0"/>
                <a:cs typeface="DejaVu Sans" charset="0"/>
              </a:rPr>
              <a:t>, 2025</a:t>
            </a:r>
            <a:endParaRPr lang="en-US" altLang="en-US" dirty="0">
              <a:solidFill>
                <a:srgbClr val="000000"/>
              </a:solidFill>
              <a:latin typeface="Arial" panose="020B0604020202020204" pitchFamily="34" charset="0"/>
              <a:cs typeface="DejaVu Sans" charset="0"/>
            </a:endParaRPr>
          </a:p>
          <a:p>
            <a:pPr eaLnBrk="1" hangingPunct="1">
              <a:spcBef>
                <a:spcPct val="0"/>
              </a:spcBef>
              <a:buFontTx/>
              <a:buNone/>
            </a:pPr>
            <a:endParaRPr lang="en-US" altLang="en-US" dirty="0">
              <a:solidFill>
                <a:srgbClr val="000000"/>
              </a:solidFill>
              <a:latin typeface="Arial" panose="020B0604020202020204" pitchFamily="34" charset="0"/>
              <a:cs typeface="DejaVu Sans" charset="0"/>
            </a:endParaRPr>
          </a:p>
          <a:p>
            <a:pPr eaLnBrk="1" hangingPunct="1">
              <a:spcBef>
                <a:spcPct val="0"/>
              </a:spcBef>
              <a:buFontTx/>
              <a:buNone/>
            </a:pPr>
            <a:endParaRPr lang="en-US" altLang="en-US" dirty="0">
              <a:solidFill>
                <a:srgbClr val="000000"/>
              </a:solidFill>
              <a:latin typeface="Arial" panose="020B0604020202020204" pitchFamily="34" charset="0"/>
              <a:cs typeface="DejaVu Sans" charset="0"/>
            </a:endParaRPr>
          </a:p>
        </p:txBody>
      </p:sp>
      <p:sp>
        <p:nvSpPr>
          <p:cNvPr id="27652" name="Slide Number Placeholder 5">
            <a:extLst>
              <a:ext uri="{FF2B5EF4-FFF2-40B4-BE49-F238E27FC236}">
                <a16:creationId xmlns:a16="http://schemas.microsoft.com/office/drawing/2014/main" id="{CBC8A160-1FCC-4AA1-B75F-F3F43E21D8D0}"/>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7E058653-7DF3-468D-8C0D-884DEBD6395A}" type="slidenum">
              <a:rPr lang="en-US" altLang="en-US" sz="1200" b="0"/>
              <a:pPr algn="ctr">
                <a:spcBef>
                  <a:spcPct val="0"/>
                </a:spcBef>
                <a:buFontTx/>
                <a:buNone/>
              </a:pPr>
              <a:t>2</a:t>
            </a:fld>
            <a:endParaRPr lang="en-US" altLang="en-US" sz="1200" b="0"/>
          </a:p>
        </p:txBody>
      </p:sp>
      <p:sp>
        <p:nvSpPr>
          <p:cNvPr id="10" name="Rectangle 5">
            <a:extLst>
              <a:ext uri="{FF2B5EF4-FFF2-40B4-BE49-F238E27FC236}">
                <a16:creationId xmlns:a16="http://schemas.microsoft.com/office/drawing/2014/main" id="{8FF11B72-2A86-8315-44F0-926EFEF2E012}"/>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3" name="Rectangle 4">
            <a:extLst>
              <a:ext uri="{FF2B5EF4-FFF2-40B4-BE49-F238E27FC236}">
                <a16:creationId xmlns:a16="http://schemas.microsoft.com/office/drawing/2014/main" id="{DEB17D5B-F3AD-6FA8-306A-0E06AF8D7EAC}"/>
              </a:ext>
            </a:extLst>
          </p:cNvPr>
          <p:cNvSpPr txBox="1">
            <a:spLocks noChangeArrowheads="1"/>
          </p:cNvSpPr>
          <p:nvPr/>
        </p:nvSpPr>
        <p:spPr>
          <a:xfrm>
            <a:off x="839416" y="260648"/>
            <a:ext cx="2499783" cy="2730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spcBef>
                <a:spcPct val="0"/>
              </a:spcBef>
              <a:buFontTx/>
              <a:buNone/>
            </a:pPr>
            <a:r>
              <a:rPr lang="en-US" altLang="en-US" sz="1800" dirty="0"/>
              <a:t>July 2025</a:t>
            </a:r>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E7C94813-004F-4C4D-8496-77AA512A8152}"/>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7" name="Straight Connector 6">
            <a:extLst>
              <a:ext uri="{FF2B5EF4-FFF2-40B4-BE49-F238E27FC236}">
                <a16:creationId xmlns:a16="http://schemas.microsoft.com/office/drawing/2014/main" id="{D49242B5-104D-4D84-820C-1BC277A4B3BA}"/>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58372" name="Rectangle 2">
            <a:extLst>
              <a:ext uri="{FF2B5EF4-FFF2-40B4-BE49-F238E27FC236}">
                <a16:creationId xmlns:a16="http://schemas.microsoft.com/office/drawing/2014/main" id="{CA8526BD-FE24-413D-ACB9-63C526654EEE}"/>
              </a:ext>
            </a:extLst>
          </p:cNvPr>
          <p:cNvSpPr>
            <a:spLocks noGrp="1" noChangeArrowheads="1"/>
          </p:cNvSpPr>
          <p:nvPr>
            <p:ph type="title"/>
          </p:nvPr>
        </p:nvSpPr>
        <p:spPr>
          <a:xfrm>
            <a:off x="2152650" y="834595"/>
            <a:ext cx="7886700" cy="679450"/>
          </a:xfrm>
        </p:spPr>
        <p:txBody>
          <a:bodyPr/>
          <a:lstStyle/>
          <a:p>
            <a:r>
              <a:rPr lang="en-US" altLang="en-US" dirty="0"/>
              <a:t>IEEE Standards Development: Develop Draft Standard</a:t>
            </a:r>
          </a:p>
        </p:txBody>
      </p:sp>
      <p:sp>
        <p:nvSpPr>
          <p:cNvPr id="58373" name="Rectangle 3">
            <a:extLst>
              <a:ext uri="{FF2B5EF4-FFF2-40B4-BE49-F238E27FC236}">
                <a16:creationId xmlns:a16="http://schemas.microsoft.com/office/drawing/2014/main" id="{191C5657-D587-47DD-ABE2-B4E7DDED0C54}"/>
              </a:ext>
            </a:extLst>
          </p:cNvPr>
          <p:cNvSpPr>
            <a:spLocks noGrp="1" noChangeArrowheads="1"/>
          </p:cNvSpPr>
          <p:nvPr>
            <p:ph type="body" idx="4294967295"/>
          </p:nvPr>
        </p:nvSpPr>
        <p:spPr>
          <a:xfrm>
            <a:off x="944356" y="1885554"/>
            <a:ext cx="10402771" cy="4537075"/>
          </a:xfrm>
        </p:spPr>
        <p:txBody>
          <a:bodyPr vert="horz" wrap="square" lIns="90488" tIns="44450" rIns="90488" bIns="44450" numCol="1" anchor="t" anchorCtr="0" compatLnSpc="1">
            <a:prstTxWarp prst="textNoShape">
              <a:avLst/>
            </a:prstTxWarp>
          </a:bodyPr>
          <a:lstStyle/>
          <a:p>
            <a:pPr eaLnBrk="1" hangingPunct="1">
              <a:lnSpc>
                <a:spcPct val="85000"/>
              </a:lnSpc>
              <a:spcBef>
                <a:spcPct val="50000"/>
              </a:spcBef>
            </a:pPr>
            <a:r>
              <a:rPr lang="en-US" altLang="en-US" dirty="0">
                <a:ea typeface="MS PGothic" panose="020B0600070205080204" pitchFamily="34" charset="-128"/>
              </a:rPr>
              <a:t>A standard is written by a working group</a:t>
            </a:r>
          </a:p>
          <a:p>
            <a:pPr lvl="1" eaLnBrk="1" hangingPunct="1">
              <a:lnSpc>
                <a:spcPct val="85000"/>
              </a:lnSpc>
              <a:spcBef>
                <a:spcPct val="50000"/>
              </a:spcBef>
            </a:pPr>
            <a:r>
              <a:rPr lang="en-US" altLang="en-US" sz="2400" dirty="0">
                <a:ea typeface="MS PGothic" panose="020B0600070205080204" pitchFamily="34" charset="-128"/>
              </a:rPr>
              <a:t>The working group consists of participants interested in creating the standard</a:t>
            </a:r>
          </a:p>
          <a:p>
            <a:pPr eaLnBrk="1" hangingPunct="1">
              <a:lnSpc>
                <a:spcPct val="85000"/>
              </a:lnSpc>
              <a:spcBef>
                <a:spcPct val="50000"/>
              </a:spcBef>
            </a:pPr>
            <a:r>
              <a:rPr lang="en-US" altLang="en-US" dirty="0">
                <a:ea typeface="MS PGothic" panose="020B0600070205080204" pitchFamily="34" charset="-128"/>
              </a:rPr>
              <a:t>The working group chooses a way to create the first draft document</a:t>
            </a:r>
          </a:p>
          <a:p>
            <a:pPr lvl="1" eaLnBrk="1" hangingPunct="1">
              <a:lnSpc>
                <a:spcPct val="85000"/>
              </a:lnSpc>
              <a:spcBef>
                <a:spcPct val="50000"/>
              </a:spcBef>
            </a:pPr>
            <a:r>
              <a:rPr lang="en-US" altLang="en-US" dirty="0">
                <a:ea typeface="MS PGothic" panose="020B0600070205080204" pitchFamily="34" charset="-128"/>
              </a:rPr>
              <a:t>The group writes initial draft, or</a:t>
            </a:r>
          </a:p>
          <a:p>
            <a:pPr lvl="1" eaLnBrk="1" hangingPunct="1">
              <a:lnSpc>
                <a:spcPct val="85000"/>
              </a:lnSpc>
              <a:spcBef>
                <a:spcPct val="50000"/>
              </a:spcBef>
            </a:pPr>
            <a:r>
              <a:rPr lang="en-US" altLang="en-US" dirty="0">
                <a:ea typeface="MS PGothic" panose="020B0600070205080204" pitchFamily="34" charset="-128"/>
              </a:rPr>
              <a:t>The draft developed from existing documents and specifications</a:t>
            </a:r>
          </a:p>
          <a:p>
            <a:pPr lvl="1" eaLnBrk="1" hangingPunct="1">
              <a:lnSpc>
                <a:spcPct val="85000"/>
              </a:lnSpc>
              <a:spcBef>
                <a:spcPct val="50000"/>
              </a:spcBef>
            </a:pPr>
            <a:r>
              <a:rPr lang="en-US" altLang="en-US" dirty="0">
                <a:ea typeface="MS PGothic" panose="020B0600070205080204" pitchFamily="34" charset="-128"/>
              </a:rPr>
              <a:t>Make contributions that lead to consensus</a:t>
            </a:r>
          </a:p>
          <a:p>
            <a:pPr eaLnBrk="1" hangingPunct="1">
              <a:lnSpc>
                <a:spcPct val="85000"/>
              </a:lnSpc>
              <a:spcBef>
                <a:spcPct val="50000"/>
              </a:spcBef>
            </a:pPr>
            <a:r>
              <a:rPr lang="en-US" altLang="en-US" dirty="0">
                <a:ea typeface="MS PGothic" panose="020B0600070205080204" pitchFamily="34" charset="-128"/>
              </a:rPr>
              <a:t>Draft document are refined in the working group through multiple iterations and review</a:t>
            </a:r>
            <a:endParaRPr lang="en-US" altLang="en-US" sz="2000" dirty="0">
              <a:ea typeface="MS PGothic" panose="020B0600070205080204" pitchFamily="34" charset="-128"/>
            </a:endParaRPr>
          </a:p>
          <a:p>
            <a:pPr lvl="1" eaLnBrk="1" hangingPunct="1">
              <a:lnSpc>
                <a:spcPct val="85000"/>
              </a:lnSpc>
              <a:spcBef>
                <a:spcPct val="50000"/>
              </a:spcBef>
            </a:pPr>
            <a:endParaRPr lang="en-US" altLang="en-US" dirty="0">
              <a:ea typeface="MS PGothic" panose="020B0600070205080204" pitchFamily="34" charset="-128"/>
            </a:endParaRPr>
          </a:p>
        </p:txBody>
      </p:sp>
      <p:pic>
        <p:nvPicPr>
          <p:cNvPr id="58374" name="Picture 9" descr="C:\Documents and Settings\jsteinha\Local Settings\Temporary Internet Files\Content.IE5\N3PEGZWZ\MPj04331690000[1].jpg">
            <a:extLst>
              <a:ext uri="{FF2B5EF4-FFF2-40B4-BE49-F238E27FC236}">
                <a16:creationId xmlns:a16="http://schemas.microsoft.com/office/drawing/2014/main" id="{790A701B-BFCA-4C85-ADAA-2E1268AF51A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740918" y="4951414"/>
            <a:ext cx="24511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8375" name="Rectangle 6">
            <a:extLst>
              <a:ext uri="{FF2B5EF4-FFF2-40B4-BE49-F238E27FC236}">
                <a16:creationId xmlns:a16="http://schemas.microsoft.com/office/drawing/2014/main" id="{5FD1FCD4-0C09-40A0-AE3C-1564A7B462A4}"/>
              </a:ext>
            </a:extLst>
          </p:cNvPr>
          <p:cNvSpPr txBox="1">
            <a:spLocks noChangeArrowheads="1"/>
          </p:cNvSpPr>
          <p:nvPr/>
        </p:nvSpPr>
        <p:spPr bwMode="auto">
          <a:xfrm>
            <a:off x="5791201" y="6462714"/>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125342F-679B-4E3E-A81F-7FAD10B9C160}" type="slidenum">
              <a:rPr lang="en-US" altLang="en-US" sz="1200" b="0"/>
              <a:pPr>
                <a:spcBef>
                  <a:spcPct val="0"/>
                </a:spcBef>
                <a:buFontTx/>
                <a:buNone/>
              </a:pPr>
              <a:t>20</a:t>
            </a:fld>
            <a:endParaRPr lang="en-US" altLang="en-US" sz="1200" b="0"/>
          </a:p>
        </p:txBody>
      </p:sp>
      <p:sp>
        <p:nvSpPr>
          <p:cNvPr id="3" name="Date Placeholder 2">
            <a:extLst>
              <a:ext uri="{FF2B5EF4-FFF2-40B4-BE49-F238E27FC236}">
                <a16:creationId xmlns:a16="http://schemas.microsoft.com/office/drawing/2014/main" id="{569CD397-2860-40F8-AACB-13F1FF741198}"/>
              </a:ext>
            </a:extLst>
          </p:cNvPr>
          <p:cNvSpPr>
            <a:spLocks noGrp="1"/>
          </p:cNvSpPr>
          <p:nvPr>
            <p:ph type="dt" sz="half" idx="11"/>
          </p:nvPr>
        </p:nvSpPr>
        <p:spPr/>
        <p:txBody>
          <a:bodyPr/>
          <a:lstStyle/>
          <a:p>
            <a:pPr>
              <a:defRPr/>
            </a:pPr>
            <a:r>
              <a:rPr lang="en-US" dirty="0"/>
              <a:t>July 2025</a:t>
            </a:r>
          </a:p>
        </p:txBody>
      </p:sp>
      <p:sp>
        <p:nvSpPr>
          <p:cNvPr id="11" name="Rectangle 5">
            <a:extLst>
              <a:ext uri="{FF2B5EF4-FFF2-40B4-BE49-F238E27FC236}">
                <a16:creationId xmlns:a16="http://schemas.microsoft.com/office/drawing/2014/main" id="{BD973BD4-2B15-2DBE-B17C-4827F66A72DC}"/>
              </a:ext>
            </a:extLst>
          </p:cNvPr>
          <p:cNvSpPr txBox="1">
            <a:spLocks noChangeArrowheads="1"/>
          </p:cNvSpPr>
          <p:nvPr/>
        </p:nvSpPr>
        <p:spPr>
          <a:xfrm>
            <a:off x="7896200" y="6453992"/>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81BD0D29-7FC9-4F1E-8E27-39A2D865F248}"/>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6" name="Straight Connector 5">
            <a:extLst>
              <a:ext uri="{FF2B5EF4-FFF2-40B4-BE49-F238E27FC236}">
                <a16:creationId xmlns:a16="http://schemas.microsoft.com/office/drawing/2014/main" id="{5C7BE6B4-C588-4AC6-B4E5-3011835AA5E3}"/>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60420" name="Rectangle 2">
            <a:extLst>
              <a:ext uri="{FF2B5EF4-FFF2-40B4-BE49-F238E27FC236}">
                <a16:creationId xmlns:a16="http://schemas.microsoft.com/office/drawing/2014/main" id="{CB25818C-A16D-4909-BD9F-FEE8EAA9EF17}"/>
              </a:ext>
            </a:extLst>
          </p:cNvPr>
          <p:cNvSpPr>
            <a:spLocks noGrp="1" noChangeArrowheads="1"/>
          </p:cNvSpPr>
          <p:nvPr>
            <p:ph type="title"/>
          </p:nvPr>
        </p:nvSpPr>
        <p:spPr>
          <a:xfrm>
            <a:off x="2108172" y="850845"/>
            <a:ext cx="7886700" cy="654050"/>
          </a:xfrm>
        </p:spPr>
        <p:txBody>
          <a:bodyPr/>
          <a:lstStyle/>
          <a:p>
            <a:r>
              <a:rPr lang="en-US" altLang="en-US" dirty="0"/>
              <a:t>IEEE Standards Development: Consensus process</a:t>
            </a:r>
          </a:p>
        </p:txBody>
      </p:sp>
      <p:sp>
        <p:nvSpPr>
          <p:cNvPr id="60421" name="Rectangle 3">
            <a:extLst>
              <a:ext uri="{FF2B5EF4-FFF2-40B4-BE49-F238E27FC236}">
                <a16:creationId xmlns:a16="http://schemas.microsoft.com/office/drawing/2014/main" id="{39258634-0521-4C79-B77F-FA28A8A0D0DE}"/>
              </a:ext>
            </a:extLst>
          </p:cNvPr>
          <p:cNvSpPr>
            <a:spLocks noGrp="1" noChangeArrowheads="1"/>
          </p:cNvSpPr>
          <p:nvPr>
            <p:ph type="body" idx="4294967295"/>
          </p:nvPr>
        </p:nvSpPr>
        <p:spPr>
          <a:xfrm>
            <a:off x="839416" y="2060848"/>
            <a:ext cx="8928992" cy="4084364"/>
          </a:xfrm>
        </p:spPr>
        <p:txBody>
          <a:bodyPr vert="horz" wrap="square" lIns="90488" tIns="44450" rIns="90488" bIns="44450" numCol="1" anchor="t" anchorCtr="0" compatLnSpc="1">
            <a:prstTxWarp prst="textNoShape">
              <a:avLst/>
            </a:prstTxWarp>
          </a:bodyPr>
          <a:lstStyle/>
          <a:p>
            <a:pPr eaLnBrk="1" hangingPunct="1">
              <a:lnSpc>
                <a:spcPct val="80000"/>
              </a:lnSpc>
            </a:pPr>
            <a:r>
              <a:rPr lang="en-US" altLang="en-US" dirty="0">
                <a:ea typeface="MS PGothic" panose="020B0600070205080204" pitchFamily="34" charset="-128"/>
              </a:rPr>
              <a:t>Consensus is determined through a ballot</a:t>
            </a:r>
          </a:p>
          <a:p>
            <a:pPr eaLnBrk="1" hangingPunct="1">
              <a:lnSpc>
                <a:spcPct val="80000"/>
              </a:lnSpc>
            </a:pPr>
            <a:endParaRPr lang="en-US" altLang="en-US" dirty="0">
              <a:ea typeface="MS PGothic" panose="020B0600070205080204" pitchFamily="34" charset="-128"/>
            </a:endParaRPr>
          </a:p>
          <a:p>
            <a:pPr>
              <a:lnSpc>
                <a:spcPct val="80000"/>
              </a:lnSpc>
              <a:spcAft>
                <a:spcPts val="600"/>
              </a:spcAft>
            </a:pPr>
            <a:r>
              <a:rPr lang="en-US" altLang="en-US" dirty="0">
                <a:ea typeface="MS PGothic" panose="020B0600070205080204" pitchFamily="34" charset="-128"/>
              </a:rPr>
              <a:t>Interested individuals are invited to ballot on draft standards</a:t>
            </a:r>
          </a:p>
          <a:p>
            <a:pPr>
              <a:lnSpc>
                <a:spcPct val="80000"/>
              </a:lnSpc>
              <a:spcAft>
                <a:spcPts val="600"/>
              </a:spcAft>
            </a:pPr>
            <a:endParaRPr lang="en-US" altLang="en-US" dirty="0">
              <a:ea typeface="MS PGothic" panose="020B0600070205080204" pitchFamily="34" charset="-128"/>
            </a:endParaRPr>
          </a:p>
          <a:p>
            <a:pPr>
              <a:lnSpc>
                <a:spcPct val="80000"/>
              </a:lnSpc>
              <a:spcAft>
                <a:spcPts val="600"/>
              </a:spcAft>
            </a:pPr>
            <a:r>
              <a:rPr lang="en-US" altLang="en-US" dirty="0">
                <a:ea typeface="MS PGothic" panose="020B0600070205080204" pitchFamily="34" charset="-128"/>
              </a:rPr>
              <a:t>A ballot group receives document, reviews it, and votes/comments on it</a:t>
            </a:r>
          </a:p>
          <a:p>
            <a:pPr lvl="1" eaLnBrk="1" hangingPunct="1">
              <a:lnSpc>
                <a:spcPct val="80000"/>
              </a:lnSpc>
            </a:pPr>
            <a:r>
              <a:rPr lang="en-US" altLang="en-US" sz="2400" dirty="0">
                <a:ea typeface="MS PGothic" panose="020B0600070205080204" pitchFamily="34" charset="-128"/>
              </a:rPr>
              <a:t>Vote yes (approve), no (disapprove), abstain</a:t>
            </a:r>
          </a:p>
          <a:p>
            <a:pPr lvl="1">
              <a:lnSpc>
                <a:spcPct val="80000"/>
              </a:lnSpc>
              <a:spcAft>
                <a:spcPts val="600"/>
              </a:spcAft>
            </a:pPr>
            <a:r>
              <a:rPr lang="en-US" altLang="en-US" sz="2400" dirty="0">
                <a:ea typeface="MS PGothic" panose="020B0600070205080204" pitchFamily="34" charset="-128"/>
              </a:rPr>
              <a:t>Can offer comments on document as well</a:t>
            </a:r>
          </a:p>
          <a:p>
            <a:pPr eaLnBrk="1" hangingPunct="1">
              <a:lnSpc>
                <a:spcPct val="80000"/>
              </a:lnSpc>
            </a:pPr>
            <a:r>
              <a:rPr lang="en-US" altLang="en-US" dirty="0">
                <a:ea typeface="MS PGothic" panose="020B0600070205080204" pitchFamily="34" charset="-128"/>
              </a:rPr>
              <a:t>Ultimate approval of standard is granted by the IEEE-SA Standards Board</a:t>
            </a:r>
          </a:p>
          <a:p>
            <a:pPr eaLnBrk="1" hangingPunct="1">
              <a:lnSpc>
                <a:spcPct val="80000"/>
              </a:lnSpc>
            </a:pPr>
            <a:endParaRPr lang="en-US" altLang="en-US" dirty="0">
              <a:ea typeface="MS PGothic" panose="020B0600070205080204" pitchFamily="34" charset="-128"/>
            </a:endParaRPr>
          </a:p>
        </p:txBody>
      </p:sp>
      <p:pic>
        <p:nvPicPr>
          <p:cNvPr id="60422" name="Picture 4" descr="C:\Documents and Settings\jsteinha\Local Settings\Temporary Internet Files\Content.IE5\JN5466UE\MCj03046870000[1].wmf">
            <a:extLst>
              <a:ext uri="{FF2B5EF4-FFF2-40B4-BE49-F238E27FC236}">
                <a16:creationId xmlns:a16="http://schemas.microsoft.com/office/drawing/2014/main" id="{82A26496-EFCA-4E06-AEA2-A422A07DDA4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24392" y="1828800"/>
            <a:ext cx="160655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0423" name="Rectangle 6">
            <a:extLst>
              <a:ext uri="{FF2B5EF4-FFF2-40B4-BE49-F238E27FC236}">
                <a16:creationId xmlns:a16="http://schemas.microsoft.com/office/drawing/2014/main" id="{3FF07659-9FD0-47A2-BFD0-96005A68AD43}"/>
              </a:ext>
            </a:extLst>
          </p:cNvPr>
          <p:cNvSpPr txBox="1">
            <a:spLocks noChangeArrowheads="1"/>
          </p:cNvSpPr>
          <p:nvPr/>
        </p:nvSpPr>
        <p:spPr bwMode="auto">
          <a:xfrm>
            <a:off x="5791201" y="6462714"/>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5D86F73A-8C1B-4AD3-A157-BDDAAD7B85B7}" type="slidenum">
              <a:rPr lang="en-US" altLang="en-US" sz="1200" b="0"/>
              <a:pPr>
                <a:spcBef>
                  <a:spcPct val="0"/>
                </a:spcBef>
                <a:buFontTx/>
                <a:buNone/>
              </a:pPr>
              <a:t>21</a:t>
            </a:fld>
            <a:endParaRPr lang="en-US" altLang="en-US" sz="1200" b="0" dirty="0"/>
          </a:p>
        </p:txBody>
      </p:sp>
      <p:sp>
        <p:nvSpPr>
          <p:cNvPr id="3" name="Date Placeholder 2">
            <a:extLst>
              <a:ext uri="{FF2B5EF4-FFF2-40B4-BE49-F238E27FC236}">
                <a16:creationId xmlns:a16="http://schemas.microsoft.com/office/drawing/2014/main" id="{AAA1AEAD-E795-4DEB-94C3-359243C815E8}"/>
              </a:ext>
            </a:extLst>
          </p:cNvPr>
          <p:cNvSpPr>
            <a:spLocks noGrp="1"/>
          </p:cNvSpPr>
          <p:nvPr>
            <p:ph type="dt" sz="half" idx="11"/>
          </p:nvPr>
        </p:nvSpPr>
        <p:spPr/>
        <p:txBody>
          <a:bodyPr/>
          <a:lstStyle/>
          <a:p>
            <a:pPr>
              <a:defRPr/>
            </a:pPr>
            <a:r>
              <a:rPr lang="en-US" dirty="0"/>
              <a:t>July 2025</a:t>
            </a:r>
          </a:p>
        </p:txBody>
      </p:sp>
      <p:sp>
        <p:nvSpPr>
          <p:cNvPr id="11" name="Rectangle 5">
            <a:extLst>
              <a:ext uri="{FF2B5EF4-FFF2-40B4-BE49-F238E27FC236}">
                <a16:creationId xmlns:a16="http://schemas.microsoft.com/office/drawing/2014/main" id="{5A960374-3360-F384-CDEF-922E539D3C51}"/>
              </a:ext>
            </a:extLst>
          </p:cNvPr>
          <p:cNvSpPr txBox="1">
            <a:spLocks noChangeArrowheads="1"/>
          </p:cNvSpPr>
          <p:nvPr/>
        </p:nvSpPr>
        <p:spPr>
          <a:xfrm>
            <a:off x="7985611" y="6453992"/>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Title 1">
            <a:extLst>
              <a:ext uri="{FF2B5EF4-FFF2-40B4-BE49-F238E27FC236}">
                <a16:creationId xmlns:a16="http://schemas.microsoft.com/office/drawing/2014/main" id="{BFDBFF7D-A4F2-475C-A0E5-BC871CF40799}"/>
              </a:ext>
            </a:extLst>
          </p:cNvPr>
          <p:cNvSpPr>
            <a:spLocks noGrp="1" noChangeArrowheads="1"/>
          </p:cNvSpPr>
          <p:nvPr>
            <p:ph type="ctrTitle"/>
          </p:nvPr>
        </p:nvSpPr>
        <p:spPr/>
        <p:txBody>
          <a:bodyPr/>
          <a:lstStyle/>
          <a:p>
            <a:r>
              <a:rPr lang="en-GB" altLang="en-US" sz="4400" dirty="0">
                <a:latin typeface="Arial" panose="020B0604020202020204" pitchFamily="34" charset="0"/>
                <a:cs typeface="Arial" panose="020B0604020202020204" pitchFamily="34" charset="0"/>
              </a:rPr>
              <a:t>Policy</a:t>
            </a:r>
            <a:endParaRPr lang="en-US" altLang="en-US" sz="4400" dirty="0">
              <a:latin typeface="Arial" panose="020B0604020202020204" pitchFamily="34" charset="0"/>
              <a:cs typeface="Arial" panose="020B0604020202020204" pitchFamily="34" charset="0"/>
            </a:endParaRPr>
          </a:p>
        </p:txBody>
      </p:sp>
      <p:sp>
        <p:nvSpPr>
          <p:cNvPr id="2" name="Date Placeholder 1">
            <a:extLst>
              <a:ext uri="{FF2B5EF4-FFF2-40B4-BE49-F238E27FC236}">
                <a16:creationId xmlns:a16="http://schemas.microsoft.com/office/drawing/2014/main" id="{E8A5BA28-83C7-4B4D-95B4-B23F3A8F338B}"/>
              </a:ext>
            </a:extLst>
          </p:cNvPr>
          <p:cNvSpPr>
            <a:spLocks noGrp="1"/>
          </p:cNvSpPr>
          <p:nvPr>
            <p:ph type="dt" idx="10"/>
          </p:nvPr>
        </p:nvSpPr>
        <p:spPr/>
        <p:txBody>
          <a:bodyPr/>
          <a:lstStyle/>
          <a:p>
            <a:r>
              <a:rPr lang="en-US" dirty="0"/>
              <a:t>July 2025</a:t>
            </a:r>
            <a:endParaRPr lang="en-GB" dirty="0"/>
          </a:p>
        </p:txBody>
      </p:sp>
      <p:sp>
        <p:nvSpPr>
          <p:cNvPr id="3" name="Rectangle 5">
            <a:extLst>
              <a:ext uri="{FF2B5EF4-FFF2-40B4-BE49-F238E27FC236}">
                <a16:creationId xmlns:a16="http://schemas.microsoft.com/office/drawing/2014/main" id="{A1ED1788-77A0-592C-3504-EA2D196170FE}"/>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Rectangle 2">
            <a:extLst>
              <a:ext uri="{FF2B5EF4-FFF2-40B4-BE49-F238E27FC236}">
                <a16:creationId xmlns:a16="http://schemas.microsoft.com/office/drawing/2014/main" id="{4A57EA23-F954-413F-8A2B-0B35A2C68705}"/>
              </a:ext>
            </a:extLst>
          </p:cNvPr>
          <p:cNvSpPr>
            <a:spLocks noGrp="1" noChangeArrowheads="1"/>
          </p:cNvSpPr>
          <p:nvPr>
            <p:ph type="title" idx="4294967295"/>
          </p:nvPr>
        </p:nvSpPr>
        <p:spPr>
          <a:xfrm>
            <a:off x="1916642" y="724447"/>
            <a:ext cx="8458200" cy="609600"/>
          </a:xfrm>
          <a:noFill/>
        </p:spPr>
        <p:txBody>
          <a:bodyPr vert="horz" wrap="square" lIns="90488" tIns="44450" rIns="90488" bIns="44450" numCol="1" anchor="ctr" anchorCtr="0" compatLnSpc="1">
            <a:prstTxWarp prst="textNoShape">
              <a:avLst/>
            </a:prstTxWarp>
          </a:bodyPr>
          <a:lstStyle/>
          <a:p>
            <a:r>
              <a:rPr lang="en-US" altLang="en-US" dirty="0">
                <a:solidFill>
                  <a:schemeClr val="tx1"/>
                </a:solidFill>
              </a:rPr>
              <a:t>Guiding Principles of the  Standards Process</a:t>
            </a:r>
          </a:p>
        </p:txBody>
      </p:sp>
      <p:sp>
        <p:nvSpPr>
          <p:cNvPr id="66564" name="Rectangle 3">
            <a:extLst>
              <a:ext uri="{FF2B5EF4-FFF2-40B4-BE49-F238E27FC236}">
                <a16:creationId xmlns:a16="http://schemas.microsoft.com/office/drawing/2014/main" id="{38C2B0AB-7856-4764-9022-7451F193BDF0}"/>
              </a:ext>
            </a:extLst>
          </p:cNvPr>
          <p:cNvSpPr>
            <a:spLocks noGrp="1" noChangeArrowheads="1"/>
          </p:cNvSpPr>
          <p:nvPr>
            <p:ph type="body" idx="4294967295"/>
          </p:nvPr>
        </p:nvSpPr>
        <p:spPr>
          <a:xfrm>
            <a:off x="1235460" y="1556792"/>
            <a:ext cx="9721080" cy="4800600"/>
          </a:xfrm>
          <a:noFill/>
        </p:spPr>
        <p:txBody>
          <a:bodyPr vert="horz" wrap="square" lIns="90488" tIns="44450" rIns="90488" bIns="44450" numCol="1" anchor="t" anchorCtr="0" compatLnSpc="1">
            <a:prstTxWarp prst="textNoShape">
              <a:avLst/>
            </a:prstTxWarp>
          </a:bodyPr>
          <a:lstStyle/>
          <a:p>
            <a:pPr>
              <a:spcBef>
                <a:spcPct val="45000"/>
              </a:spcBef>
              <a:buFontTx/>
              <a:buNone/>
            </a:pPr>
            <a:r>
              <a:rPr lang="en-US" altLang="en-US" dirty="0"/>
              <a:t>Due Process</a:t>
            </a:r>
          </a:p>
          <a:p>
            <a:pPr>
              <a:spcBef>
                <a:spcPct val="45000"/>
              </a:spcBef>
            </a:pPr>
            <a:r>
              <a:rPr lang="en-US" altLang="en-US" b="0" dirty="0"/>
              <a:t>Develop, publish and follow procedures</a:t>
            </a:r>
          </a:p>
          <a:p>
            <a:pPr>
              <a:spcBef>
                <a:spcPct val="45000"/>
              </a:spcBef>
              <a:buFontTx/>
              <a:buNone/>
            </a:pPr>
            <a:r>
              <a:rPr lang="en-US" altLang="en-US" dirty="0"/>
              <a:t>Openness</a:t>
            </a:r>
          </a:p>
          <a:p>
            <a:pPr>
              <a:spcBef>
                <a:spcPct val="45000"/>
              </a:spcBef>
            </a:pPr>
            <a:r>
              <a:rPr lang="en-US" altLang="en-US" b="0" dirty="0"/>
              <a:t>All materially interested parties have access to the process and information</a:t>
            </a:r>
          </a:p>
          <a:p>
            <a:pPr>
              <a:spcBef>
                <a:spcPct val="45000"/>
              </a:spcBef>
              <a:buFontTx/>
              <a:buNone/>
            </a:pPr>
            <a:r>
              <a:rPr lang="en-US" altLang="en-US" dirty="0"/>
              <a:t>Consensus</a:t>
            </a:r>
          </a:p>
          <a:p>
            <a:pPr>
              <a:spcBef>
                <a:spcPct val="45000"/>
              </a:spcBef>
            </a:pPr>
            <a:r>
              <a:rPr lang="en-US" altLang="en-US" b="0" dirty="0"/>
              <a:t>Goal is agreement among the majority. For technical matters this means 75%</a:t>
            </a:r>
          </a:p>
          <a:p>
            <a:pPr>
              <a:spcBef>
                <a:spcPct val="45000"/>
              </a:spcBef>
              <a:buFontTx/>
              <a:buNone/>
            </a:pPr>
            <a:r>
              <a:rPr lang="en-US" altLang="en-US" dirty="0"/>
              <a:t>Balance</a:t>
            </a:r>
          </a:p>
          <a:p>
            <a:pPr>
              <a:spcBef>
                <a:spcPct val="45000"/>
              </a:spcBef>
            </a:pPr>
            <a:r>
              <a:rPr lang="en-US" altLang="en-US" b="0" dirty="0"/>
              <a:t>Representation from members of all materially interested parties</a:t>
            </a:r>
            <a:endParaRPr lang="en-US" altLang="en-US" b="0" u="sng" dirty="0"/>
          </a:p>
        </p:txBody>
      </p:sp>
      <p:sp>
        <p:nvSpPr>
          <p:cNvPr id="2" name="Date Placeholder 1">
            <a:extLst>
              <a:ext uri="{FF2B5EF4-FFF2-40B4-BE49-F238E27FC236}">
                <a16:creationId xmlns:a16="http://schemas.microsoft.com/office/drawing/2014/main" id="{3D363A74-A854-4B00-ABA3-0BA36A90D404}"/>
              </a:ext>
            </a:extLst>
          </p:cNvPr>
          <p:cNvSpPr>
            <a:spLocks noGrp="1"/>
          </p:cNvSpPr>
          <p:nvPr>
            <p:ph type="dt" idx="10"/>
          </p:nvPr>
        </p:nvSpPr>
        <p:spPr/>
        <p:txBody>
          <a:bodyPr/>
          <a:lstStyle/>
          <a:p>
            <a:r>
              <a:rPr lang="en-US" dirty="0"/>
              <a:t>July 2025</a:t>
            </a:r>
            <a:endParaRPr lang="en-GB" dirty="0"/>
          </a:p>
        </p:txBody>
      </p:sp>
      <p:sp>
        <p:nvSpPr>
          <p:cNvPr id="3" name="Rectangle 5">
            <a:extLst>
              <a:ext uri="{FF2B5EF4-FFF2-40B4-BE49-F238E27FC236}">
                <a16:creationId xmlns:a16="http://schemas.microsoft.com/office/drawing/2014/main" id="{EB9F1C1B-CA11-9C36-1C9F-4125497D29E3}"/>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1" name="Title 1">
            <a:extLst>
              <a:ext uri="{FF2B5EF4-FFF2-40B4-BE49-F238E27FC236}">
                <a16:creationId xmlns:a16="http://schemas.microsoft.com/office/drawing/2014/main" id="{2DD94DEF-02FD-467B-BF0E-83C39F551028}"/>
              </a:ext>
            </a:extLst>
          </p:cNvPr>
          <p:cNvSpPr>
            <a:spLocks noGrp="1" noChangeArrowheads="1"/>
          </p:cNvSpPr>
          <p:nvPr>
            <p:ph type="title"/>
          </p:nvPr>
        </p:nvSpPr>
        <p:spPr/>
        <p:txBody>
          <a:bodyPr/>
          <a:lstStyle/>
          <a:p>
            <a:r>
              <a:rPr lang="en-GB" altLang="en-US"/>
              <a:t>Policies and Procedures - Intro</a:t>
            </a:r>
            <a:endParaRPr lang="en-US" altLang="en-US"/>
          </a:p>
        </p:txBody>
      </p:sp>
      <p:sp>
        <p:nvSpPr>
          <p:cNvPr id="68612" name="Content Placeholder 2">
            <a:extLst>
              <a:ext uri="{FF2B5EF4-FFF2-40B4-BE49-F238E27FC236}">
                <a16:creationId xmlns:a16="http://schemas.microsoft.com/office/drawing/2014/main" id="{C4CDE3C9-2A16-4557-8718-5BD93E409220}"/>
              </a:ext>
            </a:extLst>
          </p:cNvPr>
          <p:cNvSpPr>
            <a:spLocks noGrp="1" noChangeArrowheads="1"/>
          </p:cNvSpPr>
          <p:nvPr>
            <p:ph idx="1"/>
          </p:nvPr>
        </p:nvSpPr>
        <p:spPr>
          <a:xfrm>
            <a:off x="1055439" y="1676400"/>
            <a:ext cx="10220045" cy="4648200"/>
          </a:xfrm>
        </p:spPr>
        <p:txBody>
          <a:bodyPr/>
          <a:lstStyle/>
          <a:p>
            <a:r>
              <a:rPr lang="en-GB" altLang="en-US" b="0" dirty="0"/>
              <a:t>The operation of the 802.11 working group (WG11) is governed by a number of documents (next slide).</a:t>
            </a:r>
          </a:p>
          <a:p>
            <a:endParaRPr lang="en-GB" altLang="en-US" b="0" dirty="0"/>
          </a:p>
          <a:p>
            <a:r>
              <a:rPr lang="en-GB" altLang="en-US" b="0" dirty="0"/>
              <a:t>Matters of procedure in 802.11 (where not described by one of the higher documents in the hierarchy) are decided by the WG11 chair.  These WG11 procedures are described in the </a:t>
            </a:r>
            <a:r>
              <a:rPr lang="en-GB" altLang="en-US" b="0" dirty="0">
                <a:hlinkClick r:id="rId3"/>
              </a:rPr>
              <a:t>WG11 operations manual</a:t>
            </a:r>
            <a:r>
              <a:rPr lang="en-GB" altLang="en-US" b="0" dirty="0"/>
              <a:t>.</a:t>
            </a:r>
          </a:p>
          <a:p>
            <a:endParaRPr lang="en-GB" altLang="en-US" b="0" dirty="0"/>
          </a:p>
          <a:p>
            <a:r>
              <a:rPr lang="en-GB" altLang="en-US" b="0" dirty="0"/>
              <a:t>If you are new to standards development or new to WG11, </a:t>
            </a:r>
            <a:r>
              <a:rPr lang="en-GB" altLang="en-US" b="0" i="1" dirty="0"/>
              <a:t>do not despair</a:t>
            </a:r>
            <a:r>
              <a:rPr lang="en-GB" altLang="en-US" b="0" dirty="0"/>
              <a:t>!   Day to day rules can be learned by observing and participating in the WG.   If you are unsure about the operation of some procedure in WG11,  speak to one of the WG officers or the officers of its subgroups. </a:t>
            </a:r>
          </a:p>
        </p:txBody>
      </p:sp>
      <p:sp>
        <p:nvSpPr>
          <p:cNvPr id="2" name="Date Placeholder 1">
            <a:extLst>
              <a:ext uri="{FF2B5EF4-FFF2-40B4-BE49-F238E27FC236}">
                <a16:creationId xmlns:a16="http://schemas.microsoft.com/office/drawing/2014/main" id="{4689235F-48FE-404B-AFB6-EDDEE1F05F80}"/>
              </a:ext>
            </a:extLst>
          </p:cNvPr>
          <p:cNvSpPr>
            <a:spLocks noGrp="1"/>
          </p:cNvSpPr>
          <p:nvPr>
            <p:ph type="dt" idx="10"/>
          </p:nvPr>
        </p:nvSpPr>
        <p:spPr/>
        <p:txBody>
          <a:bodyPr/>
          <a:lstStyle/>
          <a:p>
            <a:r>
              <a:rPr lang="en-US" dirty="0"/>
              <a:t>July 2025</a:t>
            </a:r>
            <a:endParaRPr lang="en-GB" dirty="0"/>
          </a:p>
        </p:txBody>
      </p:sp>
      <p:sp>
        <p:nvSpPr>
          <p:cNvPr id="3" name="Rectangle 5">
            <a:extLst>
              <a:ext uri="{FF2B5EF4-FFF2-40B4-BE49-F238E27FC236}">
                <a16:creationId xmlns:a16="http://schemas.microsoft.com/office/drawing/2014/main" id="{2B298A9C-1A5C-FBB2-42F2-3080667A4D14}"/>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1">
            <a:extLst>
              <a:ext uri="{FF2B5EF4-FFF2-40B4-BE49-F238E27FC236}">
                <a16:creationId xmlns:a16="http://schemas.microsoft.com/office/drawing/2014/main" id="{D4EA22FF-37C4-4AB2-BF97-D286680135A9}"/>
              </a:ext>
            </a:extLst>
          </p:cNvPr>
          <p:cNvSpPr>
            <a:spLocks noGrp="1" noChangeArrowheads="1"/>
          </p:cNvSpPr>
          <p:nvPr>
            <p:ph type="title"/>
          </p:nvPr>
        </p:nvSpPr>
        <p:spPr>
          <a:xfrm>
            <a:off x="2209800" y="685800"/>
            <a:ext cx="7772400" cy="685800"/>
          </a:xfrm>
        </p:spPr>
        <p:txBody>
          <a:bodyPr/>
          <a:lstStyle/>
          <a:p>
            <a:r>
              <a:rPr lang="en-US" altLang="en-US"/>
              <a:t>IEEE-SA policy documents</a:t>
            </a:r>
          </a:p>
        </p:txBody>
      </p:sp>
      <p:sp>
        <p:nvSpPr>
          <p:cNvPr id="70659" name="Content Placeholder 2">
            <a:extLst>
              <a:ext uri="{FF2B5EF4-FFF2-40B4-BE49-F238E27FC236}">
                <a16:creationId xmlns:a16="http://schemas.microsoft.com/office/drawing/2014/main" id="{F7EEA15A-6ED1-422F-88FD-9E02F88CFC6D}"/>
              </a:ext>
            </a:extLst>
          </p:cNvPr>
          <p:cNvSpPr>
            <a:spLocks noGrp="1" noChangeArrowheads="1"/>
          </p:cNvSpPr>
          <p:nvPr>
            <p:ph idx="1"/>
          </p:nvPr>
        </p:nvSpPr>
        <p:spPr>
          <a:xfrm>
            <a:off x="915458" y="1276351"/>
            <a:ext cx="10460567" cy="5104977"/>
          </a:xfrm>
        </p:spPr>
        <p:txBody>
          <a:bodyPr/>
          <a:lstStyle/>
          <a:p>
            <a:r>
              <a:rPr lang="en-US" altLang="en-US" sz="1800" dirty="0"/>
              <a:t>IEEE Code of Ethics</a:t>
            </a:r>
          </a:p>
          <a:p>
            <a:pPr lvl="1"/>
            <a:r>
              <a:rPr lang="en-US" altLang="en-US" sz="1800" dirty="0">
                <a:hlinkClick r:id="rId3"/>
              </a:rPr>
              <a:t>http://www.ieee.org/about/corporate/governance/p7-8.html</a:t>
            </a:r>
            <a:r>
              <a:rPr lang="en-US" altLang="en-US" sz="1800" dirty="0"/>
              <a:t> </a:t>
            </a:r>
          </a:p>
          <a:p>
            <a:pPr lvl="1"/>
            <a:endParaRPr lang="en-US" altLang="en-US" sz="1800" dirty="0"/>
          </a:p>
          <a:p>
            <a:r>
              <a:rPr lang="en-US" altLang="en-US" sz="1800" dirty="0"/>
              <a:t>IEEE Standards Association (IEEE-SA) Affiliation FAQ</a:t>
            </a:r>
          </a:p>
          <a:p>
            <a:pPr lvl="1"/>
            <a:r>
              <a:rPr lang="en-US" altLang="en-US" sz="1800" dirty="0">
                <a:hlinkClick r:id="rId4"/>
              </a:rPr>
              <a:t>http://standards.ieee.org/faqs/affiliation.html</a:t>
            </a:r>
            <a:r>
              <a:rPr lang="en-US" altLang="en-US" sz="1800" dirty="0"/>
              <a:t> </a:t>
            </a:r>
          </a:p>
          <a:p>
            <a:pPr lvl="1"/>
            <a:endParaRPr lang="en-US" altLang="en-US" sz="1800" dirty="0"/>
          </a:p>
          <a:p>
            <a:r>
              <a:rPr lang="en-US" altLang="en-US" sz="1800" dirty="0"/>
              <a:t>Antitrust and Competition Policy</a:t>
            </a:r>
          </a:p>
          <a:p>
            <a:pPr lvl="1"/>
            <a:r>
              <a:rPr lang="en-US" altLang="en-US" sz="1800" dirty="0">
                <a:hlinkClick r:id="rId5"/>
              </a:rPr>
              <a:t>http://standards.ieee.org/resources/antitrust-guidelines.pdf</a:t>
            </a:r>
            <a:r>
              <a:rPr lang="en-US" altLang="en-US" sz="1800" dirty="0"/>
              <a:t>  </a:t>
            </a:r>
          </a:p>
          <a:p>
            <a:pPr lvl="1"/>
            <a:endParaRPr lang="en-US" altLang="en-US" sz="1800" dirty="0">
              <a:hlinkClick r:id="rId6"/>
            </a:endParaRPr>
          </a:p>
          <a:p>
            <a:r>
              <a:rPr lang="en-US" altLang="en-US" sz="1800" dirty="0"/>
              <a:t>Letter of Assurance Form</a:t>
            </a:r>
          </a:p>
          <a:p>
            <a:pPr lvl="1"/>
            <a:r>
              <a:rPr lang="en-US" altLang="en-US" sz="1800" dirty="0">
                <a:hlinkClick r:id="rId7"/>
              </a:rPr>
              <a:t>http://standards.ieee.org/develop/policies/bylaws/sect6-7.html#loa</a:t>
            </a:r>
            <a:r>
              <a:rPr lang="en-US" altLang="en-US" sz="1800" dirty="0"/>
              <a:t> </a:t>
            </a:r>
          </a:p>
          <a:p>
            <a:pPr lvl="1"/>
            <a:r>
              <a:rPr lang="en-US" altLang="en-US" sz="1800" dirty="0">
                <a:hlinkClick r:id="rId6"/>
              </a:rPr>
              <a:t>https://development.standards.ieee.org/myproject/Public//mytools/mob/loa.pdf</a:t>
            </a:r>
          </a:p>
          <a:p>
            <a:pPr lvl="1"/>
            <a:endParaRPr lang="en-US" altLang="en-US" sz="1800" dirty="0">
              <a:hlinkClick r:id="rId6"/>
            </a:endParaRPr>
          </a:p>
          <a:p>
            <a:r>
              <a:rPr lang="en-US" altLang="en-US" sz="1800" dirty="0"/>
              <a:t>IEEE-SA Patent Committee FAQ &amp; Patent slides</a:t>
            </a:r>
          </a:p>
          <a:p>
            <a:pPr lvl="1"/>
            <a:r>
              <a:rPr lang="en-US" altLang="en-US" sz="1800" dirty="0">
                <a:hlinkClick r:id="rId8"/>
              </a:rPr>
              <a:t>http://standards.ieee.org/board/pat/faq.pdf</a:t>
            </a:r>
            <a:r>
              <a:rPr lang="en-US" altLang="en-US" sz="1800" dirty="0"/>
              <a:t> and </a:t>
            </a:r>
            <a:r>
              <a:rPr lang="en-US" altLang="en-US" sz="1800" dirty="0">
                <a:hlinkClick r:id="rId6"/>
              </a:rPr>
              <a:t>http://standards.ieee.org/board/pat/pat-slideset.ppt</a:t>
            </a:r>
            <a:r>
              <a:rPr lang="en-US" altLang="en-US" sz="1800" dirty="0"/>
              <a:t> </a:t>
            </a:r>
          </a:p>
          <a:p>
            <a:pPr>
              <a:buFontTx/>
              <a:buNone/>
            </a:pPr>
            <a:endParaRPr lang="en-GB" altLang="en-US" sz="1200" dirty="0"/>
          </a:p>
        </p:txBody>
      </p:sp>
      <p:sp>
        <p:nvSpPr>
          <p:cNvPr id="2" name="Date Placeholder 1">
            <a:extLst>
              <a:ext uri="{FF2B5EF4-FFF2-40B4-BE49-F238E27FC236}">
                <a16:creationId xmlns:a16="http://schemas.microsoft.com/office/drawing/2014/main" id="{674246E7-1309-484F-A8EF-7CB056BC8676}"/>
              </a:ext>
            </a:extLst>
          </p:cNvPr>
          <p:cNvSpPr>
            <a:spLocks noGrp="1"/>
          </p:cNvSpPr>
          <p:nvPr>
            <p:ph type="dt" idx="10"/>
          </p:nvPr>
        </p:nvSpPr>
        <p:spPr/>
        <p:txBody>
          <a:bodyPr/>
          <a:lstStyle/>
          <a:p>
            <a:r>
              <a:rPr lang="en-US" dirty="0"/>
              <a:t>July 2025</a:t>
            </a:r>
            <a:endParaRPr lang="en-GB" dirty="0"/>
          </a:p>
        </p:txBody>
      </p:sp>
      <p:sp>
        <p:nvSpPr>
          <p:cNvPr id="3" name="Rectangle 5">
            <a:extLst>
              <a:ext uri="{FF2B5EF4-FFF2-40B4-BE49-F238E27FC236}">
                <a16:creationId xmlns:a16="http://schemas.microsoft.com/office/drawing/2014/main" id="{BCB4049C-0118-AF8A-AD7C-DCC0EC88A46E}"/>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le 1">
            <a:extLst>
              <a:ext uri="{FF2B5EF4-FFF2-40B4-BE49-F238E27FC236}">
                <a16:creationId xmlns:a16="http://schemas.microsoft.com/office/drawing/2014/main" id="{9118C8AC-492A-4844-8CC2-5AB194766B74}"/>
              </a:ext>
            </a:extLst>
          </p:cNvPr>
          <p:cNvSpPr>
            <a:spLocks noGrp="1" noChangeArrowheads="1"/>
          </p:cNvSpPr>
          <p:nvPr>
            <p:ph type="title"/>
          </p:nvPr>
        </p:nvSpPr>
        <p:spPr/>
        <p:txBody>
          <a:bodyPr/>
          <a:lstStyle/>
          <a:p>
            <a:r>
              <a:rPr lang="en-US" altLang="en-US"/>
              <a:t>Current IEEE-SA Rule documents</a:t>
            </a:r>
          </a:p>
        </p:txBody>
      </p:sp>
      <p:sp>
        <p:nvSpPr>
          <p:cNvPr id="72707" name="Content Placeholder 2">
            <a:extLst>
              <a:ext uri="{FF2B5EF4-FFF2-40B4-BE49-F238E27FC236}">
                <a16:creationId xmlns:a16="http://schemas.microsoft.com/office/drawing/2014/main" id="{2FFC494D-9CFD-453B-B3FE-7FF748ED12FE}"/>
              </a:ext>
            </a:extLst>
          </p:cNvPr>
          <p:cNvSpPr>
            <a:spLocks noGrp="1" noChangeArrowheads="1"/>
          </p:cNvSpPr>
          <p:nvPr>
            <p:ph idx="1"/>
          </p:nvPr>
        </p:nvSpPr>
        <p:spPr>
          <a:xfrm>
            <a:off x="983432" y="1600200"/>
            <a:ext cx="10441160" cy="4800600"/>
          </a:xfrm>
        </p:spPr>
        <p:txBody>
          <a:bodyPr/>
          <a:lstStyle/>
          <a:p>
            <a:endParaRPr lang="en-US" altLang="en-US" dirty="0"/>
          </a:p>
          <a:p>
            <a:r>
              <a:rPr lang="en-US" altLang="en-US" dirty="0"/>
              <a:t>The current version of the IEEE-SA Standards Board Bylaws is available at: </a:t>
            </a:r>
          </a:p>
          <a:p>
            <a:pPr lvl="1">
              <a:buFontTx/>
              <a:buNone/>
            </a:pPr>
            <a:r>
              <a:rPr lang="en-US" altLang="en-US" sz="1800" dirty="0">
                <a:hlinkClick r:id="rId3"/>
              </a:rPr>
              <a:t>https://standards.ieee.org/about/policies/bylaws</a:t>
            </a:r>
            <a:r>
              <a:rPr lang="en-US" altLang="en-US" sz="1800" dirty="0"/>
              <a:t>  (HTML version) </a:t>
            </a:r>
          </a:p>
          <a:p>
            <a:pPr lvl="1">
              <a:buFontTx/>
              <a:buNone/>
            </a:pPr>
            <a:r>
              <a:rPr lang="en-US" altLang="en-US" sz="1800" dirty="0">
                <a:hlinkClick r:id="rId4"/>
              </a:rPr>
              <a:t>https://standards.ieee.org/wp-content/uploads/import/documents/other/sb_bylaws.pdf</a:t>
            </a:r>
            <a:r>
              <a:rPr lang="en-US" altLang="en-US" sz="1800" dirty="0"/>
              <a:t> (PDF version)</a:t>
            </a:r>
            <a:r>
              <a:rPr lang="en-US" altLang="en-US" sz="1400" dirty="0"/>
              <a:t> </a:t>
            </a:r>
          </a:p>
          <a:p>
            <a:pPr>
              <a:buFontTx/>
              <a:buNone/>
            </a:pPr>
            <a:br>
              <a:rPr lang="en-US" altLang="en-US" sz="1600" dirty="0"/>
            </a:br>
            <a:endParaRPr lang="en-US" altLang="en-US" sz="1600" dirty="0"/>
          </a:p>
          <a:p>
            <a:r>
              <a:rPr lang="en-US" altLang="en-US" dirty="0"/>
              <a:t>The current version of the IEEE-SA Standards Board Operations Manual is available at: </a:t>
            </a:r>
          </a:p>
          <a:p>
            <a:pPr lvl="1">
              <a:buFontTx/>
              <a:buNone/>
            </a:pPr>
            <a:r>
              <a:rPr lang="en-US" altLang="en-US" sz="1800" dirty="0">
                <a:hlinkClick r:id="rId5"/>
              </a:rPr>
              <a:t>https://standards.ieee.org/about/policies/opman</a:t>
            </a:r>
            <a:r>
              <a:rPr lang="en-US" altLang="en-US" sz="1800" dirty="0"/>
              <a:t> (HTML version) </a:t>
            </a:r>
          </a:p>
          <a:p>
            <a:pPr lvl="1">
              <a:buFontTx/>
              <a:buNone/>
            </a:pPr>
            <a:r>
              <a:rPr lang="en-US" altLang="en-US" sz="1800" dirty="0">
                <a:hlinkClick r:id="rId6"/>
              </a:rPr>
              <a:t>https://standards.ieee.org/wp-content/uploads/import/documents/other/sb_om.pdf</a:t>
            </a:r>
            <a:r>
              <a:rPr lang="en-US" altLang="en-US" sz="1800" dirty="0"/>
              <a:t> (PDF version) </a:t>
            </a:r>
          </a:p>
          <a:p>
            <a:pPr>
              <a:buFontTx/>
              <a:buNone/>
            </a:pPr>
            <a:endParaRPr lang="en-GB" altLang="en-US" sz="1200" dirty="0"/>
          </a:p>
        </p:txBody>
      </p:sp>
      <p:sp>
        <p:nvSpPr>
          <p:cNvPr id="2" name="Date Placeholder 1">
            <a:extLst>
              <a:ext uri="{FF2B5EF4-FFF2-40B4-BE49-F238E27FC236}">
                <a16:creationId xmlns:a16="http://schemas.microsoft.com/office/drawing/2014/main" id="{90DE3FFD-BC46-451B-BD2A-EC96A97E6C17}"/>
              </a:ext>
            </a:extLst>
          </p:cNvPr>
          <p:cNvSpPr>
            <a:spLocks noGrp="1"/>
          </p:cNvSpPr>
          <p:nvPr>
            <p:ph type="dt" idx="10"/>
          </p:nvPr>
        </p:nvSpPr>
        <p:spPr/>
        <p:txBody>
          <a:bodyPr/>
          <a:lstStyle/>
          <a:p>
            <a:r>
              <a:rPr lang="en-US" dirty="0"/>
              <a:t>July 2025</a:t>
            </a:r>
            <a:endParaRPr lang="en-GB" dirty="0"/>
          </a:p>
        </p:txBody>
      </p:sp>
      <p:sp>
        <p:nvSpPr>
          <p:cNvPr id="3" name="Rectangle 5">
            <a:extLst>
              <a:ext uri="{FF2B5EF4-FFF2-40B4-BE49-F238E27FC236}">
                <a16:creationId xmlns:a16="http://schemas.microsoft.com/office/drawing/2014/main" id="{757E6CD2-5DB5-788C-0801-F4993215B741}"/>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2" name="Title 1">
            <a:extLst>
              <a:ext uri="{FF2B5EF4-FFF2-40B4-BE49-F238E27FC236}">
                <a16:creationId xmlns:a16="http://schemas.microsoft.com/office/drawing/2014/main" id="{B1B1AC61-0C35-43FB-BCAA-52F75AF238BE}"/>
              </a:ext>
            </a:extLst>
          </p:cNvPr>
          <p:cNvSpPr>
            <a:spLocks noGrp="1" noChangeArrowheads="1"/>
          </p:cNvSpPr>
          <p:nvPr>
            <p:ph type="ctrTitle"/>
          </p:nvPr>
        </p:nvSpPr>
        <p:spPr/>
        <p:txBody>
          <a:bodyPr/>
          <a:lstStyle/>
          <a:p>
            <a:r>
              <a:rPr lang="en-GB" altLang="en-US" sz="4400" dirty="0">
                <a:latin typeface="Arial" panose="020B0604020202020204" pitchFamily="34" charset="0"/>
                <a:cs typeface="Arial" panose="020B0604020202020204" pitchFamily="34" charset="0"/>
              </a:rPr>
              <a:t>IEEE-SA Patent Policy</a:t>
            </a:r>
            <a:endParaRPr lang="en-US" altLang="en-US" sz="4400" dirty="0">
              <a:latin typeface="Arial" panose="020B0604020202020204" pitchFamily="34" charset="0"/>
              <a:cs typeface="Arial" panose="020B0604020202020204" pitchFamily="34" charset="0"/>
            </a:endParaRPr>
          </a:p>
        </p:txBody>
      </p:sp>
      <p:sp>
        <p:nvSpPr>
          <p:cNvPr id="78853" name="Subtitle 7">
            <a:extLst>
              <a:ext uri="{FF2B5EF4-FFF2-40B4-BE49-F238E27FC236}">
                <a16:creationId xmlns:a16="http://schemas.microsoft.com/office/drawing/2014/main" id="{17A20770-5C97-402C-B888-56A5691E710A}"/>
              </a:ext>
            </a:extLst>
          </p:cNvPr>
          <p:cNvSpPr>
            <a:spLocks noGrp="1" noChangeArrowheads="1"/>
          </p:cNvSpPr>
          <p:nvPr>
            <p:ph type="subTitle" idx="1"/>
          </p:nvPr>
        </p:nvSpPr>
        <p:spPr/>
        <p:txBody>
          <a:bodyPr/>
          <a:lstStyle/>
          <a:p>
            <a:r>
              <a:rPr lang="en-US" altLang="en-US" dirty="0"/>
              <a:t>The following 4 slides are available at </a:t>
            </a:r>
            <a:r>
              <a:rPr lang="en-US" altLang="en-US" dirty="0">
                <a:hlinkClick r:id="rId3"/>
              </a:rPr>
              <a:t>https://development.standards.ieee.org/myproject/Public/mytools/mob/slideset.ppt</a:t>
            </a:r>
            <a:endParaRPr lang="en-US" altLang="en-US" dirty="0"/>
          </a:p>
          <a:p>
            <a:pPr lvl="1"/>
            <a:endParaRPr lang="en-US" altLang="en-US" dirty="0"/>
          </a:p>
        </p:txBody>
      </p:sp>
      <p:sp>
        <p:nvSpPr>
          <p:cNvPr id="2" name="Date Placeholder 1">
            <a:extLst>
              <a:ext uri="{FF2B5EF4-FFF2-40B4-BE49-F238E27FC236}">
                <a16:creationId xmlns:a16="http://schemas.microsoft.com/office/drawing/2014/main" id="{4EBB6DED-D438-4337-B60A-4EBD22AF994F}"/>
              </a:ext>
            </a:extLst>
          </p:cNvPr>
          <p:cNvSpPr>
            <a:spLocks noGrp="1"/>
          </p:cNvSpPr>
          <p:nvPr>
            <p:ph type="dt" idx="10"/>
          </p:nvPr>
        </p:nvSpPr>
        <p:spPr/>
        <p:txBody>
          <a:bodyPr/>
          <a:lstStyle/>
          <a:p>
            <a:r>
              <a:rPr lang="en-US" dirty="0"/>
              <a:t>July 2025</a:t>
            </a:r>
            <a:endParaRPr lang="en-GB" dirty="0"/>
          </a:p>
        </p:txBody>
      </p:sp>
      <p:sp>
        <p:nvSpPr>
          <p:cNvPr id="3" name="Rectangle 5">
            <a:extLst>
              <a:ext uri="{FF2B5EF4-FFF2-40B4-BE49-F238E27FC236}">
                <a16:creationId xmlns:a16="http://schemas.microsoft.com/office/drawing/2014/main" id="{9940DA81-09D1-1F43-E392-7E6F8B86FA76}"/>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B91EBD30-7206-4576-BEC2-2A11B755A5CC}"/>
              </a:ext>
            </a:extLst>
          </p:cNvPr>
          <p:cNvSpPr>
            <a:spLocks noGrp="1" noChangeArrowheads="1"/>
          </p:cNvSpPr>
          <p:nvPr>
            <p:ph type="title"/>
          </p:nvPr>
        </p:nvSpPr>
        <p:spPr>
          <a:xfrm>
            <a:off x="1676400" y="9144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a:extLst>
              <a:ext uri="{FF2B5EF4-FFF2-40B4-BE49-F238E27FC236}">
                <a16:creationId xmlns:a16="http://schemas.microsoft.com/office/drawing/2014/main" id="{00008934-5EFD-45DD-88A1-058A120D4EB1}"/>
              </a:ext>
            </a:extLst>
          </p:cNvPr>
          <p:cNvSpPr>
            <a:spLocks noGrp="1" noChangeArrowheads="1"/>
          </p:cNvSpPr>
          <p:nvPr>
            <p:ph type="body" idx="1"/>
          </p:nvPr>
        </p:nvSpPr>
        <p:spPr>
          <a:xfrm>
            <a:off x="929218" y="1760363"/>
            <a:ext cx="10495374" cy="4183237"/>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2" name="Date Placeholder 1">
            <a:extLst>
              <a:ext uri="{FF2B5EF4-FFF2-40B4-BE49-F238E27FC236}">
                <a16:creationId xmlns:a16="http://schemas.microsoft.com/office/drawing/2014/main" id="{8EA9E857-9E9A-4E98-9134-ED24F9612B4C}"/>
              </a:ext>
            </a:extLst>
          </p:cNvPr>
          <p:cNvSpPr>
            <a:spLocks noGrp="1"/>
          </p:cNvSpPr>
          <p:nvPr>
            <p:ph type="dt" idx="10"/>
          </p:nvPr>
        </p:nvSpPr>
        <p:spPr/>
        <p:txBody>
          <a:bodyPr/>
          <a:lstStyle/>
          <a:p>
            <a:r>
              <a:rPr lang="en-US" dirty="0"/>
              <a:t>July 2025</a:t>
            </a:r>
            <a:endParaRPr lang="en-GB" dirty="0"/>
          </a:p>
        </p:txBody>
      </p:sp>
      <p:sp>
        <p:nvSpPr>
          <p:cNvPr id="3" name="Rectangle 5">
            <a:extLst>
              <a:ext uri="{FF2B5EF4-FFF2-40B4-BE49-F238E27FC236}">
                <a16:creationId xmlns:a16="http://schemas.microsoft.com/office/drawing/2014/main" id="{E6CB4FB2-56C8-8A89-6761-2725533AF7F5}"/>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3F4648BE-4E1E-45B6-BBF8-2573AE80D542}"/>
              </a:ext>
            </a:extLst>
          </p:cNvPr>
          <p:cNvSpPr>
            <a:spLocks noGrp="1" noChangeArrowheads="1"/>
          </p:cNvSpPr>
          <p:nvPr>
            <p:ph type="title"/>
          </p:nvPr>
        </p:nvSpPr>
        <p:spPr>
          <a:xfrm>
            <a:off x="2209800" y="873579"/>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a:extLst>
              <a:ext uri="{FF2B5EF4-FFF2-40B4-BE49-F238E27FC236}">
                <a16:creationId xmlns:a16="http://schemas.microsoft.com/office/drawing/2014/main" id="{9B11862B-C10B-4739-894F-E4447DFCA58C}"/>
              </a:ext>
            </a:extLst>
          </p:cNvPr>
          <p:cNvSpPr>
            <a:spLocks noGrp="1" noChangeArrowheads="1"/>
          </p:cNvSpPr>
          <p:nvPr>
            <p:ph type="body" idx="1"/>
          </p:nvPr>
        </p:nvSpPr>
        <p:spPr>
          <a:xfrm>
            <a:off x="929218" y="1864178"/>
            <a:ext cx="10423366" cy="4229117"/>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a:buSzPct val="150000"/>
              <a:buFont typeface="Arial" panose="020B0604020202020204" pitchFamily="34" charset="0"/>
              <a:buChar char="•"/>
              <a:defRPr/>
            </a:pPr>
            <a:endParaRPr lang="en-US" altLang="en-US" sz="2000" dirty="0">
              <a:solidFill>
                <a:schemeClr val="tx1"/>
              </a:solidFill>
              <a:latin typeface="Calibri" pitchFamily="34" charset="0"/>
              <a:cs typeface="Calibri" pitchFamily="34" charset="0"/>
            </a:endParaRP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2" name="Date Placeholder 1">
            <a:extLst>
              <a:ext uri="{FF2B5EF4-FFF2-40B4-BE49-F238E27FC236}">
                <a16:creationId xmlns:a16="http://schemas.microsoft.com/office/drawing/2014/main" id="{8FAA35CE-378E-4334-B6E4-A51FD0C49E88}"/>
              </a:ext>
            </a:extLst>
          </p:cNvPr>
          <p:cNvSpPr>
            <a:spLocks noGrp="1"/>
          </p:cNvSpPr>
          <p:nvPr>
            <p:ph type="dt" idx="10"/>
          </p:nvPr>
        </p:nvSpPr>
        <p:spPr>
          <a:xfrm>
            <a:off x="929218" y="354936"/>
            <a:ext cx="2499783" cy="273050"/>
          </a:xfrm>
        </p:spPr>
        <p:txBody>
          <a:bodyPr/>
          <a:lstStyle/>
          <a:p>
            <a:r>
              <a:rPr lang="en-US" dirty="0"/>
              <a:t>July 2025</a:t>
            </a:r>
            <a:endParaRPr lang="en-GB" dirty="0"/>
          </a:p>
        </p:txBody>
      </p:sp>
      <p:sp>
        <p:nvSpPr>
          <p:cNvPr id="3" name="Rectangle 5">
            <a:extLst>
              <a:ext uri="{FF2B5EF4-FFF2-40B4-BE49-F238E27FC236}">
                <a16:creationId xmlns:a16="http://schemas.microsoft.com/office/drawing/2014/main" id="{F0BE0205-781E-A100-2C34-73AEBFF1BDA6}"/>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July IEEE 802 plenary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839415" y="1787046"/>
            <a:ext cx="10550369" cy="4649786"/>
          </a:xfrm>
        </p:spPr>
        <p:txBody>
          <a:bodyPr/>
          <a:lstStyle/>
          <a:p>
            <a:pPr>
              <a:buFont typeface="Arial" panose="020B0604020202020204" pitchFamily="34" charset="0"/>
              <a:buChar char="•"/>
            </a:pPr>
            <a:r>
              <a:rPr lang="en-US" altLang="en-US" b="0" dirty="0"/>
              <a:t>This meeting is part of the July IEEE 802 plenary 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a:t>
            </a:r>
          </a:p>
          <a:p>
            <a:pPr marL="0" indent="0"/>
            <a:r>
              <a:rPr lang="en-US" altLang="en-US" b="0" dirty="0"/>
              <a:t>	</a:t>
            </a:r>
            <a:r>
              <a:rPr lang="en-US" altLang="en-US" b="0" dirty="0">
                <a:hlinkClick r:id="rId3"/>
              </a:rPr>
              <a:t>https://cvent.me/xAYo82</a:t>
            </a:r>
            <a:r>
              <a:rPr lang="en-US" altLang="en-US" b="0" dirty="0"/>
              <a:t> </a:t>
            </a:r>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
        <p:nvSpPr>
          <p:cNvPr id="29703" name="Rectangle 4">
            <a:extLst>
              <a:ext uri="{FF2B5EF4-FFF2-40B4-BE49-F238E27FC236}">
                <a16:creationId xmlns:a16="http://schemas.microsoft.com/office/drawing/2014/main" id="{B73DE696-F46C-451C-98BC-2F62C4E1598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2025</a:t>
            </a:r>
          </a:p>
        </p:txBody>
      </p:sp>
      <p:sp>
        <p:nvSpPr>
          <p:cNvPr id="2" name="Rectangle 5">
            <a:extLst>
              <a:ext uri="{FF2B5EF4-FFF2-40B4-BE49-F238E27FC236}">
                <a16:creationId xmlns:a16="http://schemas.microsoft.com/office/drawing/2014/main" id="{1C7DA76F-6B30-05C9-65C6-466AB9F2B221}"/>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23952174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6E936604-621A-469B-AFF9-63152593C638}"/>
              </a:ext>
            </a:extLst>
          </p:cNvPr>
          <p:cNvSpPr>
            <a:spLocks noGrp="1" noChangeArrowheads="1"/>
          </p:cNvSpPr>
          <p:nvPr>
            <p:ph type="title"/>
          </p:nvPr>
        </p:nvSpPr>
        <p:spPr>
          <a:xfrm>
            <a:off x="1752600" y="32385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a:extLst>
              <a:ext uri="{FF2B5EF4-FFF2-40B4-BE49-F238E27FC236}">
                <a16:creationId xmlns:a16="http://schemas.microsoft.com/office/drawing/2014/main" id="{01FFC5A2-5703-48AD-B882-F26397C9AABA}"/>
              </a:ext>
            </a:extLst>
          </p:cNvPr>
          <p:cNvSpPr>
            <a:spLocks noGrp="1" noChangeArrowheads="1"/>
          </p:cNvSpPr>
          <p:nvPr>
            <p:ph type="body" idx="1"/>
          </p:nvPr>
        </p:nvSpPr>
        <p:spPr>
          <a:xfrm>
            <a:off x="983432" y="1371600"/>
            <a:ext cx="10297144"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a:t>
            </a:r>
            <a:r>
              <a:rPr lang="en-US" altLang="en-US" sz="1400" dirty="0">
                <a:solidFill>
                  <a:schemeClr val="tx1"/>
                </a:solidFill>
                <a:latin typeface="Calibri" panose="020F0502020204030204" pitchFamily="34" charset="0"/>
                <a:cs typeface="Calibri" panose="020F0502020204030204" pitchFamily="34" charset="0"/>
                <a:hlinkClick r:id="rId2"/>
              </a:rPr>
              <a:t>http://standards.ieee.org/develop/policies/antitrust.pdf</a:t>
            </a:r>
            <a:r>
              <a:rPr lang="en-US" altLang="en-US" sz="1400" dirty="0">
                <a:solidFill>
                  <a:schemeClr val="tx1"/>
                </a:solidFill>
                <a:latin typeface="Calibri" panose="020F0502020204030204" pitchFamily="34" charset="0"/>
                <a:cs typeface="Calibri" panose="020F0502020204030204" pitchFamily="34" charset="0"/>
              </a:rPr>
              <a:t> </a:t>
            </a:r>
          </a:p>
        </p:txBody>
      </p:sp>
      <p:sp>
        <p:nvSpPr>
          <p:cNvPr id="2" name="Date Placeholder 1">
            <a:extLst>
              <a:ext uri="{FF2B5EF4-FFF2-40B4-BE49-F238E27FC236}">
                <a16:creationId xmlns:a16="http://schemas.microsoft.com/office/drawing/2014/main" id="{A020057F-CE1D-4AA7-9553-F39BA30993E7}"/>
              </a:ext>
            </a:extLst>
          </p:cNvPr>
          <p:cNvSpPr>
            <a:spLocks noGrp="1"/>
          </p:cNvSpPr>
          <p:nvPr>
            <p:ph type="dt" idx="10"/>
          </p:nvPr>
        </p:nvSpPr>
        <p:spPr/>
        <p:txBody>
          <a:bodyPr/>
          <a:lstStyle/>
          <a:p>
            <a:r>
              <a:rPr lang="en-US" dirty="0"/>
              <a:t>July 2025</a:t>
            </a:r>
            <a:endParaRPr lang="en-GB" dirty="0"/>
          </a:p>
        </p:txBody>
      </p:sp>
      <p:sp>
        <p:nvSpPr>
          <p:cNvPr id="3" name="Rectangle 5">
            <a:extLst>
              <a:ext uri="{FF2B5EF4-FFF2-40B4-BE49-F238E27FC236}">
                <a16:creationId xmlns:a16="http://schemas.microsoft.com/office/drawing/2014/main" id="{E9306C86-03A6-CFD5-9E72-95FF3A58B036}"/>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7663CE7A-4100-49B6-A3C0-6F4C36649CCE}"/>
              </a:ext>
            </a:extLst>
          </p:cNvPr>
          <p:cNvSpPr>
            <a:spLocks noGrp="1" noChangeArrowheads="1"/>
          </p:cNvSpPr>
          <p:nvPr>
            <p:ph type="title"/>
          </p:nvPr>
        </p:nvSpPr>
        <p:spPr>
          <a:xfrm>
            <a:off x="1905000" y="685800"/>
            <a:ext cx="8458200" cy="6096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11267" name="Rectangle 3">
            <a:extLst>
              <a:ext uri="{FF2B5EF4-FFF2-40B4-BE49-F238E27FC236}">
                <a16:creationId xmlns:a16="http://schemas.microsoft.com/office/drawing/2014/main" id="{89E5F18C-9F55-4B4C-8779-902D097B34C1}"/>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a:extLst>
              <a:ext uri="{FF2B5EF4-FFF2-40B4-BE49-F238E27FC236}">
                <a16:creationId xmlns:a16="http://schemas.microsoft.com/office/drawing/2014/main" id="{3184E252-07B5-4094-940C-4EDF80BE12BC}"/>
              </a:ext>
            </a:extLst>
          </p:cNvPr>
          <p:cNvSpPr>
            <a:spLocks noChangeArrowheads="1"/>
          </p:cNvSpPr>
          <p:nvPr/>
        </p:nvSpPr>
        <p:spPr bwMode="auto">
          <a:xfrm>
            <a:off x="929218" y="1447800"/>
            <a:ext cx="10423366"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4"/>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cs typeface="Calibri" panose="020F0502020204030204" pitchFamily="34" charset="0"/>
              </a:rPr>
              <a:t>	</a:t>
            </a:r>
            <a:r>
              <a:rPr lang="en-US" altLang="en-US" sz="2000" b="1" i="1" dirty="0">
                <a:solidFill>
                  <a:schemeClr val="tx1"/>
                </a:solidFill>
                <a:latin typeface="Calibri" panose="020F0502020204030204" pitchFamily="34" charset="0"/>
                <a:cs typeface="Calibri" panose="020F0502020204030204" pitchFamily="34" charset="0"/>
                <a:hlinkClick r:id="rId5"/>
              </a:rPr>
              <a:t>http://standards.ieee.org/about/sasb/patcom/materials.html</a:t>
            </a:r>
            <a:r>
              <a:rPr lang="en-US" altLang="en-US" sz="2000"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2000"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dirty="0">
              <a:solidFill>
                <a:schemeClr val="tx1"/>
              </a:solidFill>
              <a:latin typeface="Calibri" panose="020F0502020204030204" pitchFamily="34" charset="0"/>
              <a:cs typeface="Calibri" panose="020F0502020204030204" pitchFamily="34" charset="0"/>
            </a:endParaRPr>
          </a:p>
        </p:txBody>
      </p:sp>
      <p:sp>
        <p:nvSpPr>
          <p:cNvPr id="2" name="Date Placeholder 1">
            <a:extLst>
              <a:ext uri="{FF2B5EF4-FFF2-40B4-BE49-F238E27FC236}">
                <a16:creationId xmlns:a16="http://schemas.microsoft.com/office/drawing/2014/main" id="{4C45A573-499D-479E-992D-3C754053DB22}"/>
              </a:ext>
            </a:extLst>
          </p:cNvPr>
          <p:cNvSpPr>
            <a:spLocks noGrp="1"/>
          </p:cNvSpPr>
          <p:nvPr>
            <p:ph type="dt" idx="10"/>
          </p:nvPr>
        </p:nvSpPr>
        <p:spPr/>
        <p:txBody>
          <a:bodyPr/>
          <a:lstStyle/>
          <a:p>
            <a:r>
              <a:rPr lang="en-US" dirty="0"/>
              <a:t>July 2025</a:t>
            </a:r>
            <a:endParaRPr lang="en-GB" dirty="0"/>
          </a:p>
        </p:txBody>
      </p:sp>
      <p:sp>
        <p:nvSpPr>
          <p:cNvPr id="3" name="Rectangle 5">
            <a:extLst>
              <a:ext uri="{FF2B5EF4-FFF2-40B4-BE49-F238E27FC236}">
                <a16:creationId xmlns:a16="http://schemas.microsoft.com/office/drawing/2014/main" id="{01966405-A198-6EA0-1DFE-BB80E8081519}"/>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2" name="Rectangle 4">
            <a:extLst>
              <a:ext uri="{FF2B5EF4-FFF2-40B4-BE49-F238E27FC236}">
                <a16:creationId xmlns:a16="http://schemas.microsoft.com/office/drawing/2014/main" id="{7FD2E8B9-0CEF-4D86-A9D1-D3FE4BB2C64C}"/>
              </a:ext>
            </a:extLst>
          </p:cNvPr>
          <p:cNvSpPr>
            <a:spLocks noGrp="1" noChangeArrowheads="1"/>
          </p:cNvSpPr>
          <p:nvPr>
            <p:ph type="ctrTitle"/>
          </p:nvPr>
        </p:nvSpPr>
        <p:spPr/>
        <p:txBody>
          <a:bodyPr/>
          <a:lstStyle/>
          <a:p>
            <a:r>
              <a:rPr lang="en-GB" altLang="en-US" sz="4400" dirty="0">
                <a:latin typeface="Arial" panose="020B0604020202020204" pitchFamily="34" charset="0"/>
                <a:cs typeface="Arial" panose="020B0604020202020204" pitchFamily="34" charset="0"/>
              </a:rPr>
              <a:t>Copyright</a:t>
            </a:r>
          </a:p>
        </p:txBody>
      </p:sp>
      <p:sp>
        <p:nvSpPr>
          <p:cNvPr id="2" name="Date Placeholder 1">
            <a:extLst>
              <a:ext uri="{FF2B5EF4-FFF2-40B4-BE49-F238E27FC236}">
                <a16:creationId xmlns:a16="http://schemas.microsoft.com/office/drawing/2014/main" id="{7983229A-57AB-4739-ACAE-E4455B71FDC5}"/>
              </a:ext>
            </a:extLst>
          </p:cNvPr>
          <p:cNvSpPr>
            <a:spLocks noGrp="1"/>
          </p:cNvSpPr>
          <p:nvPr>
            <p:ph type="dt" idx="10"/>
          </p:nvPr>
        </p:nvSpPr>
        <p:spPr/>
        <p:txBody>
          <a:bodyPr/>
          <a:lstStyle/>
          <a:p>
            <a:r>
              <a:rPr lang="en-US" dirty="0"/>
              <a:t>July 2025</a:t>
            </a:r>
            <a:endParaRPr lang="en-GB" dirty="0"/>
          </a:p>
        </p:txBody>
      </p:sp>
      <p:sp>
        <p:nvSpPr>
          <p:cNvPr id="3" name="Rectangle 5">
            <a:extLst>
              <a:ext uri="{FF2B5EF4-FFF2-40B4-BE49-F238E27FC236}">
                <a16:creationId xmlns:a16="http://schemas.microsoft.com/office/drawing/2014/main" id="{0C44FB07-3561-8BA4-2121-1259F33B2E02}"/>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3939383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839416" y="1484784"/>
            <a:ext cx="10550368" cy="4320480"/>
          </a:xfrm>
        </p:spPr>
        <p:txBody>
          <a:bodyPr>
            <a:normAutofit/>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5" name="Date Placeholder 4"/>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July 2025</a:t>
            </a:r>
            <a:endParaRPr lang="en-GB" dirty="0"/>
          </a:p>
        </p:txBody>
      </p:sp>
      <p:sp>
        <p:nvSpPr>
          <p:cNvPr id="4" name="Rectangle 5">
            <a:extLst>
              <a:ext uri="{FF2B5EF4-FFF2-40B4-BE49-F238E27FC236}">
                <a16:creationId xmlns:a16="http://schemas.microsoft.com/office/drawing/2014/main" id="{B1909BD1-826C-FE0C-C1DB-3A18220F07F8}"/>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34646500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 (updated)</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767408" y="1628800"/>
            <a:ext cx="10729192" cy="4680520"/>
          </a:xfrm>
        </p:spPr>
        <p:txBody>
          <a:bodyPr>
            <a:noAutofit/>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Best Practices for IEEE Standards Development </a:t>
            </a:r>
          </a:p>
          <a:p>
            <a:pPr marL="800100" lvl="1">
              <a:buSzPct val="150000"/>
              <a:buFont typeface="Arial" panose="020B0604020202020204" pitchFamily="34" charset="0"/>
              <a:buChar char="•"/>
            </a:pPr>
            <a:r>
              <a:rPr lang="en-US" sz="1600" dirty="0">
                <a:hlinkClick r:id="rId5"/>
              </a:rPr>
              <a:t>https://standards.ieee.org/wp-content/uploads/2022/02/copyright-best-practices-wg-chairs.pdf</a:t>
            </a:r>
          </a:p>
          <a:p>
            <a:pPr marL="400050">
              <a:buSzPct val="150000"/>
              <a:buFont typeface="Arial" panose="020B0604020202020204" pitchFamily="34" charset="0"/>
              <a:buChar char="•"/>
            </a:pPr>
            <a:r>
              <a:rPr lang="en-US" sz="1800" dirty="0"/>
              <a:t>IEEE SA Trademark FAQs</a:t>
            </a:r>
          </a:p>
          <a:p>
            <a:pPr marL="800100" lvl="1">
              <a:buSzPct val="150000"/>
              <a:buFont typeface="Arial" panose="020B0604020202020204" pitchFamily="34" charset="0"/>
              <a:buChar char="•"/>
            </a:pPr>
            <a:r>
              <a:rPr lang="en-US" sz="1600" dirty="0">
                <a:hlinkClick r:id="rId6"/>
              </a:rPr>
              <a:t>https://standards.ieee.org/ipr/trademark-faqs-for-contributions</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p:txBody>
      </p:sp>
      <p:sp>
        <p:nvSpPr>
          <p:cNvPr id="5" name="Date Placeholder 4"/>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July 2025</a:t>
            </a:r>
            <a:endParaRPr lang="en-GB" dirty="0"/>
          </a:p>
        </p:txBody>
      </p:sp>
      <p:sp>
        <p:nvSpPr>
          <p:cNvPr id="4" name="Rectangle 5">
            <a:extLst>
              <a:ext uri="{FF2B5EF4-FFF2-40B4-BE49-F238E27FC236}">
                <a16:creationId xmlns:a16="http://schemas.microsoft.com/office/drawing/2014/main" id="{B6FB4D54-5434-4982-602E-FA8143C753A7}"/>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1311718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2" name="Rectangle 4">
            <a:extLst>
              <a:ext uri="{FF2B5EF4-FFF2-40B4-BE49-F238E27FC236}">
                <a16:creationId xmlns:a16="http://schemas.microsoft.com/office/drawing/2014/main" id="{7FD2E8B9-0CEF-4D86-A9D1-D3FE4BB2C64C}"/>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Participation</a:t>
            </a:r>
          </a:p>
        </p:txBody>
      </p:sp>
      <p:sp>
        <p:nvSpPr>
          <p:cNvPr id="2" name="Date Placeholder 1">
            <a:extLst>
              <a:ext uri="{FF2B5EF4-FFF2-40B4-BE49-F238E27FC236}">
                <a16:creationId xmlns:a16="http://schemas.microsoft.com/office/drawing/2014/main" id="{53AF86F5-2EB3-464A-AF57-950C942EBD66}"/>
              </a:ext>
            </a:extLst>
          </p:cNvPr>
          <p:cNvSpPr>
            <a:spLocks noGrp="1"/>
          </p:cNvSpPr>
          <p:nvPr>
            <p:ph type="dt" idx="10"/>
          </p:nvPr>
        </p:nvSpPr>
        <p:spPr/>
        <p:txBody>
          <a:bodyPr/>
          <a:lstStyle/>
          <a:p>
            <a:r>
              <a:rPr lang="en-US" dirty="0"/>
              <a:t>July 2025</a:t>
            </a:r>
            <a:endParaRPr lang="en-GB" dirty="0"/>
          </a:p>
        </p:txBody>
      </p:sp>
      <p:sp>
        <p:nvSpPr>
          <p:cNvPr id="3" name="Rectangle 5">
            <a:extLst>
              <a:ext uri="{FF2B5EF4-FFF2-40B4-BE49-F238E27FC236}">
                <a16:creationId xmlns:a16="http://schemas.microsoft.com/office/drawing/2014/main" id="{C20E920E-880A-2D40-0B7E-1363789A31BA}"/>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July 2025</a:t>
            </a:r>
            <a:endParaRPr lang="en-GB" dirty="0"/>
          </a:p>
        </p:txBody>
      </p:sp>
      <p:sp>
        <p:nvSpPr>
          <p:cNvPr id="5" name="Rectangle 5">
            <a:extLst>
              <a:ext uri="{FF2B5EF4-FFF2-40B4-BE49-F238E27FC236}">
                <a16:creationId xmlns:a16="http://schemas.microsoft.com/office/drawing/2014/main" id="{E786DE5E-AF2C-CC9E-A941-5FB784F30587}"/>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19330839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July 2025</a:t>
            </a:r>
            <a:endParaRPr lang="en-GB" dirty="0"/>
          </a:p>
        </p:txBody>
      </p:sp>
      <p:sp>
        <p:nvSpPr>
          <p:cNvPr id="5" name="Rectangle 5">
            <a:extLst>
              <a:ext uri="{FF2B5EF4-FFF2-40B4-BE49-F238E27FC236}">
                <a16:creationId xmlns:a16="http://schemas.microsoft.com/office/drawing/2014/main" id="{FA4E741B-A3D6-B623-242D-7FA325363E5C}"/>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134370586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July 2025</a:t>
            </a:r>
            <a:endParaRPr lang="en-GB" dirty="0"/>
          </a:p>
        </p:txBody>
      </p:sp>
      <p:sp>
        <p:nvSpPr>
          <p:cNvPr id="5" name="Rectangle 5">
            <a:extLst>
              <a:ext uri="{FF2B5EF4-FFF2-40B4-BE49-F238E27FC236}">
                <a16:creationId xmlns:a16="http://schemas.microsoft.com/office/drawing/2014/main" id="{F50303DC-D1B3-255F-EB14-55A3AB977666}"/>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96954274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2" name="Rectangle 4">
            <a:extLst>
              <a:ext uri="{FF2B5EF4-FFF2-40B4-BE49-F238E27FC236}">
                <a16:creationId xmlns:a16="http://schemas.microsoft.com/office/drawing/2014/main" id="{7FD2E8B9-0CEF-4D86-A9D1-D3FE4BB2C64C}"/>
              </a:ext>
            </a:extLst>
          </p:cNvPr>
          <p:cNvSpPr>
            <a:spLocks noGrp="1" noChangeArrowheads="1"/>
          </p:cNvSpPr>
          <p:nvPr>
            <p:ph type="ctrTitle"/>
          </p:nvPr>
        </p:nvSpPr>
        <p:spPr/>
        <p:txBody>
          <a:bodyPr/>
          <a:lstStyle/>
          <a:p>
            <a:r>
              <a:rPr lang="en-US" altLang="en-US" sz="4400" dirty="0">
                <a:latin typeface="Arial" panose="020B0604020202020204" pitchFamily="34" charset="0"/>
                <a:cs typeface="Arial" panose="020B0604020202020204" pitchFamily="34" charset="0"/>
              </a:rPr>
              <a:t>E</a:t>
            </a:r>
            <a:r>
              <a:rPr lang="en-GB" altLang="en-US" sz="4400" dirty="0">
                <a:latin typeface="Arial" panose="020B0604020202020204" pitchFamily="34" charset="0"/>
                <a:cs typeface="Arial" panose="020B0604020202020204" pitchFamily="34" charset="0"/>
              </a:rPr>
              <a:t>vent Conduct</a:t>
            </a:r>
          </a:p>
        </p:txBody>
      </p:sp>
      <p:sp>
        <p:nvSpPr>
          <p:cNvPr id="2" name="Date Placeholder 1">
            <a:extLst>
              <a:ext uri="{FF2B5EF4-FFF2-40B4-BE49-F238E27FC236}">
                <a16:creationId xmlns:a16="http://schemas.microsoft.com/office/drawing/2014/main" id="{53AF86F5-2EB3-464A-AF57-950C942EBD66}"/>
              </a:ext>
            </a:extLst>
          </p:cNvPr>
          <p:cNvSpPr>
            <a:spLocks noGrp="1"/>
          </p:cNvSpPr>
          <p:nvPr>
            <p:ph type="dt" idx="10"/>
          </p:nvPr>
        </p:nvSpPr>
        <p:spPr/>
        <p:txBody>
          <a:bodyPr/>
          <a:lstStyle/>
          <a:p>
            <a:r>
              <a:rPr lang="en-US" dirty="0"/>
              <a:t>July 2025</a:t>
            </a:r>
            <a:endParaRPr lang="en-GB" dirty="0"/>
          </a:p>
        </p:txBody>
      </p:sp>
      <p:sp>
        <p:nvSpPr>
          <p:cNvPr id="3" name="Rectangle 5">
            <a:extLst>
              <a:ext uri="{FF2B5EF4-FFF2-40B4-BE49-F238E27FC236}">
                <a16:creationId xmlns:a16="http://schemas.microsoft.com/office/drawing/2014/main" id="{4FC1D6ED-09F6-F959-DC60-94B1BA8D23E1}"/>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11418095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2286000" y="609600"/>
            <a:ext cx="7772400" cy="914400"/>
          </a:xfrm>
        </p:spPr>
        <p:txBody>
          <a:bodyPr/>
          <a:lstStyle/>
          <a:p>
            <a:r>
              <a:rPr lang="en-GB" altLang="en-US" dirty="0"/>
              <a:t>Logistics (Onsite)</a:t>
            </a:r>
            <a:endParaRPr lang="en-US" altLang="en-US" dirty="0"/>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929217" y="1447800"/>
            <a:ext cx="10460567" cy="4876800"/>
          </a:xfrm>
        </p:spPr>
        <p:txBody>
          <a:bodyPr/>
          <a:lstStyle/>
          <a:p>
            <a:pPr>
              <a:buFont typeface="Arial" panose="020B0604020202020204" pitchFamily="34" charset="0"/>
              <a:buChar char="•"/>
            </a:pPr>
            <a:r>
              <a:rPr lang="en-US" altLang="en-US" b="0" dirty="0"/>
              <a:t>Some important information has been compiled to help you make the most of your Onsite In-Person experience and is available on the document server (Mentor): </a:t>
            </a:r>
          </a:p>
          <a:p>
            <a:pPr>
              <a:buFont typeface="Arial" panose="020B0604020202020204" pitchFamily="34" charset="0"/>
              <a:buChar char="•"/>
            </a:pPr>
            <a:r>
              <a:rPr lang="en-US" altLang="en-US" b="0" dirty="0">
                <a:hlinkClick r:id="rId3"/>
              </a:rPr>
              <a:t>https://mentor.ieee.org/802-ec/dcn/25/ec-25-0133-03-LMSC-mad-802-0725-things-to-know-madrid.pptx</a:t>
            </a:r>
            <a:r>
              <a:rPr lang="en-US" altLang="en-US" b="0" dirty="0"/>
              <a:t> </a:t>
            </a:r>
          </a:p>
        </p:txBody>
      </p:sp>
      <p:sp>
        <p:nvSpPr>
          <p:cNvPr id="29703" name="Rectangle 4">
            <a:extLst>
              <a:ext uri="{FF2B5EF4-FFF2-40B4-BE49-F238E27FC236}">
                <a16:creationId xmlns:a16="http://schemas.microsoft.com/office/drawing/2014/main" id="{B73DE696-F46C-451C-98BC-2F62C4E1598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2025</a:t>
            </a:r>
          </a:p>
        </p:txBody>
      </p:sp>
      <p:sp>
        <p:nvSpPr>
          <p:cNvPr id="2" name="Rectangle 5">
            <a:extLst>
              <a:ext uri="{FF2B5EF4-FFF2-40B4-BE49-F238E27FC236}">
                <a16:creationId xmlns:a16="http://schemas.microsoft.com/office/drawing/2014/main" id="{5B3427FD-1CE0-641A-EB7A-4DA81AC8A98E}"/>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248772457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July 2025</a:t>
            </a:r>
            <a:endParaRPr lang="en-GB" dirty="0"/>
          </a:p>
        </p:txBody>
      </p:sp>
      <p:sp>
        <p:nvSpPr>
          <p:cNvPr id="11" name="Title 1">
            <a:extLst>
              <a:ext uri="{FF2B5EF4-FFF2-40B4-BE49-F238E27FC236}">
                <a16:creationId xmlns:a16="http://schemas.microsoft.com/office/drawing/2014/main" id="{6FB49D9B-0F1E-4A21-BA7E-3F86E90F4F1E}"/>
              </a:ext>
            </a:extLst>
          </p:cNvPr>
          <p:cNvSpPr>
            <a:spLocks noGrp="1"/>
          </p:cNvSpPr>
          <p:nvPr>
            <p:ph type="title"/>
          </p:nvPr>
        </p:nvSpPr>
        <p:spPr>
          <a:xfrm>
            <a:off x="914401" y="685801"/>
            <a:ext cx="10361084" cy="1065213"/>
          </a:xfrm>
        </p:spPr>
        <p:txBody>
          <a:bodyPr/>
          <a:lstStyle/>
          <a:p>
            <a:pPr lvl="0"/>
            <a:r>
              <a:rPr lang="en-US" dirty="0"/>
              <a:t>IEEE Event Conduct and Safety Statement</a:t>
            </a:r>
          </a:p>
        </p:txBody>
      </p:sp>
      <p:sp>
        <p:nvSpPr>
          <p:cNvPr id="9" name="Content Placeholder 2">
            <a:extLst>
              <a:ext uri="{FF2B5EF4-FFF2-40B4-BE49-F238E27FC236}">
                <a16:creationId xmlns:a16="http://schemas.microsoft.com/office/drawing/2014/main" id="{B463F8AD-53CA-496C-B28A-F74AE7E52CED}"/>
              </a:ext>
            </a:extLst>
          </p:cNvPr>
          <p:cNvSpPr>
            <a:spLocks noGrp="1"/>
          </p:cNvSpPr>
          <p:nvPr>
            <p:ph idx="1"/>
          </p:nvPr>
        </p:nvSpPr>
        <p:spPr>
          <a:xfrm>
            <a:off x="914401" y="1981201"/>
            <a:ext cx="10361084" cy="4113213"/>
          </a:xfrm>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
        <p:nvSpPr>
          <p:cNvPr id="2" name="Rectangle 5">
            <a:extLst>
              <a:ext uri="{FF2B5EF4-FFF2-40B4-BE49-F238E27FC236}">
                <a16:creationId xmlns:a16="http://schemas.microsoft.com/office/drawing/2014/main" id="{9937FC3E-8CB3-0734-B83F-63543A66B2F6}"/>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372986547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July 2025</a:t>
            </a:r>
            <a:endParaRPr lang="en-GB" dirty="0"/>
          </a:p>
        </p:txBody>
      </p:sp>
      <p:sp>
        <p:nvSpPr>
          <p:cNvPr id="11" name="Title 1">
            <a:extLst>
              <a:ext uri="{FF2B5EF4-FFF2-40B4-BE49-F238E27FC236}">
                <a16:creationId xmlns:a16="http://schemas.microsoft.com/office/drawing/2014/main" id="{6FB49D9B-0F1E-4A21-BA7E-3F86E90F4F1E}"/>
              </a:ext>
            </a:extLst>
          </p:cNvPr>
          <p:cNvSpPr>
            <a:spLocks noGrp="1"/>
          </p:cNvSpPr>
          <p:nvPr>
            <p:ph type="title"/>
          </p:nvPr>
        </p:nvSpPr>
        <p:spPr>
          <a:xfrm>
            <a:off x="914401" y="685801"/>
            <a:ext cx="10361084" cy="1065213"/>
          </a:xfrm>
        </p:spPr>
        <p:txBody>
          <a:bodyPr/>
          <a:lstStyle/>
          <a:p>
            <a:pPr lvl="0"/>
            <a:r>
              <a:rPr lang="en-US" dirty="0"/>
              <a:t>IEEE Event Conduct and Safety Statement</a:t>
            </a:r>
          </a:p>
        </p:txBody>
      </p:sp>
      <p:sp>
        <p:nvSpPr>
          <p:cNvPr id="12" name="Content Placeholder 2">
            <a:extLst>
              <a:ext uri="{FF2B5EF4-FFF2-40B4-BE49-F238E27FC236}">
                <a16:creationId xmlns:a16="http://schemas.microsoft.com/office/drawing/2014/main" id="{05FB9831-CCDA-4739-87D0-6DF544E30BCA}"/>
              </a:ext>
            </a:extLst>
          </p:cNvPr>
          <p:cNvSpPr>
            <a:spLocks noGrp="1"/>
          </p:cNvSpPr>
          <p:nvPr>
            <p:ph idx="1"/>
          </p:nvPr>
        </p:nvSpPr>
        <p:spPr>
          <a:xfrm>
            <a:off x="839417" y="1830390"/>
            <a:ext cx="10513168" cy="4622796"/>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toeventconduct@ieee.org.</a:t>
            </a:r>
          </a:p>
        </p:txBody>
      </p:sp>
      <p:sp>
        <p:nvSpPr>
          <p:cNvPr id="2" name="Rectangle 5">
            <a:extLst>
              <a:ext uri="{FF2B5EF4-FFF2-40B4-BE49-F238E27FC236}">
                <a16:creationId xmlns:a16="http://schemas.microsoft.com/office/drawing/2014/main" id="{091E4687-F755-F702-4A78-36F798140137}"/>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67338797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8" name="Rectangle 4">
            <a:extLst>
              <a:ext uri="{FF2B5EF4-FFF2-40B4-BE49-F238E27FC236}">
                <a16:creationId xmlns:a16="http://schemas.microsoft.com/office/drawing/2014/main" id="{AE9C8565-6033-4633-AE27-DFE76AE7B369}"/>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Attendance</a:t>
            </a:r>
          </a:p>
        </p:txBody>
      </p:sp>
      <p:sp>
        <p:nvSpPr>
          <p:cNvPr id="2" name="Date Placeholder 1">
            <a:extLst>
              <a:ext uri="{FF2B5EF4-FFF2-40B4-BE49-F238E27FC236}">
                <a16:creationId xmlns:a16="http://schemas.microsoft.com/office/drawing/2014/main" id="{F3D4436A-058C-41B7-9A04-AC7B1250188F}"/>
              </a:ext>
            </a:extLst>
          </p:cNvPr>
          <p:cNvSpPr>
            <a:spLocks noGrp="1"/>
          </p:cNvSpPr>
          <p:nvPr>
            <p:ph type="dt" idx="10"/>
          </p:nvPr>
        </p:nvSpPr>
        <p:spPr/>
        <p:txBody>
          <a:bodyPr/>
          <a:lstStyle/>
          <a:p>
            <a:r>
              <a:rPr lang="en-US" dirty="0"/>
              <a:t>July 2025</a:t>
            </a:r>
            <a:endParaRPr lang="en-GB" dirty="0"/>
          </a:p>
        </p:txBody>
      </p:sp>
      <p:sp>
        <p:nvSpPr>
          <p:cNvPr id="3" name="Rectangle 5">
            <a:extLst>
              <a:ext uri="{FF2B5EF4-FFF2-40B4-BE49-F238E27FC236}">
                <a16:creationId xmlns:a16="http://schemas.microsoft.com/office/drawing/2014/main" id="{478F8B62-0C35-93BE-CAB5-775D54C73B57}"/>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5" name="Rectangle 2">
            <a:extLst>
              <a:ext uri="{FF2B5EF4-FFF2-40B4-BE49-F238E27FC236}">
                <a16:creationId xmlns:a16="http://schemas.microsoft.com/office/drawing/2014/main" id="{74654B60-62B7-43D7-A6E1-1F247E64B96F}"/>
              </a:ext>
            </a:extLst>
          </p:cNvPr>
          <p:cNvSpPr>
            <a:spLocks noGrp="1" noChangeArrowheads="1"/>
          </p:cNvSpPr>
          <p:nvPr>
            <p:ph type="title"/>
          </p:nvPr>
        </p:nvSpPr>
        <p:spPr>
          <a:xfrm>
            <a:off x="2209800" y="685800"/>
            <a:ext cx="7772400" cy="609600"/>
          </a:xfrm>
        </p:spPr>
        <p:txBody>
          <a:bodyPr/>
          <a:lstStyle/>
          <a:p>
            <a:r>
              <a:rPr lang="en-GB" altLang="en-US" sz="2800" dirty="0"/>
              <a:t>Example Online Session Graphic</a:t>
            </a:r>
          </a:p>
        </p:txBody>
      </p:sp>
      <p:sp>
        <p:nvSpPr>
          <p:cNvPr id="97287" name="Rectangle 2310">
            <a:extLst>
              <a:ext uri="{FF2B5EF4-FFF2-40B4-BE49-F238E27FC236}">
                <a16:creationId xmlns:a16="http://schemas.microsoft.com/office/drawing/2014/main" id="{4464526A-B2B3-40E8-9F48-35A529B6B06B}"/>
              </a:ext>
            </a:extLst>
          </p:cNvPr>
          <p:cNvSpPr>
            <a:spLocks noChangeArrowheads="1"/>
          </p:cNvSpPr>
          <p:nvPr/>
        </p:nvSpPr>
        <p:spPr bwMode="auto">
          <a:xfrm>
            <a:off x="5924551" y="3655369"/>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US" altLang="en-US"/>
          </a:p>
        </p:txBody>
      </p:sp>
      <p:sp>
        <p:nvSpPr>
          <p:cNvPr id="2" name="Date Placeholder 1">
            <a:extLst>
              <a:ext uri="{FF2B5EF4-FFF2-40B4-BE49-F238E27FC236}">
                <a16:creationId xmlns:a16="http://schemas.microsoft.com/office/drawing/2014/main" id="{C827D4C7-12E3-479D-9A8E-28A88751D7B0}"/>
              </a:ext>
            </a:extLst>
          </p:cNvPr>
          <p:cNvSpPr>
            <a:spLocks noGrp="1"/>
          </p:cNvSpPr>
          <p:nvPr>
            <p:ph type="dt" sz="half" idx="10"/>
          </p:nvPr>
        </p:nvSpPr>
        <p:spPr/>
        <p:txBody>
          <a:bodyPr/>
          <a:lstStyle/>
          <a:p>
            <a:pPr>
              <a:defRPr/>
            </a:pPr>
            <a:r>
              <a:rPr lang="en-US" dirty="0"/>
              <a:t>July 2025</a:t>
            </a:r>
          </a:p>
        </p:txBody>
      </p:sp>
      <p:pic>
        <p:nvPicPr>
          <p:cNvPr id="3" name="Picture 2">
            <a:extLst>
              <a:ext uri="{FF2B5EF4-FFF2-40B4-BE49-F238E27FC236}">
                <a16:creationId xmlns:a16="http://schemas.microsoft.com/office/drawing/2014/main" id="{CDF79A38-E1B2-4DC3-A751-D5C87F8D912F}"/>
              </a:ext>
            </a:extLst>
          </p:cNvPr>
          <p:cNvPicPr>
            <a:picLocks noChangeAspect="1"/>
          </p:cNvPicPr>
          <p:nvPr/>
        </p:nvPicPr>
        <p:blipFill>
          <a:blip r:embed="rId3"/>
          <a:stretch>
            <a:fillRect/>
          </a:stretch>
        </p:blipFill>
        <p:spPr>
          <a:xfrm>
            <a:off x="523124" y="1295400"/>
            <a:ext cx="11145752" cy="5085926"/>
          </a:xfrm>
          <a:prstGeom prst="rect">
            <a:avLst/>
          </a:prstGeom>
        </p:spPr>
      </p:pic>
      <p:sp>
        <p:nvSpPr>
          <p:cNvPr id="4" name="Rectangle 5">
            <a:extLst>
              <a:ext uri="{FF2B5EF4-FFF2-40B4-BE49-F238E27FC236}">
                <a16:creationId xmlns:a16="http://schemas.microsoft.com/office/drawing/2014/main" id="{32C795BE-4CB7-BD0D-7221-0D164C5A7F7E}"/>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178376016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2" name="Rectangle 2">
            <a:extLst>
              <a:ext uri="{FF2B5EF4-FFF2-40B4-BE49-F238E27FC236}">
                <a16:creationId xmlns:a16="http://schemas.microsoft.com/office/drawing/2014/main" id="{504CA0FC-6BB8-4BD8-8AE3-3B3034149DA6}"/>
              </a:ext>
            </a:extLst>
          </p:cNvPr>
          <p:cNvSpPr>
            <a:spLocks noGrp="1" noChangeArrowheads="1"/>
          </p:cNvSpPr>
          <p:nvPr>
            <p:ph type="title"/>
          </p:nvPr>
        </p:nvSpPr>
        <p:spPr/>
        <p:txBody>
          <a:bodyPr/>
          <a:lstStyle/>
          <a:p>
            <a:r>
              <a:rPr lang="en-GB" altLang="en-US"/>
              <a:t>Recording Attendance</a:t>
            </a:r>
          </a:p>
        </p:txBody>
      </p:sp>
      <p:sp>
        <p:nvSpPr>
          <p:cNvPr id="99333" name="Rectangle 3">
            <a:extLst>
              <a:ext uri="{FF2B5EF4-FFF2-40B4-BE49-F238E27FC236}">
                <a16:creationId xmlns:a16="http://schemas.microsoft.com/office/drawing/2014/main" id="{C01955C1-9CDC-45D0-A779-99D1ECD5C243}"/>
              </a:ext>
            </a:extLst>
          </p:cNvPr>
          <p:cNvSpPr>
            <a:spLocks noGrp="1" noChangeArrowheads="1"/>
          </p:cNvSpPr>
          <p:nvPr>
            <p:ph type="body" idx="1"/>
          </p:nvPr>
        </p:nvSpPr>
        <p:spPr>
          <a:xfrm>
            <a:off x="983431" y="1600200"/>
            <a:ext cx="10292053" cy="4495800"/>
          </a:xfrm>
        </p:spPr>
        <p:txBody>
          <a:bodyPr/>
          <a:lstStyle/>
          <a:p>
            <a:pPr>
              <a:lnSpc>
                <a:spcPct val="90000"/>
              </a:lnSpc>
            </a:pPr>
            <a:r>
              <a:rPr lang="en-GB" altLang="en-US" dirty="0"/>
              <a:t>It is an </a:t>
            </a:r>
            <a:r>
              <a:rPr lang="en-GB" altLang="en-US" dirty="0">
                <a:solidFill>
                  <a:srgbClr val="FF0000"/>
                </a:solidFill>
              </a:rPr>
              <a:t>IEEE-SA</a:t>
            </a:r>
            <a:r>
              <a:rPr lang="en-GB" altLang="en-US" dirty="0"/>
              <a:t> </a:t>
            </a:r>
            <a:r>
              <a:rPr lang="en-GB" altLang="en-US" dirty="0">
                <a:solidFill>
                  <a:srgbClr val="FF3300"/>
                </a:solidFill>
              </a:rPr>
              <a:t>requirement</a:t>
            </a:r>
            <a:r>
              <a:rPr lang="en-GB" altLang="en-US" dirty="0"/>
              <a:t> that attendees register, in order that a correct record of attendees and their disclosed affiliations can be recorded in the minutes.</a:t>
            </a:r>
          </a:p>
          <a:p>
            <a:pPr>
              <a:lnSpc>
                <a:spcPct val="90000"/>
              </a:lnSpc>
            </a:pPr>
            <a:endParaRPr lang="en-GB" altLang="en-US" dirty="0"/>
          </a:p>
          <a:p>
            <a:pPr>
              <a:lnSpc>
                <a:spcPct val="90000"/>
              </a:lnSpc>
            </a:pPr>
            <a:endParaRPr lang="en-GB" altLang="en-US" dirty="0"/>
          </a:p>
          <a:p>
            <a:pPr>
              <a:lnSpc>
                <a:spcPct val="90000"/>
              </a:lnSpc>
            </a:pPr>
            <a:r>
              <a:rPr lang="en-GB" altLang="en-US" dirty="0"/>
              <a:t>You need a single IEEE-SA web account</a:t>
            </a:r>
          </a:p>
          <a:p>
            <a:pPr lvl="1">
              <a:lnSpc>
                <a:spcPct val="90000"/>
              </a:lnSpc>
            </a:pPr>
            <a:r>
              <a:rPr lang="en-GB" altLang="en-US" dirty="0"/>
              <a:t>The IEEE-SA web account requires a working email address</a:t>
            </a:r>
          </a:p>
          <a:p>
            <a:pPr lvl="1">
              <a:lnSpc>
                <a:spcPct val="90000"/>
              </a:lnSpc>
            </a:pPr>
            <a:r>
              <a:rPr lang="en-GB" altLang="en-US" dirty="0"/>
              <a:t>do not remove your email address from the account</a:t>
            </a:r>
          </a:p>
          <a:p>
            <a:pPr lvl="1">
              <a:lnSpc>
                <a:spcPct val="90000"/>
              </a:lnSpc>
            </a:pPr>
            <a:endParaRPr lang="en-GB" altLang="en-US" dirty="0"/>
          </a:p>
          <a:p>
            <a:pPr>
              <a:lnSpc>
                <a:spcPct val="90000"/>
              </a:lnSpc>
            </a:pPr>
            <a:r>
              <a:rPr lang="en-GB" altLang="en-US" dirty="0"/>
              <a:t>Use the email address associated with that web account when registering attendance</a:t>
            </a:r>
          </a:p>
          <a:p>
            <a:pPr lvl="1">
              <a:lnSpc>
                <a:spcPct val="90000"/>
              </a:lnSpc>
            </a:pPr>
            <a:r>
              <a:rPr lang="en-GB" altLang="en-US" dirty="0"/>
              <a:t>If you change email addresses, update the web account,  don’t create a new web account,  or your membership status may not be calculated properly</a:t>
            </a:r>
          </a:p>
        </p:txBody>
      </p:sp>
      <p:sp>
        <p:nvSpPr>
          <p:cNvPr id="2" name="Date Placeholder 1">
            <a:extLst>
              <a:ext uri="{FF2B5EF4-FFF2-40B4-BE49-F238E27FC236}">
                <a16:creationId xmlns:a16="http://schemas.microsoft.com/office/drawing/2014/main" id="{F35571BE-B585-43EA-99CA-B9C556EE0AC8}"/>
              </a:ext>
            </a:extLst>
          </p:cNvPr>
          <p:cNvSpPr>
            <a:spLocks noGrp="1"/>
          </p:cNvSpPr>
          <p:nvPr>
            <p:ph type="dt" idx="10"/>
          </p:nvPr>
        </p:nvSpPr>
        <p:spPr/>
        <p:txBody>
          <a:bodyPr/>
          <a:lstStyle/>
          <a:p>
            <a:r>
              <a:rPr lang="en-US" dirty="0"/>
              <a:t>July 2025</a:t>
            </a:r>
            <a:endParaRPr lang="en-GB" dirty="0"/>
          </a:p>
        </p:txBody>
      </p:sp>
      <p:sp>
        <p:nvSpPr>
          <p:cNvPr id="3" name="Rectangle 5">
            <a:extLst>
              <a:ext uri="{FF2B5EF4-FFF2-40B4-BE49-F238E27FC236}">
                <a16:creationId xmlns:a16="http://schemas.microsoft.com/office/drawing/2014/main" id="{7000DFB7-4BAA-E299-FAEE-06425CCD10B8}"/>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80" name="Rectangle 2">
            <a:extLst>
              <a:ext uri="{FF2B5EF4-FFF2-40B4-BE49-F238E27FC236}">
                <a16:creationId xmlns:a16="http://schemas.microsoft.com/office/drawing/2014/main" id="{7CF6A8E4-9F5F-45D1-8281-6B8F6E975909}"/>
              </a:ext>
            </a:extLst>
          </p:cNvPr>
          <p:cNvSpPr>
            <a:spLocks noGrp="1" noChangeArrowheads="1"/>
          </p:cNvSpPr>
          <p:nvPr>
            <p:ph type="title"/>
          </p:nvPr>
        </p:nvSpPr>
        <p:spPr/>
        <p:txBody>
          <a:bodyPr/>
          <a:lstStyle/>
          <a:p>
            <a:r>
              <a:rPr lang="en-GB" altLang="en-US"/>
              <a:t>Attendance Procedures</a:t>
            </a:r>
          </a:p>
        </p:txBody>
      </p:sp>
      <p:sp>
        <p:nvSpPr>
          <p:cNvPr id="101381" name="Rectangle 3">
            <a:extLst>
              <a:ext uri="{FF2B5EF4-FFF2-40B4-BE49-F238E27FC236}">
                <a16:creationId xmlns:a16="http://schemas.microsoft.com/office/drawing/2014/main" id="{80172E81-50AE-4077-A26A-3E934F7BB072}"/>
              </a:ext>
            </a:extLst>
          </p:cNvPr>
          <p:cNvSpPr>
            <a:spLocks noGrp="1" noChangeArrowheads="1"/>
          </p:cNvSpPr>
          <p:nvPr>
            <p:ph type="body" idx="1"/>
          </p:nvPr>
        </p:nvSpPr>
        <p:spPr>
          <a:xfrm>
            <a:off x="929218" y="1702794"/>
            <a:ext cx="10361083" cy="4480520"/>
          </a:xfrm>
        </p:spPr>
        <p:txBody>
          <a:bodyPr/>
          <a:lstStyle/>
          <a:p>
            <a:pPr>
              <a:buFontTx/>
              <a:buNone/>
            </a:pPr>
            <a:r>
              <a:rPr lang="en-GB" altLang="en-US" dirty="0"/>
              <a:t>Prior to or during the session:</a:t>
            </a:r>
          </a:p>
          <a:p>
            <a:pPr lvl="1"/>
            <a:r>
              <a:rPr lang="en-GB" altLang="en-US" dirty="0"/>
              <a:t>(one time) Get a free Web Account if you don’t already have one.  Keep your contact data in this area up to date.</a:t>
            </a:r>
          </a:p>
          <a:p>
            <a:pPr lvl="1"/>
            <a:r>
              <a:rPr lang="en-GB" altLang="en-US" dirty="0"/>
              <a:t>(one time) Register your Interest Areas in </a:t>
            </a:r>
            <a:r>
              <a:rPr lang="en-GB" altLang="en-US" dirty="0" err="1"/>
              <a:t>myProject</a:t>
            </a:r>
            <a:r>
              <a:rPr lang="en-GB" altLang="en-US" dirty="0"/>
              <a:t> if you haven’t done so already (it’s up to you to keep this updated as needed)</a:t>
            </a:r>
          </a:p>
          <a:p>
            <a:pPr lvl="1"/>
            <a:endParaRPr lang="en-GB" altLang="en-US" dirty="0"/>
          </a:p>
          <a:p>
            <a:pPr>
              <a:buFontTx/>
              <a:buNone/>
            </a:pPr>
            <a:r>
              <a:rPr lang="en-GB" altLang="en-US" dirty="0"/>
              <a:t>During the session:</a:t>
            </a:r>
          </a:p>
          <a:p>
            <a:pPr lvl="1"/>
            <a:r>
              <a:rPr lang="en-GB" altLang="en-US" dirty="0"/>
              <a:t>(once per session) Register on IMAT</a:t>
            </a:r>
          </a:p>
          <a:p>
            <a:pPr lvl="1"/>
            <a:r>
              <a:rPr lang="en-GB" altLang="en-US" dirty="0"/>
              <a:t>(once per slot) Record attendance at a specific meeting.  You will be asked for your affiliation the first time you attend a new task group.</a:t>
            </a:r>
          </a:p>
          <a:p>
            <a:pPr lvl="1"/>
            <a:endParaRPr lang="en-GB" altLang="en-US" dirty="0"/>
          </a:p>
          <a:p>
            <a:r>
              <a:rPr lang="en-GB" altLang="en-US" dirty="0"/>
              <a:t>See following slides for detailed procedure</a:t>
            </a:r>
          </a:p>
          <a:p>
            <a:pPr>
              <a:buFontTx/>
              <a:buNone/>
            </a:pPr>
            <a:endParaRPr lang="en-GB" altLang="en-US" dirty="0"/>
          </a:p>
        </p:txBody>
      </p:sp>
      <p:sp>
        <p:nvSpPr>
          <p:cNvPr id="2" name="Date Placeholder 1">
            <a:extLst>
              <a:ext uri="{FF2B5EF4-FFF2-40B4-BE49-F238E27FC236}">
                <a16:creationId xmlns:a16="http://schemas.microsoft.com/office/drawing/2014/main" id="{890C15A0-2AD1-469F-BD36-427D93D3EDD2}"/>
              </a:ext>
            </a:extLst>
          </p:cNvPr>
          <p:cNvSpPr>
            <a:spLocks noGrp="1"/>
          </p:cNvSpPr>
          <p:nvPr>
            <p:ph type="dt" idx="10"/>
          </p:nvPr>
        </p:nvSpPr>
        <p:spPr/>
        <p:txBody>
          <a:bodyPr/>
          <a:lstStyle/>
          <a:p>
            <a:r>
              <a:rPr lang="en-US" dirty="0"/>
              <a:t>July 2025</a:t>
            </a:r>
            <a:endParaRPr lang="en-GB" dirty="0"/>
          </a:p>
        </p:txBody>
      </p:sp>
      <p:sp>
        <p:nvSpPr>
          <p:cNvPr id="3" name="Rectangle 5">
            <a:extLst>
              <a:ext uri="{FF2B5EF4-FFF2-40B4-BE49-F238E27FC236}">
                <a16:creationId xmlns:a16="http://schemas.microsoft.com/office/drawing/2014/main" id="{5FDD8364-DD7D-C290-5A93-D4C0A913FA8C}"/>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8" name="Rectangle 2">
            <a:extLst>
              <a:ext uri="{FF2B5EF4-FFF2-40B4-BE49-F238E27FC236}">
                <a16:creationId xmlns:a16="http://schemas.microsoft.com/office/drawing/2014/main" id="{16BAA2EA-10EB-46D6-A10C-5FFDCB982517}"/>
              </a:ext>
            </a:extLst>
          </p:cNvPr>
          <p:cNvSpPr>
            <a:spLocks noGrp="1" noChangeArrowheads="1"/>
          </p:cNvSpPr>
          <p:nvPr>
            <p:ph type="title"/>
          </p:nvPr>
        </p:nvSpPr>
        <p:spPr/>
        <p:txBody>
          <a:bodyPr/>
          <a:lstStyle/>
          <a:p>
            <a:r>
              <a:rPr lang="en-US" altLang="en-US"/>
              <a:t>Changing Affiliation</a:t>
            </a:r>
          </a:p>
        </p:txBody>
      </p:sp>
      <p:sp>
        <p:nvSpPr>
          <p:cNvPr id="103429" name="Rectangle 3">
            <a:extLst>
              <a:ext uri="{FF2B5EF4-FFF2-40B4-BE49-F238E27FC236}">
                <a16:creationId xmlns:a16="http://schemas.microsoft.com/office/drawing/2014/main" id="{DC848AE3-88E2-4E55-A018-AEB493C3BC7C}"/>
              </a:ext>
            </a:extLst>
          </p:cNvPr>
          <p:cNvSpPr>
            <a:spLocks noGrp="1" noChangeArrowheads="1"/>
          </p:cNvSpPr>
          <p:nvPr>
            <p:ph type="body" idx="1"/>
          </p:nvPr>
        </p:nvSpPr>
        <p:spPr>
          <a:xfrm>
            <a:off x="929217" y="1524000"/>
            <a:ext cx="10361083" cy="4572000"/>
          </a:xfrm>
        </p:spPr>
        <p:txBody>
          <a:bodyPr/>
          <a:lstStyle/>
          <a:p>
            <a:pPr>
              <a:lnSpc>
                <a:spcPct val="90000"/>
              </a:lnSpc>
            </a:pPr>
            <a:r>
              <a:rPr lang="en-US" altLang="en-US" sz="2000" b="0" dirty="0"/>
              <a:t>The IMAT attendance system keeps a record of stated affiliation per group (task group / working group).</a:t>
            </a:r>
          </a:p>
          <a:p>
            <a:pPr>
              <a:lnSpc>
                <a:spcPct val="90000"/>
              </a:lnSpc>
            </a:pPr>
            <a:endParaRPr lang="en-US" altLang="en-US" sz="2000" b="0" dirty="0"/>
          </a:p>
          <a:p>
            <a:pPr>
              <a:lnSpc>
                <a:spcPct val="90000"/>
              </a:lnSpc>
            </a:pPr>
            <a:r>
              <a:rPr lang="en-US" altLang="en-US" sz="2000" b="0" dirty="0"/>
              <a:t>The 802.11 membership records are updated using this information after every session.</a:t>
            </a:r>
          </a:p>
          <a:p>
            <a:pPr>
              <a:lnSpc>
                <a:spcPct val="90000"/>
              </a:lnSpc>
            </a:pPr>
            <a:endParaRPr lang="en-US" altLang="en-US" sz="2000" b="0" dirty="0"/>
          </a:p>
          <a:p>
            <a:pPr>
              <a:lnSpc>
                <a:spcPct val="90000"/>
              </a:lnSpc>
            </a:pPr>
            <a:r>
              <a:rPr lang="en-US" altLang="en-US" sz="2000" b="0" dirty="0"/>
              <a:t>If you change affiliation,  you need to go to “</a:t>
            </a:r>
            <a:r>
              <a:rPr lang="en-US" altLang="en-US" sz="2000" b="0" dirty="0" err="1"/>
              <a:t>MyProject</a:t>
            </a:r>
            <a:r>
              <a:rPr lang="en-US" altLang="en-US" sz="2000" b="0" dirty="0"/>
              <a:t>” under “Manage Activities” and check/update all 802.11 groups that you have attended in the past or declared an interest in so that they have the correct affiliation.</a:t>
            </a:r>
          </a:p>
          <a:p>
            <a:pPr>
              <a:lnSpc>
                <a:spcPct val="90000"/>
              </a:lnSpc>
            </a:pPr>
            <a:endParaRPr lang="en-US" altLang="en-US" sz="2000" b="0" dirty="0"/>
          </a:p>
          <a:p>
            <a:pPr>
              <a:lnSpc>
                <a:spcPct val="90000"/>
              </a:lnSpc>
            </a:pPr>
            <a:r>
              <a:rPr lang="en-US" altLang="en-US" sz="2000" b="0" dirty="0"/>
              <a:t>Notifying the 802.11 officers of a change is not sufficient,  as any local changes to the 802.11 membership records will get overwritten with data from </a:t>
            </a:r>
            <a:r>
              <a:rPr lang="en-US" altLang="en-US" sz="2000" b="0" dirty="0" err="1"/>
              <a:t>MyProject</a:t>
            </a:r>
            <a:r>
              <a:rPr lang="en-US" altLang="en-US" sz="2000" b="0" dirty="0"/>
              <a:t> after every session.</a:t>
            </a:r>
          </a:p>
        </p:txBody>
      </p:sp>
      <p:sp>
        <p:nvSpPr>
          <p:cNvPr id="2" name="Date Placeholder 1">
            <a:extLst>
              <a:ext uri="{FF2B5EF4-FFF2-40B4-BE49-F238E27FC236}">
                <a16:creationId xmlns:a16="http://schemas.microsoft.com/office/drawing/2014/main" id="{7964A3B8-A897-4392-9034-5F40F14D94D6}"/>
              </a:ext>
            </a:extLst>
          </p:cNvPr>
          <p:cNvSpPr>
            <a:spLocks noGrp="1"/>
          </p:cNvSpPr>
          <p:nvPr>
            <p:ph type="dt" idx="10"/>
          </p:nvPr>
        </p:nvSpPr>
        <p:spPr/>
        <p:txBody>
          <a:bodyPr/>
          <a:lstStyle/>
          <a:p>
            <a:r>
              <a:rPr lang="en-US" dirty="0"/>
              <a:t>July 2025</a:t>
            </a:r>
            <a:endParaRPr lang="en-GB" dirty="0"/>
          </a:p>
        </p:txBody>
      </p:sp>
      <p:sp>
        <p:nvSpPr>
          <p:cNvPr id="3" name="Rectangle 5">
            <a:extLst>
              <a:ext uri="{FF2B5EF4-FFF2-40B4-BE49-F238E27FC236}">
                <a16:creationId xmlns:a16="http://schemas.microsoft.com/office/drawing/2014/main" id="{C8F83594-7E94-C3E8-DA0E-B2E5E074EEB9}"/>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a:extLst>
              <a:ext uri="{FF2B5EF4-FFF2-40B4-BE49-F238E27FC236}">
                <a16:creationId xmlns:a16="http://schemas.microsoft.com/office/drawing/2014/main" id="{3E7745E6-7385-434E-8E97-D7BD96ECF92E}"/>
              </a:ext>
            </a:extLst>
          </p:cNvPr>
          <p:cNvSpPr>
            <a:spLocks noGrp="1" noChangeArrowheads="1"/>
          </p:cNvSpPr>
          <p:nvPr>
            <p:ph type="body" sz="half" idx="4294967295"/>
          </p:nvPr>
        </p:nvSpPr>
        <p:spPr>
          <a:xfrm>
            <a:off x="939562" y="1640681"/>
            <a:ext cx="4853756" cy="3576638"/>
          </a:xfrm>
        </p:spPr>
        <p:txBody>
          <a:bodyPr anchorCtr="1"/>
          <a:lstStyle/>
          <a:p>
            <a:pPr>
              <a:defRPr/>
            </a:pPr>
            <a:r>
              <a:rPr lang="en-US" sz="2000" b="0" dirty="0"/>
              <a:t>If you </a:t>
            </a:r>
            <a:r>
              <a:rPr lang="en-US" sz="2000" b="0" i="1" dirty="0"/>
              <a:t>already</a:t>
            </a:r>
            <a:r>
              <a:rPr lang="en-US" sz="2000" b="0" dirty="0"/>
              <a:t> have</a:t>
            </a:r>
            <a:br>
              <a:rPr lang="en-US" sz="2000" b="0" dirty="0"/>
            </a:br>
            <a:r>
              <a:rPr lang="en-US" sz="2000" b="0" dirty="0"/>
              <a:t>an IEEE Account you can skip to the </a:t>
            </a:r>
            <a:br>
              <a:rPr lang="en-US" sz="2000" b="0" dirty="0"/>
            </a:br>
            <a:r>
              <a:rPr lang="en-US" sz="2000" b="0" dirty="0"/>
              <a:t>next step</a:t>
            </a:r>
          </a:p>
          <a:p>
            <a:pPr>
              <a:defRPr/>
            </a:pPr>
            <a:endParaRPr lang="en-US" sz="2000" b="0" dirty="0"/>
          </a:p>
          <a:p>
            <a:pPr>
              <a:defRPr/>
            </a:pPr>
            <a:r>
              <a:rPr lang="en-US" sz="2000" b="0" dirty="0"/>
              <a:t>Otherwise log onto</a:t>
            </a:r>
            <a:br>
              <a:rPr lang="en-US" sz="2000" b="0" dirty="0"/>
            </a:br>
            <a:r>
              <a:rPr lang="en-US" sz="2000" b="0" dirty="0">
                <a:hlinkClick r:id="rId3"/>
              </a:rPr>
              <a:t>http://development.standards.ieee.org</a:t>
            </a:r>
            <a:r>
              <a:rPr lang="en-US" sz="2000" b="0" dirty="0"/>
              <a:t>  and click on the link to Create an IEEE Account</a:t>
            </a:r>
          </a:p>
          <a:p>
            <a:pPr>
              <a:defRPr/>
            </a:pPr>
            <a:endParaRPr lang="en-US" sz="1400" dirty="0">
              <a:effectLst>
                <a:outerShdw blurRad="38100" dist="38100" dir="2700000" algn="tl">
                  <a:srgbClr val="C0C0C0"/>
                </a:outerShdw>
              </a:effectLst>
            </a:endParaRPr>
          </a:p>
        </p:txBody>
      </p:sp>
      <p:sp>
        <p:nvSpPr>
          <p:cNvPr id="105477" name="Rectangle 2">
            <a:extLst>
              <a:ext uri="{FF2B5EF4-FFF2-40B4-BE49-F238E27FC236}">
                <a16:creationId xmlns:a16="http://schemas.microsoft.com/office/drawing/2014/main" id="{91B5A961-5570-4A84-A007-308185C061B0}"/>
              </a:ext>
            </a:extLst>
          </p:cNvPr>
          <p:cNvSpPr>
            <a:spLocks noGrp="1" noChangeArrowheads="1"/>
          </p:cNvSpPr>
          <p:nvPr>
            <p:ph type="title" idx="4294967295"/>
          </p:nvPr>
        </p:nvSpPr>
        <p:spPr/>
        <p:txBody>
          <a:bodyPr/>
          <a:lstStyle/>
          <a:p>
            <a:r>
              <a:rPr lang="en-US" altLang="en-US" sz="2800"/>
              <a:t>Step 1: Get a free IEEE Account</a:t>
            </a:r>
          </a:p>
        </p:txBody>
      </p:sp>
      <p:sp>
        <p:nvSpPr>
          <p:cNvPr id="105478" name="Line 7">
            <a:extLst>
              <a:ext uri="{FF2B5EF4-FFF2-40B4-BE49-F238E27FC236}">
                <a16:creationId xmlns:a16="http://schemas.microsoft.com/office/drawing/2014/main" id="{DD733739-1BE8-4B80-81C1-C1FDAFD616AB}"/>
              </a:ext>
            </a:extLst>
          </p:cNvPr>
          <p:cNvSpPr>
            <a:spLocks noChangeShapeType="1"/>
          </p:cNvSpPr>
          <p:nvPr/>
        </p:nvSpPr>
        <p:spPr bwMode="auto">
          <a:xfrm>
            <a:off x="3143672" y="4191695"/>
            <a:ext cx="3051026" cy="363537"/>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dirty="0"/>
          </a:p>
        </p:txBody>
      </p:sp>
      <p:sp>
        <p:nvSpPr>
          <p:cNvPr id="105479" name="Text Box 8">
            <a:extLst>
              <a:ext uri="{FF2B5EF4-FFF2-40B4-BE49-F238E27FC236}">
                <a16:creationId xmlns:a16="http://schemas.microsoft.com/office/drawing/2014/main" id="{1918FE08-5F9C-4360-982A-754C85712BFB}"/>
              </a:ext>
            </a:extLst>
          </p:cNvPr>
          <p:cNvSpPr txBox="1">
            <a:spLocks noChangeArrowheads="1"/>
          </p:cNvSpPr>
          <p:nvPr/>
        </p:nvSpPr>
        <p:spPr bwMode="auto">
          <a:xfrm>
            <a:off x="6096000" y="5562601"/>
            <a:ext cx="468052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50000"/>
              </a:spcBef>
              <a:buFontTx/>
              <a:buNone/>
            </a:pPr>
            <a:r>
              <a:rPr lang="en-US" altLang="en-US" sz="1600" i="1" dirty="0">
                <a:solidFill>
                  <a:schemeClr val="accent2"/>
                </a:solidFill>
              </a:rPr>
              <a:t>Note that you must have an IEEE Web Account in order to get credit for any meetings you attend. </a:t>
            </a:r>
          </a:p>
        </p:txBody>
      </p:sp>
      <p:pic>
        <p:nvPicPr>
          <p:cNvPr id="105480" name="Picture 14">
            <a:extLst>
              <a:ext uri="{FF2B5EF4-FFF2-40B4-BE49-F238E27FC236}">
                <a16:creationId xmlns:a16="http://schemas.microsoft.com/office/drawing/2014/main" id="{2C6D7784-F699-4181-838D-F21CA49DE88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72200" y="1600200"/>
            <a:ext cx="4267200" cy="3944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sp>
        <p:nvSpPr>
          <p:cNvPr id="2" name="Date Placeholder 1">
            <a:extLst>
              <a:ext uri="{FF2B5EF4-FFF2-40B4-BE49-F238E27FC236}">
                <a16:creationId xmlns:a16="http://schemas.microsoft.com/office/drawing/2014/main" id="{034EC056-7C66-466B-901F-AD14F217A86E}"/>
              </a:ext>
            </a:extLst>
          </p:cNvPr>
          <p:cNvSpPr>
            <a:spLocks noGrp="1"/>
          </p:cNvSpPr>
          <p:nvPr>
            <p:ph type="dt" idx="10"/>
          </p:nvPr>
        </p:nvSpPr>
        <p:spPr/>
        <p:txBody>
          <a:bodyPr/>
          <a:lstStyle/>
          <a:p>
            <a:r>
              <a:rPr lang="en-US" dirty="0"/>
              <a:t>July 2025</a:t>
            </a:r>
            <a:endParaRPr lang="en-GB" dirty="0"/>
          </a:p>
        </p:txBody>
      </p:sp>
      <p:sp>
        <p:nvSpPr>
          <p:cNvPr id="3" name="Rectangle 5">
            <a:extLst>
              <a:ext uri="{FF2B5EF4-FFF2-40B4-BE49-F238E27FC236}">
                <a16:creationId xmlns:a16="http://schemas.microsoft.com/office/drawing/2014/main" id="{E20082DD-A6C5-BFA1-CC0A-8EDE5E1A6C9A}"/>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4" name="Rectangle 2">
            <a:extLst>
              <a:ext uri="{FF2B5EF4-FFF2-40B4-BE49-F238E27FC236}">
                <a16:creationId xmlns:a16="http://schemas.microsoft.com/office/drawing/2014/main" id="{A99B31EC-ECA4-4809-A4DA-2A1F5ABBF2F1}"/>
              </a:ext>
            </a:extLst>
          </p:cNvPr>
          <p:cNvSpPr>
            <a:spLocks noGrp="1" noChangeArrowheads="1"/>
          </p:cNvSpPr>
          <p:nvPr>
            <p:ph type="title" idx="4294967295"/>
          </p:nvPr>
        </p:nvSpPr>
        <p:spPr/>
        <p:txBody>
          <a:bodyPr/>
          <a:lstStyle/>
          <a:p>
            <a:r>
              <a:rPr lang="en-US" altLang="en-US" sz="2800"/>
              <a:t>Step 2: Set your myProject Interest Areas</a:t>
            </a:r>
          </a:p>
        </p:txBody>
      </p:sp>
      <p:sp>
        <p:nvSpPr>
          <p:cNvPr id="107525" name="Rectangle 3">
            <a:extLst>
              <a:ext uri="{FF2B5EF4-FFF2-40B4-BE49-F238E27FC236}">
                <a16:creationId xmlns:a16="http://schemas.microsoft.com/office/drawing/2014/main" id="{10D6FBEB-B40C-467B-8A7C-A6118BA758A2}"/>
              </a:ext>
            </a:extLst>
          </p:cNvPr>
          <p:cNvSpPr>
            <a:spLocks noGrp="1" noChangeArrowheads="1"/>
          </p:cNvSpPr>
          <p:nvPr>
            <p:ph type="body" sz="half" idx="4294967295"/>
          </p:nvPr>
        </p:nvSpPr>
        <p:spPr>
          <a:xfrm>
            <a:off x="935344" y="1564481"/>
            <a:ext cx="4368567" cy="4567238"/>
          </a:xfrm>
        </p:spPr>
        <p:txBody>
          <a:bodyPr anchorCtr="1"/>
          <a:lstStyle/>
          <a:p>
            <a:pPr>
              <a:lnSpc>
                <a:spcPct val="90000"/>
              </a:lnSpc>
            </a:pPr>
            <a:r>
              <a:rPr lang="en-US" altLang="en-US" sz="1800" b="0" dirty="0"/>
              <a:t>Go to </a:t>
            </a:r>
            <a:r>
              <a:rPr lang="en-US" altLang="en-US" sz="2000" b="0" dirty="0">
                <a:hlinkClick r:id="rId3"/>
              </a:rPr>
              <a:t>http://development.standards.ieee.org</a:t>
            </a:r>
            <a:r>
              <a:rPr lang="en-US" altLang="en-US" sz="2000" b="0" dirty="0"/>
              <a:t> </a:t>
            </a:r>
            <a:r>
              <a:rPr lang="en-US" altLang="en-US" sz="1800" b="0" dirty="0"/>
              <a:t> and enter your Username (Web Account ID) and password to get into </a:t>
            </a:r>
            <a:r>
              <a:rPr lang="en-US" altLang="en-US" sz="1800" b="0" dirty="0" err="1"/>
              <a:t>myProject</a:t>
            </a:r>
            <a:endParaRPr lang="en-US" altLang="en-US" sz="1800" b="0" dirty="0"/>
          </a:p>
          <a:p>
            <a:pPr>
              <a:lnSpc>
                <a:spcPct val="90000"/>
              </a:lnSpc>
            </a:pPr>
            <a:endParaRPr lang="en-US" altLang="en-US" sz="1800" b="0" dirty="0"/>
          </a:p>
          <a:p>
            <a:pPr>
              <a:lnSpc>
                <a:spcPct val="90000"/>
              </a:lnSpc>
            </a:pPr>
            <a:r>
              <a:rPr lang="en-US" altLang="en-US" sz="1800" b="0" dirty="0"/>
              <a:t>If you have already selected your Interest Areas in </a:t>
            </a:r>
            <a:r>
              <a:rPr lang="en-US" altLang="en-US" sz="1800" b="0" dirty="0" err="1"/>
              <a:t>myProject</a:t>
            </a:r>
            <a:r>
              <a:rPr lang="en-US" altLang="en-US" sz="1800" b="0" dirty="0"/>
              <a:t>, you may skip this step; otherwise….</a:t>
            </a:r>
          </a:p>
          <a:p>
            <a:pPr>
              <a:lnSpc>
                <a:spcPct val="90000"/>
              </a:lnSpc>
            </a:pPr>
            <a:endParaRPr lang="en-US" altLang="en-US" sz="1800" b="0" dirty="0"/>
          </a:p>
          <a:p>
            <a:pPr>
              <a:lnSpc>
                <a:spcPct val="90000"/>
              </a:lnSpc>
            </a:pPr>
            <a:r>
              <a:rPr lang="en-US" altLang="en-US" sz="1800" b="0" dirty="0"/>
              <a:t>Select </a:t>
            </a:r>
            <a:r>
              <a:rPr lang="en-US" altLang="en-US" sz="1800" b="0" i="1" dirty="0"/>
              <a:t>Manage Activity Profile</a:t>
            </a:r>
            <a:r>
              <a:rPr lang="en-US" altLang="en-US" sz="1800" b="0" dirty="0"/>
              <a:t> and drill down to select the WG and/or Project(s) in which you have an interest</a:t>
            </a:r>
          </a:p>
          <a:p>
            <a:pPr>
              <a:lnSpc>
                <a:spcPct val="90000"/>
              </a:lnSpc>
            </a:pPr>
            <a:endParaRPr lang="en-US" altLang="en-US" sz="1800" b="0" dirty="0"/>
          </a:p>
          <a:p>
            <a:pPr>
              <a:lnSpc>
                <a:spcPct val="90000"/>
              </a:lnSpc>
            </a:pPr>
            <a:r>
              <a:rPr lang="en-US" altLang="en-US" sz="1800" b="0" dirty="0"/>
              <a:t>For each of these you will have to specify your affiliation</a:t>
            </a:r>
          </a:p>
        </p:txBody>
      </p:sp>
      <p:pic>
        <p:nvPicPr>
          <p:cNvPr id="107526" name="Picture 4">
            <a:extLst>
              <a:ext uri="{FF2B5EF4-FFF2-40B4-BE49-F238E27FC236}">
                <a16:creationId xmlns:a16="http://schemas.microsoft.com/office/drawing/2014/main" id="{34E93BB3-28BD-439A-9AC8-22511A4AE965}"/>
              </a:ext>
            </a:extLst>
          </p:cNvPr>
          <p:cNvPicPr>
            <a:picLocks noGrp="1" noChangeAspect="1" noChangeArrowheads="1"/>
          </p:cNvPicPr>
          <p:nvPr>
            <p:ph sz="half" idx="4294967295"/>
          </p:nvPr>
        </p:nvPicPr>
        <p:blipFill>
          <a:blip r:embed="rId4">
            <a:extLst>
              <a:ext uri="{28A0092B-C50C-407E-A947-70E740481C1C}">
                <a14:useLocalDpi xmlns:a14="http://schemas.microsoft.com/office/drawing/2010/main" val="0"/>
              </a:ext>
            </a:extLst>
          </a:blip>
          <a:srcRect/>
          <a:stretch>
            <a:fillRect/>
          </a:stretch>
        </p:blipFill>
        <p:spPr>
          <a:xfrm>
            <a:off x="5486400" y="1676400"/>
            <a:ext cx="5181600" cy="4343400"/>
          </a:xfrm>
          <a:noFill/>
        </p:spPr>
      </p:pic>
      <p:sp>
        <p:nvSpPr>
          <p:cNvPr id="107527" name="Line 6">
            <a:extLst>
              <a:ext uri="{FF2B5EF4-FFF2-40B4-BE49-F238E27FC236}">
                <a16:creationId xmlns:a16="http://schemas.microsoft.com/office/drawing/2014/main" id="{E5CFD222-31AA-464E-B6BD-7779AC3510B3}"/>
              </a:ext>
            </a:extLst>
          </p:cNvPr>
          <p:cNvSpPr>
            <a:spLocks noChangeShapeType="1"/>
          </p:cNvSpPr>
          <p:nvPr/>
        </p:nvSpPr>
        <p:spPr bwMode="auto">
          <a:xfrm flipV="1">
            <a:off x="4223792" y="4343400"/>
            <a:ext cx="1567408" cy="381744"/>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 name="Date Placeholder 1">
            <a:extLst>
              <a:ext uri="{FF2B5EF4-FFF2-40B4-BE49-F238E27FC236}">
                <a16:creationId xmlns:a16="http://schemas.microsoft.com/office/drawing/2014/main" id="{356E3FBE-21C8-4CF5-8365-ACB2543D7113}"/>
              </a:ext>
            </a:extLst>
          </p:cNvPr>
          <p:cNvSpPr>
            <a:spLocks noGrp="1"/>
          </p:cNvSpPr>
          <p:nvPr>
            <p:ph type="dt" idx="10"/>
          </p:nvPr>
        </p:nvSpPr>
        <p:spPr/>
        <p:txBody>
          <a:bodyPr/>
          <a:lstStyle/>
          <a:p>
            <a:r>
              <a:rPr lang="en-US" dirty="0"/>
              <a:t>July 2025</a:t>
            </a:r>
            <a:endParaRPr lang="en-GB" dirty="0"/>
          </a:p>
        </p:txBody>
      </p:sp>
      <p:sp>
        <p:nvSpPr>
          <p:cNvPr id="3" name="Rectangle 5">
            <a:extLst>
              <a:ext uri="{FF2B5EF4-FFF2-40B4-BE49-F238E27FC236}">
                <a16:creationId xmlns:a16="http://schemas.microsoft.com/office/drawing/2014/main" id="{9060244A-66B3-4335-1B43-8214D192C768}"/>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2" name="Rectangle 3">
            <a:extLst>
              <a:ext uri="{FF2B5EF4-FFF2-40B4-BE49-F238E27FC236}">
                <a16:creationId xmlns:a16="http://schemas.microsoft.com/office/drawing/2014/main" id="{602C1842-5884-4ED3-A46E-CD7E10719E3C}"/>
              </a:ext>
            </a:extLst>
          </p:cNvPr>
          <p:cNvSpPr>
            <a:spLocks noGrp="1" noChangeArrowheads="1"/>
          </p:cNvSpPr>
          <p:nvPr>
            <p:ph type="title" idx="4294967295"/>
          </p:nvPr>
        </p:nvSpPr>
        <p:spPr>
          <a:xfrm>
            <a:off x="2209800" y="685800"/>
            <a:ext cx="7772400" cy="762000"/>
          </a:xfrm>
        </p:spPr>
        <p:txBody>
          <a:bodyPr/>
          <a:lstStyle/>
          <a:p>
            <a:r>
              <a:rPr lang="en-US" altLang="en-US" sz="2800"/>
              <a:t>Step 3: Log onto IMAT</a:t>
            </a:r>
          </a:p>
        </p:txBody>
      </p:sp>
      <p:sp>
        <p:nvSpPr>
          <p:cNvPr id="2" name="Rectangle 2">
            <a:extLst>
              <a:ext uri="{FF2B5EF4-FFF2-40B4-BE49-F238E27FC236}">
                <a16:creationId xmlns:a16="http://schemas.microsoft.com/office/drawing/2014/main" id="{E567E426-B384-43AA-8962-B0C2C53F6FC4}"/>
              </a:ext>
            </a:extLst>
          </p:cNvPr>
          <p:cNvSpPr>
            <a:spLocks noGrp="1" noChangeArrowheads="1"/>
          </p:cNvSpPr>
          <p:nvPr>
            <p:ph type="body" sz="half" idx="4294967295"/>
          </p:nvPr>
        </p:nvSpPr>
        <p:spPr>
          <a:xfrm>
            <a:off x="830263" y="1447800"/>
            <a:ext cx="5494337" cy="4567238"/>
          </a:xfrm>
        </p:spPr>
        <p:txBody>
          <a:bodyPr anchorCtr="1"/>
          <a:lstStyle/>
          <a:p>
            <a:pPr>
              <a:lnSpc>
                <a:spcPct val="90000"/>
              </a:lnSpc>
              <a:defRPr/>
            </a:pPr>
            <a:r>
              <a:rPr lang="en-US" sz="2000" b="0" dirty="0"/>
              <a:t>Make sure you have an IEEE Web Account as described in Step 1</a:t>
            </a:r>
          </a:p>
          <a:p>
            <a:pPr>
              <a:lnSpc>
                <a:spcPct val="90000"/>
              </a:lnSpc>
              <a:defRPr/>
            </a:pPr>
            <a:endParaRPr lang="en-US" sz="2000" b="0" dirty="0"/>
          </a:p>
          <a:p>
            <a:pPr>
              <a:lnSpc>
                <a:spcPct val="90000"/>
              </a:lnSpc>
              <a:defRPr/>
            </a:pPr>
            <a:r>
              <a:rPr lang="en-US" sz="2000" b="0" dirty="0"/>
              <a:t>Make sure you’ve designated your </a:t>
            </a:r>
            <a:r>
              <a:rPr lang="en-US" sz="2000" b="0" dirty="0" err="1"/>
              <a:t>myProject</a:t>
            </a:r>
            <a:r>
              <a:rPr lang="en-US" sz="2000" b="0" dirty="0"/>
              <a:t> Interest Areas as described in Step 2</a:t>
            </a:r>
          </a:p>
          <a:p>
            <a:pPr>
              <a:lnSpc>
                <a:spcPct val="90000"/>
              </a:lnSpc>
              <a:defRPr/>
            </a:pPr>
            <a:endParaRPr lang="en-US" sz="2000" b="0" dirty="0"/>
          </a:p>
          <a:p>
            <a:pPr>
              <a:lnSpc>
                <a:spcPct val="90000"/>
              </a:lnSpc>
              <a:defRPr/>
            </a:pPr>
            <a:r>
              <a:rPr lang="en-US" sz="2000" b="0" dirty="0"/>
              <a:t>Log into IMAT using your IEEE Web Account username and password.</a:t>
            </a:r>
          </a:p>
          <a:p>
            <a:pPr>
              <a:lnSpc>
                <a:spcPct val="90000"/>
              </a:lnSpc>
              <a:defRPr/>
            </a:pPr>
            <a:endParaRPr lang="en-US" sz="2000" b="0" dirty="0"/>
          </a:p>
          <a:p>
            <a:pPr>
              <a:lnSpc>
                <a:spcPct val="90000"/>
              </a:lnSpc>
              <a:defRPr/>
            </a:pPr>
            <a:r>
              <a:rPr lang="en-US" sz="2000" b="0" dirty="0"/>
              <a:t>The URL for the local server is:</a:t>
            </a:r>
          </a:p>
          <a:p>
            <a:pPr lvl="1">
              <a:lnSpc>
                <a:spcPct val="80000"/>
              </a:lnSpc>
              <a:buFontTx/>
              <a:buNone/>
              <a:defRPr/>
            </a:pPr>
            <a:r>
              <a:rPr lang="en-US" dirty="0">
                <a:solidFill>
                  <a:schemeClr val="folHlink"/>
                </a:solidFill>
              </a:rPr>
              <a:t>https://imat.ieee.org</a:t>
            </a:r>
          </a:p>
          <a:p>
            <a:pPr>
              <a:lnSpc>
                <a:spcPct val="90000"/>
              </a:lnSpc>
              <a:buFontTx/>
              <a:buNone/>
              <a:defRPr/>
            </a:pPr>
            <a:endParaRPr lang="en-US" sz="3200" dirty="0">
              <a:effectLst>
                <a:outerShdw blurRad="38100" dist="38100" dir="2700000" algn="tl">
                  <a:srgbClr val="C0C0C0"/>
                </a:outerShdw>
              </a:effectLst>
            </a:endParaRPr>
          </a:p>
        </p:txBody>
      </p:sp>
      <p:pic>
        <p:nvPicPr>
          <p:cNvPr id="109574" name="Picture 7">
            <a:extLst>
              <a:ext uri="{FF2B5EF4-FFF2-40B4-BE49-F238E27FC236}">
                <a16:creationId xmlns:a16="http://schemas.microsoft.com/office/drawing/2014/main" id="{AFB20ACD-CC4D-4619-9567-65091A19FCF2}"/>
              </a:ext>
            </a:extLst>
          </p:cNvPr>
          <p:cNvPicPr>
            <a:picLocks noGrp="1" noChangeAspect="1" noChangeArrowheads="1"/>
          </p:cNvPicPr>
          <p:nvPr>
            <p:ph sz="quarter" idx="4294967295"/>
          </p:nvPr>
        </p:nvPicPr>
        <p:blipFill>
          <a:blip r:embed="rId3" cstate="print">
            <a:extLst>
              <a:ext uri="{28A0092B-C50C-407E-A947-70E740481C1C}">
                <a14:useLocalDpi xmlns:a14="http://schemas.microsoft.com/office/drawing/2010/main" val="0"/>
              </a:ext>
            </a:extLst>
          </a:blip>
          <a:srcRect l="17311" t="13165" r="17941" b="14317"/>
          <a:stretch>
            <a:fillRect/>
          </a:stretch>
        </p:blipFill>
        <p:spPr>
          <a:xfrm>
            <a:off x="6553201" y="1371600"/>
            <a:ext cx="3363913" cy="2141538"/>
          </a:xfrm>
          <a:noFill/>
        </p:spPr>
      </p:pic>
      <p:pic>
        <p:nvPicPr>
          <p:cNvPr id="109575" name="Picture 8">
            <a:extLst>
              <a:ext uri="{FF2B5EF4-FFF2-40B4-BE49-F238E27FC236}">
                <a16:creationId xmlns:a16="http://schemas.microsoft.com/office/drawing/2014/main" id="{37CCC2FF-53AC-49A7-8FB1-998D3B88A5F8}"/>
              </a:ext>
            </a:extLst>
          </p:cNvPr>
          <p:cNvPicPr>
            <a:picLocks noGrp="1" noChangeAspect="1" noChangeArrowheads="1"/>
          </p:cNvPicPr>
          <p:nvPr>
            <p:ph sz="quarter" idx="4294967295"/>
          </p:nvPr>
        </p:nvPicPr>
        <p:blipFill>
          <a:blip r:embed="rId4">
            <a:extLst>
              <a:ext uri="{28A0092B-C50C-407E-A947-70E740481C1C}">
                <a14:useLocalDpi xmlns:a14="http://schemas.microsoft.com/office/drawing/2010/main" val="0"/>
              </a:ext>
            </a:extLst>
          </a:blip>
          <a:srcRect l="17336" t="13300" r="17964" b="10783"/>
          <a:stretch>
            <a:fillRect/>
          </a:stretch>
        </p:blipFill>
        <p:spPr>
          <a:xfrm>
            <a:off x="6553200" y="3683000"/>
            <a:ext cx="3657600" cy="2413000"/>
          </a:xfrm>
          <a:noFill/>
        </p:spPr>
      </p:pic>
      <p:sp>
        <p:nvSpPr>
          <p:cNvPr id="109576" name="Line 9">
            <a:extLst>
              <a:ext uri="{FF2B5EF4-FFF2-40B4-BE49-F238E27FC236}">
                <a16:creationId xmlns:a16="http://schemas.microsoft.com/office/drawing/2014/main" id="{D4EF2AEE-361C-4449-A9FC-4A7227AF6EFC}"/>
              </a:ext>
            </a:extLst>
          </p:cNvPr>
          <p:cNvSpPr>
            <a:spLocks noChangeShapeType="1"/>
          </p:cNvSpPr>
          <p:nvPr/>
        </p:nvSpPr>
        <p:spPr bwMode="auto">
          <a:xfrm>
            <a:off x="4295800" y="3933056"/>
            <a:ext cx="2867000" cy="943743"/>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3" name="Date Placeholder 2">
            <a:extLst>
              <a:ext uri="{FF2B5EF4-FFF2-40B4-BE49-F238E27FC236}">
                <a16:creationId xmlns:a16="http://schemas.microsoft.com/office/drawing/2014/main" id="{8DA0D9E4-1784-412B-976C-E1A6BF40D318}"/>
              </a:ext>
            </a:extLst>
          </p:cNvPr>
          <p:cNvSpPr>
            <a:spLocks noGrp="1"/>
          </p:cNvSpPr>
          <p:nvPr>
            <p:ph type="dt" idx="10"/>
          </p:nvPr>
        </p:nvSpPr>
        <p:spPr/>
        <p:txBody>
          <a:bodyPr/>
          <a:lstStyle/>
          <a:p>
            <a:r>
              <a:rPr lang="en-US" dirty="0"/>
              <a:t>July 2025</a:t>
            </a:r>
            <a:endParaRPr lang="en-GB" dirty="0"/>
          </a:p>
        </p:txBody>
      </p:sp>
      <p:sp>
        <p:nvSpPr>
          <p:cNvPr id="4" name="Rectangle 5">
            <a:extLst>
              <a:ext uri="{FF2B5EF4-FFF2-40B4-BE49-F238E27FC236}">
                <a16:creationId xmlns:a16="http://schemas.microsoft.com/office/drawing/2014/main" id="{7BC2B684-1A33-F272-48EB-9C74720DE27A}"/>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2286000" y="609600"/>
            <a:ext cx="7772400" cy="914400"/>
          </a:xfrm>
        </p:spPr>
        <p:txBody>
          <a:bodyPr/>
          <a:lstStyle/>
          <a:p>
            <a:r>
              <a:rPr lang="en-GB" altLang="en-US"/>
              <a:t>Where can I access important information?</a:t>
            </a:r>
            <a:endParaRPr lang="en-US" altLang="en-US"/>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929217" y="1447800"/>
            <a:ext cx="10460567" cy="4876800"/>
          </a:xfrm>
        </p:spPr>
        <p:txBody>
          <a:bodyPr/>
          <a:lstStyle/>
          <a:p>
            <a:r>
              <a:rPr lang="en-GB" altLang="en-US" b="0" dirty="0"/>
              <a:t>The 802.11 website is your starting point for looking for information,  as this links to all other relevant sources.</a:t>
            </a:r>
          </a:p>
          <a:p>
            <a:r>
              <a:rPr lang="en-GB" altLang="en-US" b="0" dirty="0"/>
              <a:t>Bookmark this now: </a:t>
            </a:r>
            <a:r>
              <a:rPr lang="en-GB" altLang="en-US" b="0" u="sng" dirty="0">
                <a:solidFill>
                  <a:schemeClr val="accent2"/>
                </a:solidFill>
                <a:hlinkClick r:id="rId3"/>
              </a:rPr>
              <a:t>http://www.ieee802.org/11/</a:t>
            </a:r>
            <a:endParaRPr lang="en-GB" altLang="en-US" b="0" u="sng" dirty="0">
              <a:solidFill>
                <a:schemeClr val="accent2"/>
              </a:solidFill>
            </a:endParaRPr>
          </a:p>
          <a:p>
            <a:endParaRPr lang="en-GB" altLang="en-US" b="0" u="sng" dirty="0">
              <a:solidFill>
                <a:schemeClr val="accent2"/>
              </a:solidFill>
            </a:endParaRPr>
          </a:p>
          <a:p>
            <a:r>
              <a:rPr lang="en-GB" altLang="en-US" b="0" dirty="0"/>
              <a:t>Other major information sources for 802.11 submissions are:  </a:t>
            </a:r>
          </a:p>
          <a:p>
            <a:r>
              <a:rPr lang="en-GB" altLang="en-US" b="0" dirty="0"/>
              <a:t>Bookmark this now:  </a:t>
            </a:r>
            <a:r>
              <a:rPr lang="en-GB" altLang="en-US" b="0" dirty="0">
                <a:hlinkClick r:id="rId4"/>
              </a:rPr>
              <a:t>https://mentor.ieee.org/802.11/documents</a:t>
            </a:r>
            <a:endParaRPr lang="en-GB" altLang="en-US" b="0" dirty="0"/>
          </a:p>
          <a:p>
            <a:r>
              <a:rPr lang="en-GB" altLang="en-US" b="0" dirty="0"/>
              <a:t>Local link (intranet): </a:t>
            </a:r>
            <a:r>
              <a:rPr lang="en-GB" altLang="en-US" b="0" dirty="0">
                <a:hlinkClick r:id="rId5"/>
              </a:rPr>
              <a:t>http://ieee802.linespeed.com/</a:t>
            </a:r>
            <a:r>
              <a:rPr lang="en-GB" altLang="en-US" b="0" dirty="0"/>
              <a:t>   </a:t>
            </a:r>
          </a:p>
          <a:p>
            <a:endParaRPr lang="en-GB" altLang="en-US" b="0" dirty="0"/>
          </a:p>
          <a:p>
            <a:endParaRPr lang="en-GB" altLang="en-US" b="0" dirty="0"/>
          </a:p>
          <a:p>
            <a:r>
              <a:rPr lang="en-GB" altLang="en-US" b="0" i="1" dirty="0"/>
              <a:t>Download this submission from the document server now as you may need it to follow the presentation.</a:t>
            </a:r>
          </a:p>
        </p:txBody>
      </p:sp>
      <p:sp>
        <p:nvSpPr>
          <p:cNvPr id="29703" name="Rectangle 4">
            <a:extLst>
              <a:ext uri="{FF2B5EF4-FFF2-40B4-BE49-F238E27FC236}">
                <a16:creationId xmlns:a16="http://schemas.microsoft.com/office/drawing/2014/main" id="{B73DE696-F46C-451C-98BC-2F62C4E1598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2025</a:t>
            </a:r>
          </a:p>
        </p:txBody>
      </p:sp>
      <p:sp>
        <p:nvSpPr>
          <p:cNvPr id="2" name="Rectangle 5">
            <a:extLst>
              <a:ext uri="{FF2B5EF4-FFF2-40B4-BE49-F238E27FC236}">
                <a16:creationId xmlns:a16="http://schemas.microsoft.com/office/drawing/2014/main" id="{0D1AB904-77F1-02C2-7D6D-41964322F668}"/>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20" name="Rectangle 5">
            <a:extLst>
              <a:ext uri="{FF2B5EF4-FFF2-40B4-BE49-F238E27FC236}">
                <a16:creationId xmlns:a16="http://schemas.microsoft.com/office/drawing/2014/main" id="{1687F66E-469E-49C5-A728-0CD50842623D}"/>
              </a:ext>
            </a:extLst>
          </p:cNvPr>
          <p:cNvSpPr>
            <a:spLocks noGrp="1" noChangeArrowheads="1"/>
          </p:cNvSpPr>
          <p:nvPr>
            <p:ph type="title" idx="4294967295"/>
          </p:nvPr>
        </p:nvSpPr>
        <p:spPr>
          <a:xfrm>
            <a:off x="2209800" y="685800"/>
            <a:ext cx="7772400" cy="838200"/>
          </a:xfrm>
        </p:spPr>
        <p:txBody>
          <a:bodyPr/>
          <a:lstStyle/>
          <a:p>
            <a:r>
              <a:rPr lang="en-US" altLang="en-US" sz="2800"/>
              <a:t>Step 4a: Register Your Attendance</a:t>
            </a:r>
          </a:p>
        </p:txBody>
      </p:sp>
      <p:sp>
        <p:nvSpPr>
          <p:cNvPr id="36867" name="Rectangle 3">
            <a:extLst>
              <a:ext uri="{FF2B5EF4-FFF2-40B4-BE49-F238E27FC236}">
                <a16:creationId xmlns:a16="http://schemas.microsoft.com/office/drawing/2014/main" id="{B38FA630-DA1A-4E1B-8554-618A662A0B44}"/>
              </a:ext>
            </a:extLst>
          </p:cNvPr>
          <p:cNvSpPr>
            <a:spLocks noGrp="1" noChangeArrowheads="1"/>
          </p:cNvSpPr>
          <p:nvPr>
            <p:ph type="body" sz="half" idx="4294967295"/>
          </p:nvPr>
        </p:nvSpPr>
        <p:spPr>
          <a:xfrm>
            <a:off x="929218" y="1309689"/>
            <a:ext cx="5700182" cy="4567237"/>
          </a:xfrm>
        </p:spPr>
        <p:txBody>
          <a:bodyPr anchorCtr="1"/>
          <a:lstStyle/>
          <a:p>
            <a:pPr>
              <a:defRPr/>
            </a:pPr>
            <a:endParaRPr lang="en-US" sz="1200" dirty="0">
              <a:effectLst>
                <a:outerShdw blurRad="38100" dist="38100" dir="2700000" algn="tl">
                  <a:srgbClr val="C0C0C0"/>
                </a:outerShdw>
              </a:effectLst>
            </a:endParaRPr>
          </a:p>
          <a:p>
            <a:pPr>
              <a:defRPr/>
            </a:pPr>
            <a:r>
              <a:rPr lang="en-US" sz="2000" b="0" dirty="0"/>
              <a:t>Select the WG or option from the home page. </a:t>
            </a:r>
          </a:p>
          <a:p>
            <a:pPr>
              <a:buFontTx/>
              <a:buNone/>
              <a:defRPr/>
            </a:pPr>
            <a:endParaRPr lang="en-US" sz="2000" dirty="0">
              <a:effectLst>
                <a:outerShdw blurRad="38100" dist="38100" dir="2700000" algn="tl">
                  <a:srgbClr val="C0C0C0"/>
                </a:outerShdw>
              </a:effectLst>
            </a:endParaRPr>
          </a:p>
        </p:txBody>
      </p:sp>
      <p:pic>
        <p:nvPicPr>
          <p:cNvPr id="111622" name="Picture 7">
            <a:extLst>
              <a:ext uri="{FF2B5EF4-FFF2-40B4-BE49-F238E27FC236}">
                <a16:creationId xmlns:a16="http://schemas.microsoft.com/office/drawing/2014/main" id="{77765CA9-9288-4DB6-85D7-7FED7FF28575}"/>
              </a:ext>
            </a:extLst>
          </p:cNvPr>
          <p:cNvPicPr>
            <a:picLocks noGrp="1" noChangeAspect="1" noChangeArrowheads="1"/>
          </p:cNvPicPr>
          <p:nvPr>
            <p:ph sz="quarter" idx="4294967295"/>
          </p:nvPr>
        </p:nvPicPr>
        <p:blipFill>
          <a:blip r:embed="rId3">
            <a:extLst>
              <a:ext uri="{28A0092B-C50C-407E-A947-70E740481C1C}">
                <a14:useLocalDpi xmlns:a14="http://schemas.microsoft.com/office/drawing/2010/main" val="0"/>
              </a:ext>
            </a:extLst>
          </a:blip>
          <a:srcRect/>
          <a:stretch>
            <a:fillRect/>
          </a:stretch>
        </p:blipFill>
        <p:spPr>
          <a:xfrm>
            <a:off x="6851650" y="1676400"/>
            <a:ext cx="3435350" cy="3657600"/>
          </a:xfrm>
          <a:noFill/>
        </p:spPr>
      </p:pic>
      <p:sp>
        <p:nvSpPr>
          <p:cNvPr id="111623" name="Line 10">
            <a:extLst>
              <a:ext uri="{FF2B5EF4-FFF2-40B4-BE49-F238E27FC236}">
                <a16:creationId xmlns:a16="http://schemas.microsoft.com/office/drawing/2014/main" id="{35A25538-7A17-4F84-A1B3-53E4A04C9EC1}"/>
              </a:ext>
            </a:extLst>
          </p:cNvPr>
          <p:cNvSpPr>
            <a:spLocks noChangeShapeType="1"/>
          </p:cNvSpPr>
          <p:nvPr/>
        </p:nvSpPr>
        <p:spPr bwMode="auto">
          <a:xfrm>
            <a:off x="3803650" y="2122488"/>
            <a:ext cx="3435350" cy="925512"/>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 name="Date Placeholder 1">
            <a:extLst>
              <a:ext uri="{FF2B5EF4-FFF2-40B4-BE49-F238E27FC236}">
                <a16:creationId xmlns:a16="http://schemas.microsoft.com/office/drawing/2014/main" id="{24A537AA-85E0-4A17-AF37-E7B8B815314E}"/>
              </a:ext>
            </a:extLst>
          </p:cNvPr>
          <p:cNvSpPr>
            <a:spLocks noGrp="1"/>
          </p:cNvSpPr>
          <p:nvPr>
            <p:ph type="dt" idx="10"/>
          </p:nvPr>
        </p:nvSpPr>
        <p:spPr/>
        <p:txBody>
          <a:bodyPr/>
          <a:lstStyle/>
          <a:p>
            <a:r>
              <a:rPr lang="en-US" dirty="0"/>
              <a:t>July 2025</a:t>
            </a:r>
            <a:endParaRPr lang="en-GB" dirty="0"/>
          </a:p>
        </p:txBody>
      </p:sp>
      <p:sp>
        <p:nvSpPr>
          <p:cNvPr id="3" name="Rectangle 5">
            <a:extLst>
              <a:ext uri="{FF2B5EF4-FFF2-40B4-BE49-F238E27FC236}">
                <a16:creationId xmlns:a16="http://schemas.microsoft.com/office/drawing/2014/main" id="{5F35A134-A00D-7218-E7B1-5B3B0BCDC489}"/>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8" name="Rectangle 2">
            <a:extLst>
              <a:ext uri="{FF2B5EF4-FFF2-40B4-BE49-F238E27FC236}">
                <a16:creationId xmlns:a16="http://schemas.microsoft.com/office/drawing/2014/main" id="{2C025720-3305-4D95-8895-AEB383C8A9D7}"/>
              </a:ext>
            </a:extLst>
          </p:cNvPr>
          <p:cNvSpPr>
            <a:spLocks noGrp="1" noChangeArrowheads="1"/>
          </p:cNvSpPr>
          <p:nvPr>
            <p:ph type="title" idx="4294967295"/>
          </p:nvPr>
        </p:nvSpPr>
        <p:spPr/>
        <p:txBody>
          <a:bodyPr/>
          <a:lstStyle/>
          <a:p>
            <a:r>
              <a:rPr lang="en-US" altLang="en-US" sz="2800"/>
              <a:t>Step 4b: Select the Meeting</a:t>
            </a:r>
          </a:p>
        </p:txBody>
      </p:sp>
      <p:sp>
        <p:nvSpPr>
          <p:cNvPr id="33795" name="Rectangle 3">
            <a:extLst>
              <a:ext uri="{FF2B5EF4-FFF2-40B4-BE49-F238E27FC236}">
                <a16:creationId xmlns:a16="http://schemas.microsoft.com/office/drawing/2014/main" id="{262EB04B-7635-4FFA-8F26-AFE380C29541}"/>
              </a:ext>
            </a:extLst>
          </p:cNvPr>
          <p:cNvSpPr>
            <a:spLocks noGrp="1" noChangeArrowheads="1"/>
          </p:cNvSpPr>
          <p:nvPr>
            <p:ph type="body" sz="half" idx="4294967295"/>
          </p:nvPr>
        </p:nvSpPr>
        <p:spPr>
          <a:xfrm>
            <a:off x="914401" y="1371600"/>
            <a:ext cx="3276599" cy="4567238"/>
          </a:xfrm>
        </p:spPr>
        <p:txBody>
          <a:bodyPr anchorCtr="1"/>
          <a:lstStyle/>
          <a:p>
            <a:pPr>
              <a:lnSpc>
                <a:spcPct val="90000"/>
              </a:lnSpc>
              <a:defRPr/>
            </a:pPr>
            <a:r>
              <a:rPr lang="en-US" sz="1600" dirty="0"/>
              <a:t>Select the Day and Meeting you are attending and update the screen</a:t>
            </a:r>
          </a:p>
          <a:p>
            <a:pPr lvl="1">
              <a:lnSpc>
                <a:spcPct val="90000"/>
              </a:lnSpc>
              <a:defRPr/>
            </a:pPr>
            <a:r>
              <a:rPr lang="en-US" sz="1400" dirty="0"/>
              <a:t>Note that you will only be able to click a single button in the active timeslot column for the current day </a:t>
            </a:r>
          </a:p>
          <a:p>
            <a:pPr lvl="1">
              <a:lnSpc>
                <a:spcPct val="90000"/>
              </a:lnSpc>
              <a:defRPr/>
            </a:pPr>
            <a:r>
              <a:rPr lang="en-US" sz="1400" dirty="0"/>
              <a:t>Once updated, the column will turn green and your selection will be locked in.</a:t>
            </a:r>
          </a:p>
          <a:p>
            <a:pPr lvl="1">
              <a:lnSpc>
                <a:spcPct val="90000"/>
              </a:lnSpc>
              <a:defRPr/>
            </a:pPr>
            <a:r>
              <a:rPr lang="en-US" sz="1400" dirty="0"/>
              <a:t>Selections may not be changed once the timeslot closes</a:t>
            </a:r>
          </a:p>
          <a:p>
            <a:pPr lvl="1">
              <a:lnSpc>
                <a:spcPct val="90000"/>
              </a:lnSpc>
              <a:defRPr/>
            </a:pPr>
            <a:endParaRPr lang="en-US" sz="1400" dirty="0"/>
          </a:p>
          <a:p>
            <a:pPr>
              <a:lnSpc>
                <a:spcPct val="90000"/>
              </a:lnSpc>
              <a:defRPr/>
            </a:pPr>
            <a:r>
              <a:rPr lang="en-US" sz="1600" dirty="0"/>
              <a:t>Repeat Step 4 for each distinct breakout you attend</a:t>
            </a:r>
          </a:p>
          <a:p>
            <a:pPr lvl="1">
              <a:lnSpc>
                <a:spcPct val="90000"/>
              </a:lnSpc>
              <a:defRPr/>
            </a:pPr>
            <a:endParaRPr lang="en-US" sz="800" dirty="0">
              <a:effectLst>
                <a:outerShdw blurRad="38100" dist="38100" dir="2700000" algn="tl">
                  <a:srgbClr val="C0C0C0"/>
                </a:outerShdw>
              </a:effectLst>
            </a:endParaRPr>
          </a:p>
        </p:txBody>
      </p:sp>
      <p:pic>
        <p:nvPicPr>
          <p:cNvPr id="113670" name="Picture 4">
            <a:extLst>
              <a:ext uri="{FF2B5EF4-FFF2-40B4-BE49-F238E27FC236}">
                <a16:creationId xmlns:a16="http://schemas.microsoft.com/office/drawing/2014/main" id="{BA5BFE3F-A07F-4742-ADB5-3AE56C0F81F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67200" y="2362201"/>
            <a:ext cx="6248400" cy="401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sp>
        <p:nvSpPr>
          <p:cNvPr id="113671" name="Line 7">
            <a:extLst>
              <a:ext uri="{FF2B5EF4-FFF2-40B4-BE49-F238E27FC236}">
                <a16:creationId xmlns:a16="http://schemas.microsoft.com/office/drawing/2014/main" id="{DD9F2782-2229-4381-8490-FA982369548B}"/>
              </a:ext>
            </a:extLst>
          </p:cNvPr>
          <p:cNvSpPr>
            <a:spLocks noChangeShapeType="1"/>
          </p:cNvSpPr>
          <p:nvPr/>
        </p:nvSpPr>
        <p:spPr bwMode="auto">
          <a:xfrm>
            <a:off x="3886200" y="1905000"/>
            <a:ext cx="3048000" cy="19812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113672" name="Line 6">
            <a:extLst>
              <a:ext uri="{FF2B5EF4-FFF2-40B4-BE49-F238E27FC236}">
                <a16:creationId xmlns:a16="http://schemas.microsoft.com/office/drawing/2014/main" id="{CB03F50E-FCEE-41CF-AB0D-7BECC421EC47}"/>
              </a:ext>
            </a:extLst>
          </p:cNvPr>
          <p:cNvSpPr>
            <a:spLocks noChangeShapeType="1"/>
          </p:cNvSpPr>
          <p:nvPr/>
        </p:nvSpPr>
        <p:spPr bwMode="auto">
          <a:xfrm>
            <a:off x="4007768" y="3501008"/>
            <a:ext cx="3612232" cy="1299592"/>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 name="Date Placeholder 1">
            <a:extLst>
              <a:ext uri="{FF2B5EF4-FFF2-40B4-BE49-F238E27FC236}">
                <a16:creationId xmlns:a16="http://schemas.microsoft.com/office/drawing/2014/main" id="{A30E6A2A-C160-4538-87F5-BCA82E5EFEB6}"/>
              </a:ext>
            </a:extLst>
          </p:cNvPr>
          <p:cNvSpPr>
            <a:spLocks noGrp="1"/>
          </p:cNvSpPr>
          <p:nvPr>
            <p:ph type="dt" idx="10"/>
          </p:nvPr>
        </p:nvSpPr>
        <p:spPr/>
        <p:txBody>
          <a:bodyPr/>
          <a:lstStyle/>
          <a:p>
            <a:r>
              <a:rPr lang="en-US" dirty="0"/>
              <a:t>July 2025</a:t>
            </a:r>
            <a:endParaRPr lang="en-GB" dirty="0"/>
          </a:p>
        </p:txBody>
      </p:sp>
      <p:sp>
        <p:nvSpPr>
          <p:cNvPr id="3" name="Rectangle 5">
            <a:extLst>
              <a:ext uri="{FF2B5EF4-FFF2-40B4-BE49-F238E27FC236}">
                <a16:creationId xmlns:a16="http://schemas.microsoft.com/office/drawing/2014/main" id="{1B392D85-1A9A-CB8D-5D56-B993B78126D3}"/>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6" name="Rectangle 2">
            <a:extLst>
              <a:ext uri="{FF2B5EF4-FFF2-40B4-BE49-F238E27FC236}">
                <a16:creationId xmlns:a16="http://schemas.microsoft.com/office/drawing/2014/main" id="{DB679673-3CBA-4D59-8249-8F30F996C68A}"/>
              </a:ext>
            </a:extLst>
          </p:cNvPr>
          <p:cNvSpPr>
            <a:spLocks noGrp="1" noChangeArrowheads="1"/>
          </p:cNvSpPr>
          <p:nvPr>
            <p:ph type="title" idx="4294967295"/>
          </p:nvPr>
        </p:nvSpPr>
        <p:spPr/>
        <p:txBody>
          <a:bodyPr/>
          <a:lstStyle/>
          <a:p>
            <a:r>
              <a:rPr lang="en-US" altLang="en-US" sz="2800"/>
              <a:t>Step 4b: Supply your Affiliation</a:t>
            </a:r>
          </a:p>
        </p:txBody>
      </p:sp>
      <p:sp>
        <p:nvSpPr>
          <p:cNvPr id="115717" name="Rectangle 3">
            <a:extLst>
              <a:ext uri="{FF2B5EF4-FFF2-40B4-BE49-F238E27FC236}">
                <a16:creationId xmlns:a16="http://schemas.microsoft.com/office/drawing/2014/main" id="{D73F2808-368F-4526-B865-5DD788D4C6D2}"/>
              </a:ext>
            </a:extLst>
          </p:cNvPr>
          <p:cNvSpPr>
            <a:spLocks noGrp="1" noChangeArrowheads="1"/>
          </p:cNvSpPr>
          <p:nvPr>
            <p:ph type="body" sz="half" idx="4294967295"/>
          </p:nvPr>
        </p:nvSpPr>
        <p:spPr>
          <a:xfrm>
            <a:off x="929217" y="1524000"/>
            <a:ext cx="10361083" cy="1600200"/>
          </a:xfrm>
        </p:spPr>
        <p:txBody>
          <a:bodyPr anchorCtr="1"/>
          <a:lstStyle/>
          <a:p>
            <a:r>
              <a:rPr lang="en-US" altLang="en-US" sz="1800" b="0" dirty="0"/>
              <a:t>You </a:t>
            </a:r>
            <a:r>
              <a:rPr lang="en-US" altLang="en-US" sz="1800" b="0" i="1" dirty="0"/>
              <a:t>must</a:t>
            </a:r>
            <a:r>
              <a:rPr lang="en-US" altLang="en-US" sz="1800" b="0" dirty="0"/>
              <a:t> provide an affiliation in order to receive credit for your attendance and to record your presence for the minutes</a:t>
            </a:r>
          </a:p>
          <a:p>
            <a:r>
              <a:rPr lang="en-US" altLang="en-US" sz="1800" b="0" dirty="0"/>
              <a:t>You will be asked your affiliation once for the WG and once again for each unique TG or SG you attend.  Start typing your affiliation/company name and either choose from the dropdown list or continue typing to add.</a:t>
            </a:r>
          </a:p>
        </p:txBody>
      </p:sp>
      <p:pic>
        <p:nvPicPr>
          <p:cNvPr id="115718" name="Picture 7">
            <a:extLst>
              <a:ext uri="{FF2B5EF4-FFF2-40B4-BE49-F238E27FC236}">
                <a16:creationId xmlns:a16="http://schemas.microsoft.com/office/drawing/2014/main" id="{8B3D7AB0-9B3B-4DC3-A220-AC8A24BFF109}"/>
              </a:ext>
            </a:extLst>
          </p:cNvPr>
          <p:cNvPicPr>
            <a:picLocks noGrp="1" noChangeAspect="1" noChangeArrowheads="1"/>
          </p:cNvPicPr>
          <p:nvPr>
            <p:ph sz="quarter" idx="4294967295"/>
          </p:nvPr>
        </p:nvPicPr>
        <p:blipFill>
          <a:blip r:embed="rId3">
            <a:extLst>
              <a:ext uri="{28A0092B-C50C-407E-A947-70E740481C1C}">
                <a14:useLocalDpi xmlns:a14="http://schemas.microsoft.com/office/drawing/2010/main" val="0"/>
              </a:ext>
            </a:extLst>
          </a:blip>
          <a:srcRect l="17648" t="13300" r="19324" b="24586"/>
          <a:stretch>
            <a:fillRect/>
          </a:stretch>
        </p:blipFill>
        <p:spPr>
          <a:xfrm>
            <a:off x="2971800" y="3352800"/>
            <a:ext cx="6350000" cy="2895600"/>
          </a:xfrm>
          <a:noFill/>
        </p:spPr>
      </p:pic>
      <p:sp>
        <p:nvSpPr>
          <p:cNvPr id="115719" name="Line 12">
            <a:extLst>
              <a:ext uri="{FF2B5EF4-FFF2-40B4-BE49-F238E27FC236}">
                <a16:creationId xmlns:a16="http://schemas.microsoft.com/office/drawing/2014/main" id="{7D66BA56-B3AD-41FE-AA6A-1059DE013289}"/>
              </a:ext>
            </a:extLst>
          </p:cNvPr>
          <p:cNvSpPr>
            <a:spLocks noChangeShapeType="1"/>
          </p:cNvSpPr>
          <p:nvPr/>
        </p:nvSpPr>
        <p:spPr bwMode="auto">
          <a:xfrm>
            <a:off x="6019800" y="3048000"/>
            <a:ext cx="838200" cy="22098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 name="Date Placeholder 1">
            <a:extLst>
              <a:ext uri="{FF2B5EF4-FFF2-40B4-BE49-F238E27FC236}">
                <a16:creationId xmlns:a16="http://schemas.microsoft.com/office/drawing/2014/main" id="{BD30148E-00F7-4FF9-8EF4-3206F603EAE2}"/>
              </a:ext>
            </a:extLst>
          </p:cNvPr>
          <p:cNvSpPr>
            <a:spLocks noGrp="1"/>
          </p:cNvSpPr>
          <p:nvPr>
            <p:ph type="dt" idx="10"/>
          </p:nvPr>
        </p:nvSpPr>
        <p:spPr/>
        <p:txBody>
          <a:bodyPr/>
          <a:lstStyle/>
          <a:p>
            <a:r>
              <a:rPr lang="en-US" dirty="0"/>
              <a:t>July 2025</a:t>
            </a:r>
            <a:endParaRPr lang="en-GB" dirty="0"/>
          </a:p>
        </p:txBody>
      </p:sp>
      <p:sp>
        <p:nvSpPr>
          <p:cNvPr id="3" name="Rectangle 5">
            <a:extLst>
              <a:ext uri="{FF2B5EF4-FFF2-40B4-BE49-F238E27FC236}">
                <a16:creationId xmlns:a16="http://schemas.microsoft.com/office/drawing/2014/main" id="{BFE03D2B-A211-7585-5E1E-9DBA388319CE}"/>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4" name="Rectangle 2">
            <a:extLst>
              <a:ext uri="{FF2B5EF4-FFF2-40B4-BE49-F238E27FC236}">
                <a16:creationId xmlns:a16="http://schemas.microsoft.com/office/drawing/2014/main" id="{FFEA2CCD-06F1-44F6-9ADA-61CAEEE674BE}"/>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Membership</a:t>
            </a:r>
          </a:p>
        </p:txBody>
      </p:sp>
      <p:sp>
        <p:nvSpPr>
          <p:cNvPr id="2" name="Date Placeholder 1">
            <a:extLst>
              <a:ext uri="{FF2B5EF4-FFF2-40B4-BE49-F238E27FC236}">
                <a16:creationId xmlns:a16="http://schemas.microsoft.com/office/drawing/2014/main" id="{CF6ABF14-A4AF-4B28-A846-9BDEBAC16C3B}"/>
              </a:ext>
            </a:extLst>
          </p:cNvPr>
          <p:cNvSpPr>
            <a:spLocks noGrp="1"/>
          </p:cNvSpPr>
          <p:nvPr>
            <p:ph type="dt" idx="10"/>
          </p:nvPr>
        </p:nvSpPr>
        <p:spPr/>
        <p:txBody>
          <a:bodyPr/>
          <a:lstStyle/>
          <a:p>
            <a:r>
              <a:rPr lang="en-US" dirty="0"/>
              <a:t>July 2025</a:t>
            </a:r>
            <a:endParaRPr lang="en-GB" dirty="0"/>
          </a:p>
        </p:txBody>
      </p:sp>
      <p:sp>
        <p:nvSpPr>
          <p:cNvPr id="3" name="Rectangle 5">
            <a:extLst>
              <a:ext uri="{FF2B5EF4-FFF2-40B4-BE49-F238E27FC236}">
                <a16:creationId xmlns:a16="http://schemas.microsoft.com/office/drawing/2014/main" id="{37BDC5CB-AEE8-9F73-6601-3280F14CECE3}"/>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3" name="Rectangle 2">
            <a:extLst>
              <a:ext uri="{FF2B5EF4-FFF2-40B4-BE49-F238E27FC236}">
                <a16:creationId xmlns:a16="http://schemas.microsoft.com/office/drawing/2014/main" id="{5A4C1131-0FC5-4BBB-AEEB-B2CAE869A5B2}"/>
              </a:ext>
            </a:extLst>
          </p:cNvPr>
          <p:cNvSpPr>
            <a:spLocks noGrp="1" noChangeArrowheads="1"/>
          </p:cNvSpPr>
          <p:nvPr>
            <p:ph type="title"/>
          </p:nvPr>
        </p:nvSpPr>
        <p:spPr>
          <a:xfrm>
            <a:off x="2179109" y="637704"/>
            <a:ext cx="3518445" cy="1143000"/>
          </a:xfrm>
        </p:spPr>
        <p:txBody>
          <a:bodyPr/>
          <a:lstStyle/>
          <a:p>
            <a:r>
              <a:rPr lang="en-GB" altLang="en-US" sz="2800" dirty="0"/>
              <a:t>Member Status Graphic</a:t>
            </a:r>
          </a:p>
        </p:txBody>
      </p:sp>
      <p:sp>
        <p:nvSpPr>
          <p:cNvPr id="119814" name="Rectangle 1">
            <a:extLst>
              <a:ext uri="{FF2B5EF4-FFF2-40B4-BE49-F238E27FC236}">
                <a16:creationId xmlns:a16="http://schemas.microsoft.com/office/drawing/2014/main" id="{C0D8039C-219D-4B9D-8AD8-B080C8C929FB}"/>
              </a:ext>
            </a:extLst>
          </p:cNvPr>
          <p:cNvSpPr>
            <a:spLocks noChangeArrowheads="1"/>
          </p:cNvSpPr>
          <p:nvPr/>
        </p:nvSpPr>
        <p:spPr bwMode="auto">
          <a:xfrm>
            <a:off x="1524001" y="-230832"/>
            <a:ext cx="18473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GB" altLang="en-US"/>
          </a:p>
        </p:txBody>
      </p:sp>
      <p:pic>
        <p:nvPicPr>
          <p:cNvPr id="119815" name="Picture 5">
            <a:extLst>
              <a:ext uri="{FF2B5EF4-FFF2-40B4-BE49-F238E27FC236}">
                <a16:creationId xmlns:a16="http://schemas.microsoft.com/office/drawing/2014/main" id="{D8415314-BD18-4E5A-B719-121F138CAFE3}"/>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968626" y="587375"/>
            <a:ext cx="6835775" cy="5888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ate Placeholder 1">
            <a:extLst>
              <a:ext uri="{FF2B5EF4-FFF2-40B4-BE49-F238E27FC236}">
                <a16:creationId xmlns:a16="http://schemas.microsoft.com/office/drawing/2014/main" id="{AAEB2B5C-F971-457B-865C-FDA2C77D2F89}"/>
              </a:ext>
            </a:extLst>
          </p:cNvPr>
          <p:cNvSpPr>
            <a:spLocks noGrp="1"/>
          </p:cNvSpPr>
          <p:nvPr>
            <p:ph type="dt" idx="10"/>
          </p:nvPr>
        </p:nvSpPr>
        <p:spPr/>
        <p:txBody>
          <a:bodyPr/>
          <a:lstStyle/>
          <a:p>
            <a:r>
              <a:rPr lang="en-US" dirty="0"/>
              <a:t>July 2025</a:t>
            </a:r>
            <a:endParaRPr lang="en-GB" dirty="0"/>
          </a:p>
        </p:txBody>
      </p:sp>
      <p:sp>
        <p:nvSpPr>
          <p:cNvPr id="3" name="Rectangle 5">
            <a:extLst>
              <a:ext uri="{FF2B5EF4-FFF2-40B4-BE49-F238E27FC236}">
                <a16:creationId xmlns:a16="http://schemas.microsoft.com/office/drawing/2014/main" id="{8EA28C21-679A-B1D4-D1D8-3F2CEF84274C}"/>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Votes and Responses</a:t>
            </a:r>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July 2025</a:t>
            </a:r>
            <a:endParaRPr lang="en-GB" dirty="0"/>
          </a:p>
        </p:txBody>
      </p:sp>
      <p:graphicFrame>
        <p:nvGraphicFramePr>
          <p:cNvPr id="9" name="Table 9">
            <a:extLst>
              <a:ext uri="{FF2B5EF4-FFF2-40B4-BE49-F238E27FC236}">
                <a16:creationId xmlns:a16="http://schemas.microsoft.com/office/drawing/2014/main" id="{71F19B5F-ADB1-F0A5-7654-98677E0D1C84}"/>
              </a:ext>
            </a:extLst>
          </p:cNvPr>
          <p:cNvGraphicFramePr>
            <a:graphicFrameLocks noGrp="1"/>
          </p:cNvGraphicFramePr>
          <p:nvPr>
            <p:ph idx="1"/>
            <p:extLst>
              <p:ext uri="{D42A27DB-BD31-4B8C-83A1-F6EECF244321}">
                <p14:modId xmlns:p14="http://schemas.microsoft.com/office/powerpoint/2010/main" val="3498055398"/>
              </p:ext>
            </p:extLst>
          </p:nvPr>
        </p:nvGraphicFramePr>
        <p:xfrm>
          <a:off x="457200" y="1981200"/>
          <a:ext cx="11277600" cy="3444240"/>
        </p:xfrm>
        <a:graphic>
          <a:graphicData uri="http://schemas.openxmlformats.org/drawingml/2006/table">
            <a:tbl>
              <a:tblPr firstRow="1" bandRow="1">
                <a:tableStyleId>{5C22544A-7EE6-4342-B048-85BDC9FD1C3A}</a:tableStyleId>
              </a:tblPr>
              <a:tblGrid>
                <a:gridCol w="3759200">
                  <a:extLst>
                    <a:ext uri="{9D8B030D-6E8A-4147-A177-3AD203B41FA5}">
                      <a16:colId xmlns:a16="http://schemas.microsoft.com/office/drawing/2014/main" val="1862056793"/>
                    </a:ext>
                  </a:extLst>
                </a:gridCol>
                <a:gridCol w="3759200">
                  <a:extLst>
                    <a:ext uri="{9D8B030D-6E8A-4147-A177-3AD203B41FA5}">
                      <a16:colId xmlns:a16="http://schemas.microsoft.com/office/drawing/2014/main" val="1826399383"/>
                    </a:ext>
                  </a:extLst>
                </a:gridCol>
                <a:gridCol w="3759200">
                  <a:extLst>
                    <a:ext uri="{9D8B030D-6E8A-4147-A177-3AD203B41FA5}">
                      <a16:colId xmlns:a16="http://schemas.microsoft.com/office/drawing/2014/main" val="2261851966"/>
                    </a:ext>
                  </a:extLst>
                </a:gridCol>
              </a:tblGrid>
              <a:tr h="370840">
                <a:tc>
                  <a:txBody>
                    <a:bodyPr/>
                    <a:lstStyle/>
                    <a:p>
                      <a:pPr algn="ctr"/>
                      <a:r>
                        <a:rPr lang="en-US" sz="2400" dirty="0">
                          <a:solidFill>
                            <a:schemeClr val="tx1"/>
                          </a:solidFill>
                        </a:rPr>
                        <a:t>Meeting Type</a:t>
                      </a:r>
                      <a:endParaRPr lang="en-GB" sz="2400" dirty="0">
                        <a:solidFill>
                          <a:schemeClr val="tx1"/>
                        </a:solidFill>
                      </a:endParaRPr>
                    </a:p>
                  </a:txBody>
                  <a:tcPr/>
                </a:tc>
                <a:tc>
                  <a:txBody>
                    <a:bodyPr/>
                    <a:lstStyle/>
                    <a:p>
                      <a:pPr algn="ctr"/>
                      <a:r>
                        <a:rPr lang="en-US" sz="2400" dirty="0">
                          <a:solidFill>
                            <a:schemeClr val="tx1"/>
                          </a:solidFill>
                        </a:rPr>
                        <a:t>Vote on a Motion</a:t>
                      </a:r>
                      <a:endParaRPr lang="en-GB" sz="2400" dirty="0">
                        <a:solidFill>
                          <a:schemeClr val="tx1"/>
                        </a:solidFill>
                      </a:endParaRPr>
                    </a:p>
                  </a:txBody>
                  <a:tcPr/>
                </a:tc>
                <a:tc>
                  <a:txBody>
                    <a:bodyPr/>
                    <a:lstStyle/>
                    <a:p>
                      <a:pPr algn="ctr"/>
                      <a:r>
                        <a:rPr lang="en-US" sz="2400" dirty="0">
                          <a:solidFill>
                            <a:schemeClr val="tx1"/>
                          </a:solidFill>
                        </a:rPr>
                        <a:t>Respond to a Straw Poll</a:t>
                      </a:r>
                      <a:endParaRPr lang="en-GB" sz="2400" dirty="0">
                        <a:solidFill>
                          <a:schemeClr val="tx1"/>
                        </a:solidFill>
                      </a:endParaRPr>
                    </a:p>
                  </a:txBody>
                  <a:tcPr/>
                </a:tc>
                <a:extLst>
                  <a:ext uri="{0D108BD9-81ED-4DB2-BD59-A6C34878D82A}">
                    <a16:rowId xmlns:a16="http://schemas.microsoft.com/office/drawing/2014/main" val="4007974646"/>
                  </a:ext>
                </a:extLst>
              </a:tr>
              <a:tr h="370840">
                <a:tc>
                  <a:txBody>
                    <a:bodyPr/>
                    <a:lstStyle/>
                    <a:p>
                      <a:pPr algn="ctr"/>
                      <a:r>
                        <a:rPr lang="en-US" sz="2000" dirty="0"/>
                        <a:t>Ad-Hoc</a:t>
                      </a:r>
                      <a:endParaRPr lang="en-GB" sz="2000" dirty="0"/>
                    </a:p>
                  </a:txBody>
                  <a:tcPr/>
                </a:tc>
                <a:tc>
                  <a:txBody>
                    <a:bodyPr/>
                    <a:lstStyle/>
                    <a:p>
                      <a:pPr algn="ctr"/>
                      <a:r>
                        <a:rPr lang="en-US" sz="2000" dirty="0"/>
                        <a:t>Motions not possible</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412194597"/>
                  </a:ext>
                </a:extLst>
              </a:tr>
              <a:tr h="370840">
                <a:tc>
                  <a:txBody>
                    <a:bodyPr/>
                    <a:lstStyle/>
                    <a:p>
                      <a:pPr algn="ctr"/>
                      <a:r>
                        <a:rPr lang="en-US" sz="2000" dirty="0"/>
                        <a:t>Standing Committee (SC)</a:t>
                      </a:r>
                      <a:endParaRPr lang="en-GB" sz="2000" dirty="0"/>
                    </a:p>
                  </a:txBody>
                  <a:tcPr/>
                </a:tc>
                <a:tc>
                  <a:txBody>
                    <a:bodyPr/>
                    <a:lstStyle/>
                    <a:p>
                      <a:pPr algn="ctr"/>
                      <a:r>
                        <a:rPr lang="en-US" sz="2000" dirty="0"/>
                        <a:t>Everyone</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1617765"/>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dirty="0"/>
                        <a:t>Topic Interest Group</a:t>
                      </a:r>
                      <a:r>
                        <a:rPr lang="en-GB" sz="2000" dirty="0"/>
                        <a:t> (TIG)</a:t>
                      </a:r>
                    </a:p>
                  </a:txBody>
                  <a:tcPr/>
                </a:tc>
                <a:tc>
                  <a:txBody>
                    <a:bodyPr/>
                    <a:lstStyle/>
                    <a:p>
                      <a:pPr algn="ctr"/>
                      <a:r>
                        <a:rPr lang="en-US" sz="2000" dirty="0"/>
                        <a:t>Everyone</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1134782762"/>
                  </a:ext>
                </a:extLst>
              </a:tr>
              <a:tr h="370840">
                <a:tc>
                  <a:txBody>
                    <a:bodyPr/>
                    <a:lstStyle/>
                    <a:p>
                      <a:pPr algn="ctr"/>
                      <a:r>
                        <a:rPr lang="en-US" sz="2000" dirty="0"/>
                        <a:t>PAR Study Group (SG)</a:t>
                      </a:r>
                      <a:endParaRPr lang="en-GB" sz="2000" dirty="0"/>
                    </a:p>
                  </a:txBody>
                  <a:tcPr/>
                </a:tc>
                <a:tc>
                  <a:txBody>
                    <a:bodyPr/>
                    <a:lstStyle/>
                    <a:p>
                      <a:pPr algn="ctr"/>
                      <a:r>
                        <a:rPr lang="en-US" sz="2000" dirty="0"/>
                        <a:t>Everyone</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3612648380"/>
                  </a:ext>
                </a:extLst>
              </a:tr>
              <a:tr h="370840">
                <a:tc>
                  <a:txBody>
                    <a:bodyPr/>
                    <a:lstStyle/>
                    <a:p>
                      <a:pPr algn="ctr"/>
                      <a:r>
                        <a:rPr lang="en-US" sz="2000" dirty="0"/>
                        <a:t>Task Group</a:t>
                      </a:r>
                      <a:endParaRPr lang="en-GB" sz="2000" dirty="0"/>
                    </a:p>
                  </a:txBody>
                  <a:tcPr/>
                </a:tc>
                <a:tc>
                  <a:txBody>
                    <a:bodyPr/>
                    <a:lstStyle/>
                    <a:p>
                      <a:pPr algn="ctr"/>
                      <a:r>
                        <a:rPr lang="en-US" sz="2000" dirty="0"/>
                        <a:t>802.11 voting members</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3494079630"/>
                  </a:ext>
                </a:extLst>
              </a:tr>
              <a:tr h="370840">
                <a:tc>
                  <a:txBody>
                    <a:bodyPr/>
                    <a:lstStyle/>
                    <a:p>
                      <a:pPr algn="ctr"/>
                      <a:r>
                        <a:rPr lang="en-US" sz="2000" dirty="0"/>
                        <a:t>SC/TIG/SG/TG Teleconference (outside of main meeting)</a:t>
                      </a:r>
                      <a:endParaRPr lang="en-GB" sz="2000" dirty="0"/>
                    </a:p>
                  </a:txBody>
                  <a:tcPr/>
                </a:tc>
                <a:tc>
                  <a:txBody>
                    <a:bodyPr/>
                    <a:lstStyle/>
                    <a:p>
                      <a:pPr algn="ctr"/>
                      <a:r>
                        <a:rPr lang="en-US" sz="2000" dirty="0"/>
                        <a:t>Only possible with 10 days approval from WG chair, using the rules for that meeting type</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3679064792"/>
                  </a:ext>
                </a:extLst>
              </a:tr>
            </a:tbl>
          </a:graphicData>
        </a:graphic>
      </p:graphicFrame>
      <p:sp>
        <p:nvSpPr>
          <p:cNvPr id="3" name="Rectangle 5">
            <a:extLst>
              <a:ext uri="{FF2B5EF4-FFF2-40B4-BE49-F238E27FC236}">
                <a16:creationId xmlns:a16="http://schemas.microsoft.com/office/drawing/2014/main" id="{0EB3E297-0850-92D3-4075-67A50A03EA85}"/>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161221328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8" name="Rectangle 2">
            <a:extLst>
              <a:ext uri="{FF2B5EF4-FFF2-40B4-BE49-F238E27FC236}">
                <a16:creationId xmlns:a16="http://schemas.microsoft.com/office/drawing/2014/main" id="{0A100B21-88E1-4EE1-AA0C-72C05755A662}"/>
              </a:ext>
            </a:extLst>
          </p:cNvPr>
          <p:cNvSpPr>
            <a:spLocks noGrp="1" noChangeArrowheads="1"/>
          </p:cNvSpPr>
          <p:nvPr>
            <p:ph type="title"/>
          </p:nvPr>
        </p:nvSpPr>
        <p:spPr/>
        <p:txBody>
          <a:bodyPr/>
          <a:lstStyle/>
          <a:p>
            <a:r>
              <a:rPr lang="en-GB" altLang="en-US" dirty="0"/>
              <a:t>Website membership list</a:t>
            </a:r>
          </a:p>
        </p:txBody>
      </p:sp>
      <p:sp>
        <p:nvSpPr>
          <p:cNvPr id="123909" name="Rectangle 3">
            <a:extLst>
              <a:ext uri="{FF2B5EF4-FFF2-40B4-BE49-F238E27FC236}">
                <a16:creationId xmlns:a16="http://schemas.microsoft.com/office/drawing/2014/main" id="{CD836123-ECCB-4868-9547-1B7AE91CF736}"/>
              </a:ext>
            </a:extLst>
          </p:cNvPr>
          <p:cNvSpPr>
            <a:spLocks noGrp="1" noChangeArrowheads="1"/>
          </p:cNvSpPr>
          <p:nvPr>
            <p:ph type="body" idx="1"/>
          </p:nvPr>
        </p:nvSpPr>
        <p:spPr/>
        <p:txBody>
          <a:bodyPr/>
          <a:lstStyle/>
          <a:p>
            <a:r>
              <a:rPr lang="en-GB" altLang="en-US" sz="2000" b="0" dirty="0"/>
              <a:t>Go to </a:t>
            </a:r>
            <a:r>
              <a:rPr lang="en-GB" altLang="en-US" sz="2000" b="0" dirty="0">
                <a:hlinkClick r:id="rId3"/>
              </a:rPr>
              <a:t>http://www.ieee802.org/11/members.htm</a:t>
            </a:r>
            <a:br>
              <a:rPr lang="en-GB" altLang="en-US" sz="2000" b="0" dirty="0"/>
            </a:br>
            <a:r>
              <a:rPr lang="en-GB" altLang="en-US" sz="2000" b="0" dirty="0"/>
              <a:t>or by “Members List” link on </a:t>
            </a:r>
            <a:r>
              <a:rPr lang="en-GB" altLang="en-US" sz="2000" b="0" dirty="0">
                <a:hlinkClick r:id="rId4"/>
              </a:rPr>
              <a:t>http://www.ieee802.org/11</a:t>
            </a:r>
            <a:r>
              <a:rPr lang="en-GB" altLang="en-US" sz="2000" b="0" dirty="0"/>
              <a:t> </a:t>
            </a:r>
          </a:p>
          <a:p>
            <a:endParaRPr lang="en-GB" altLang="en-US" dirty="0"/>
          </a:p>
          <a:p>
            <a:endParaRPr lang="en-GB" altLang="en-US" dirty="0"/>
          </a:p>
          <a:p>
            <a:endParaRPr lang="en-GB" altLang="en-US" dirty="0"/>
          </a:p>
          <a:p>
            <a:endParaRPr lang="en-GB" altLang="en-US" dirty="0"/>
          </a:p>
          <a:p>
            <a:endParaRPr lang="en-GB" altLang="en-US" dirty="0"/>
          </a:p>
          <a:p>
            <a:endParaRPr lang="en-GB" altLang="en-US" dirty="0"/>
          </a:p>
          <a:p>
            <a:endParaRPr lang="en-GB" altLang="en-US" dirty="0"/>
          </a:p>
        </p:txBody>
      </p:sp>
      <p:graphicFrame>
        <p:nvGraphicFramePr>
          <p:cNvPr id="2" name="Table 1">
            <a:extLst>
              <a:ext uri="{FF2B5EF4-FFF2-40B4-BE49-F238E27FC236}">
                <a16:creationId xmlns:a16="http://schemas.microsoft.com/office/drawing/2014/main" id="{C8CF01C2-AE30-4F6E-B1B8-C84024E56718}"/>
              </a:ext>
            </a:extLst>
          </p:cNvPr>
          <p:cNvGraphicFramePr>
            <a:graphicFrameLocks noGrp="1"/>
          </p:cNvGraphicFramePr>
          <p:nvPr>
            <p:extLst>
              <p:ext uri="{D42A27DB-BD31-4B8C-83A1-F6EECF244321}">
                <p14:modId xmlns:p14="http://schemas.microsoft.com/office/powerpoint/2010/main" val="1652164077"/>
              </p:ext>
            </p:extLst>
          </p:nvPr>
        </p:nvGraphicFramePr>
        <p:xfrm>
          <a:off x="913870" y="3114668"/>
          <a:ext cx="10361615" cy="985836"/>
        </p:xfrm>
        <a:graphic>
          <a:graphicData uri="http://schemas.openxmlformats.org/drawingml/2006/table">
            <a:tbl>
              <a:tblPr/>
              <a:tblGrid>
                <a:gridCol w="2072323">
                  <a:extLst>
                    <a:ext uri="{9D8B030D-6E8A-4147-A177-3AD203B41FA5}">
                      <a16:colId xmlns:a16="http://schemas.microsoft.com/office/drawing/2014/main" val="4206961252"/>
                    </a:ext>
                  </a:extLst>
                </a:gridCol>
                <a:gridCol w="2072323">
                  <a:extLst>
                    <a:ext uri="{9D8B030D-6E8A-4147-A177-3AD203B41FA5}">
                      <a16:colId xmlns:a16="http://schemas.microsoft.com/office/drawing/2014/main" val="4164234201"/>
                    </a:ext>
                  </a:extLst>
                </a:gridCol>
                <a:gridCol w="2072323">
                  <a:extLst>
                    <a:ext uri="{9D8B030D-6E8A-4147-A177-3AD203B41FA5}">
                      <a16:colId xmlns:a16="http://schemas.microsoft.com/office/drawing/2014/main" val="1701865029"/>
                    </a:ext>
                  </a:extLst>
                </a:gridCol>
                <a:gridCol w="2072323">
                  <a:extLst>
                    <a:ext uri="{9D8B030D-6E8A-4147-A177-3AD203B41FA5}">
                      <a16:colId xmlns:a16="http://schemas.microsoft.com/office/drawing/2014/main" val="3407940126"/>
                    </a:ext>
                  </a:extLst>
                </a:gridCol>
                <a:gridCol w="2072323">
                  <a:extLst>
                    <a:ext uri="{9D8B030D-6E8A-4147-A177-3AD203B41FA5}">
                      <a16:colId xmlns:a16="http://schemas.microsoft.com/office/drawing/2014/main" val="1310384365"/>
                    </a:ext>
                  </a:extLst>
                </a:gridCol>
              </a:tblGrid>
              <a:tr h="408761">
                <a:tc>
                  <a:txBody>
                    <a:bodyPr/>
                    <a:lstStyle/>
                    <a:p>
                      <a:r>
                        <a:rPr lang="en-GB" sz="1400" dirty="0">
                          <a:effectLst/>
                          <a:latin typeface="Arial" panose="020B0604020202020204" pitchFamily="34" charset="0"/>
                          <a:cs typeface="Arial" panose="020B0604020202020204" pitchFamily="34" charset="0"/>
                        </a:rPr>
                        <a:t>Family Name</a:t>
                      </a:r>
                      <a:endParaRPr lang="en-GB" sz="14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tc>
                  <a:txBody>
                    <a:bodyPr/>
                    <a:lstStyle/>
                    <a:p>
                      <a:r>
                        <a:rPr lang="en-GB" sz="1400">
                          <a:effectLst/>
                          <a:latin typeface="Arial" panose="020B0604020202020204" pitchFamily="34" charset="0"/>
                          <a:cs typeface="Arial" panose="020B0604020202020204" pitchFamily="34" charset="0"/>
                        </a:rPr>
                        <a:t>Given Name</a:t>
                      </a:r>
                      <a:endParaRPr lang="en-GB" sz="140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tc>
                  <a:txBody>
                    <a:bodyPr/>
                    <a:lstStyle/>
                    <a:p>
                      <a:r>
                        <a:rPr lang="en-GB" sz="1400">
                          <a:effectLst/>
                          <a:latin typeface="Arial" panose="020B0604020202020204" pitchFamily="34" charset="0"/>
                          <a:cs typeface="Arial" panose="020B0604020202020204" pitchFamily="34" charset="0"/>
                        </a:rPr>
                        <a:t>MI</a:t>
                      </a:r>
                      <a:endParaRPr lang="en-GB" sz="140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tc>
                  <a:txBody>
                    <a:bodyPr/>
                    <a:lstStyle/>
                    <a:p>
                      <a:r>
                        <a:rPr lang="en-GB" sz="1400">
                          <a:effectLst/>
                          <a:latin typeface="Arial" panose="020B0604020202020204" pitchFamily="34" charset="0"/>
                          <a:cs typeface="Arial" panose="020B0604020202020204" pitchFamily="34" charset="0"/>
                        </a:rPr>
                        <a:t>Affiliation</a:t>
                      </a:r>
                      <a:endParaRPr lang="en-GB" sz="140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tc>
                  <a:txBody>
                    <a:bodyPr/>
                    <a:lstStyle/>
                    <a:p>
                      <a:r>
                        <a:rPr lang="en-GB" sz="1400">
                          <a:effectLst/>
                          <a:latin typeface="Arial" panose="020B0604020202020204" pitchFamily="34" charset="0"/>
                          <a:cs typeface="Arial" panose="020B0604020202020204" pitchFamily="34" charset="0"/>
                        </a:rPr>
                        <a:t>Status</a:t>
                      </a:r>
                      <a:endParaRPr lang="en-GB" sz="140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extLst>
                  <a:ext uri="{0D108BD9-81ED-4DB2-BD59-A6C34878D82A}">
                    <a16:rowId xmlns:a16="http://schemas.microsoft.com/office/drawing/2014/main" val="3338862351"/>
                  </a:ext>
                </a:extLst>
              </a:tr>
              <a:tr h="577075">
                <a:tc>
                  <a:txBody>
                    <a:bodyPr/>
                    <a:lstStyle/>
                    <a:p>
                      <a:r>
                        <a:rPr lang="en-GB" sz="1400" dirty="0">
                          <a:effectLst/>
                          <a:latin typeface="Arial" panose="020B0604020202020204" pitchFamily="34" charset="0"/>
                          <a:cs typeface="Arial" panose="020B0604020202020204" pitchFamily="34" charset="0"/>
                        </a:rPr>
                        <a:t>McCann</a:t>
                      </a:r>
                      <a:endParaRPr lang="en-GB"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GB" sz="1400" dirty="0">
                          <a:effectLst/>
                          <a:latin typeface="Arial" panose="020B0604020202020204" pitchFamily="34" charset="0"/>
                          <a:cs typeface="Arial" panose="020B0604020202020204" pitchFamily="34" charset="0"/>
                        </a:rPr>
                        <a:t>Stephen</a:t>
                      </a:r>
                      <a:endParaRPr lang="en-GB"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endParaRPr lang="en-GB" sz="14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US" sz="1400" dirty="0">
                          <a:effectLst/>
                          <a:latin typeface="Arial" panose="020B0604020202020204" pitchFamily="34" charset="0"/>
                          <a:cs typeface="Arial" panose="020B0604020202020204" pitchFamily="34" charset="0"/>
                        </a:rPr>
                        <a:t>H</a:t>
                      </a:r>
                      <a:r>
                        <a:rPr lang="en-GB" sz="1400" dirty="0" err="1">
                          <a:effectLst/>
                          <a:latin typeface="Arial" panose="020B0604020202020204" pitchFamily="34" charset="0"/>
                          <a:cs typeface="Arial" panose="020B0604020202020204" pitchFamily="34" charset="0"/>
                        </a:rPr>
                        <a:t>uawei</a:t>
                      </a:r>
                      <a:endParaRPr lang="en-GB"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GB" sz="1400" dirty="0">
                          <a:effectLst/>
                          <a:latin typeface="Arial" panose="020B0604020202020204" pitchFamily="34" charset="0"/>
                          <a:cs typeface="Arial" panose="020B0604020202020204" pitchFamily="34" charset="0"/>
                        </a:rPr>
                        <a:t>Voter</a:t>
                      </a:r>
                      <a:endParaRPr lang="en-GB"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3824851188"/>
                  </a:ext>
                </a:extLst>
              </a:tr>
            </a:tbl>
          </a:graphicData>
        </a:graphic>
      </p:graphicFrame>
      <p:sp>
        <p:nvSpPr>
          <p:cNvPr id="3" name="Date Placeholder 2">
            <a:extLst>
              <a:ext uri="{FF2B5EF4-FFF2-40B4-BE49-F238E27FC236}">
                <a16:creationId xmlns:a16="http://schemas.microsoft.com/office/drawing/2014/main" id="{34F31BBE-3B7F-40F2-9F88-7D5033C106D7}"/>
              </a:ext>
            </a:extLst>
          </p:cNvPr>
          <p:cNvSpPr>
            <a:spLocks noGrp="1"/>
          </p:cNvSpPr>
          <p:nvPr>
            <p:ph type="dt" idx="10"/>
          </p:nvPr>
        </p:nvSpPr>
        <p:spPr/>
        <p:txBody>
          <a:bodyPr/>
          <a:lstStyle/>
          <a:p>
            <a:r>
              <a:rPr lang="en-US" dirty="0"/>
              <a:t>July 2025</a:t>
            </a:r>
            <a:endParaRPr lang="en-GB" dirty="0"/>
          </a:p>
        </p:txBody>
      </p:sp>
      <p:sp>
        <p:nvSpPr>
          <p:cNvPr id="4" name="Rectangle 5">
            <a:extLst>
              <a:ext uri="{FF2B5EF4-FFF2-40B4-BE49-F238E27FC236}">
                <a16:creationId xmlns:a16="http://schemas.microsoft.com/office/drawing/2014/main" id="{5FEE53FA-8571-09E5-6951-B624FBEE42C5}"/>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100" name="Rectangle 2">
            <a:extLst>
              <a:ext uri="{FF2B5EF4-FFF2-40B4-BE49-F238E27FC236}">
                <a16:creationId xmlns:a16="http://schemas.microsoft.com/office/drawing/2014/main" id="{6B8DDCF9-F6E3-46EA-B6A5-36820B96BC49}"/>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Email Reflectors</a:t>
            </a:r>
          </a:p>
        </p:txBody>
      </p:sp>
      <p:sp>
        <p:nvSpPr>
          <p:cNvPr id="2" name="Date Placeholder 1">
            <a:extLst>
              <a:ext uri="{FF2B5EF4-FFF2-40B4-BE49-F238E27FC236}">
                <a16:creationId xmlns:a16="http://schemas.microsoft.com/office/drawing/2014/main" id="{47669321-B016-46D1-A04B-1DC1166EA025}"/>
              </a:ext>
            </a:extLst>
          </p:cNvPr>
          <p:cNvSpPr>
            <a:spLocks noGrp="1"/>
          </p:cNvSpPr>
          <p:nvPr>
            <p:ph type="dt" idx="10"/>
          </p:nvPr>
        </p:nvSpPr>
        <p:spPr/>
        <p:txBody>
          <a:bodyPr/>
          <a:lstStyle/>
          <a:p>
            <a:r>
              <a:rPr lang="en-US" dirty="0"/>
              <a:t>July 2025</a:t>
            </a:r>
            <a:endParaRPr lang="en-GB" dirty="0"/>
          </a:p>
        </p:txBody>
      </p:sp>
      <p:sp>
        <p:nvSpPr>
          <p:cNvPr id="3" name="Rectangle 5">
            <a:extLst>
              <a:ext uri="{FF2B5EF4-FFF2-40B4-BE49-F238E27FC236}">
                <a16:creationId xmlns:a16="http://schemas.microsoft.com/office/drawing/2014/main" id="{6A081980-5DFD-7745-2F07-3E0800FA7A52}"/>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7" name="Rectangle 2">
            <a:extLst>
              <a:ext uri="{FF2B5EF4-FFF2-40B4-BE49-F238E27FC236}">
                <a16:creationId xmlns:a16="http://schemas.microsoft.com/office/drawing/2014/main" id="{7BF04396-340A-4CE6-A889-AF76FCB127CF}"/>
              </a:ext>
            </a:extLst>
          </p:cNvPr>
          <p:cNvSpPr>
            <a:spLocks noGrp="1" noChangeArrowheads="1"/>
          </p:cNvSpPr>
          <p:nvPr>
            <p:ph type="title"/>
          </p:nvPr>
        </p:nvSpPr>
        <p:spPr>
          <a:xfrm>
            <a:off x="2209800" y="685800"/>
            <a:ext cx="7772400" cy="685800"/>
          </a:xfrm>
        </p:spPr>
        <p:txBody>
          <a:bodyPr/>
          <a:lstStyle/>
          <a:p>
            <a:r>
              <a:rPr lang="en-GB" altLang="en-US"/>
              <a:t>Email Reflectors</a:t>
            </a:r>
          </a:p>
        </p:txBody>
      </p:sp>
      <p:sp>
        <p:nvSpPr>
          <p:cNvPr id="134148" name="Rectangle 3">
            <a:extLst>
              <a:ext uri="{FF2B5EF4-FFF2-40B4-BE49-F238E27FC236}">
                <a16:creationId xmlns:a16="http://schemas.microsoft.com/office/drawing/2014/main" id="{2463BE9D-4A6E-4112-B14E-012497657EE2}"/>
              </a:ext>
            </a:extLst>
          </p:cNvPr>
          <p:cNvSpPr>
            <a:spLocks noGrp="1" noChangeArrowheads="1"/>
          </p:cNvSpPr>
          <p:nvPr>
            <p:ph type="body" idx="1"/>
          </p:nvPr>
        </p:nvSpPr>
        <p:spPr>
          <a:xfrm>
            <a:off x="929217" y="1371600"/>
            <a:ext cx="10460567" cy="5105400"/>
          </a:xfrm>
        </p:spPr>
        <p:txBody>
          <a:bodyPr/>
          <a:lstStyle/>
          <a:p>
            <a:r>
              <a:rPr lang="en-GB" altLang="en-US" sz="2000" b="0" dirty="0"/>
              <a:t>There is an email reflector for the working group and each task group.</a:t>
            </a:r>
            <a:endParaRPr lang="en-GB" altLang="en-US" sz="2000" b="0" u="sng" dirty="0"/>
          </a:p>
          <a:p>
            <a:endParaRPr lang="en-GB" altLang="en-US" sz="2000" b="0" u="sng" dirty="0"/>
          </a:p>
          <a:p>
            <a:r>
              <a:rPr lang="en-GB" altLang="en-US" sz="2000" b="0" dirty="0"/>
              <a:t>Write access to the reflectors allowed for those who are members with status: aspirant, nearly-voter, potential-voter, voter.</a:t>
            </a:r>
          </a:p>
          <a:p>
            <a:endParaRPr lang="en-GB" altLang="en-US" sz="2000" b="0" dirty="0"/>
          </a:p>
          <a:p>
            <a:r>
              <a:rPr lang="en-GB" altLang="en-US" sz="2000" b="0" dirty="0"/>
              <a:t>To make a request, visit the reflector request page:</a:t>
            </a:r>
            <a:br>
              <a:rPr lang="en-GB" altLang="en-US" sz="2000" b="0" dirty="0"/>
            </a:br>
            <a:r>
              <a:rPr lang="en-GB" altLang="en-US" sz="2000" b="0" dirty="0"/>
              <a:t>	</a:t>
            </a:r>
            <a:r>
              <a:rPr lang="en-GB" altLang="en-US" sz="2000" b="0" dirty="0">
                <a:hlinkClick r:id="rId3"/>
              </a:rPr>
              <a:t>http://www.ieee802.org/11/Reflector.html</a:t>
            </a:r>
            <a:endParaRPr lang="en-GB" altLang="en-US" sz="2000" b="0" dirty="0"/>
          </a:p>
          <a:p>
            <a:pPr lvl="1"/>
            <a:r>
              <a:rPr lang="en-GB" altLang="en-US" dirty="0"/>
              <a:t>Gathers information and sends an email to Vice Chair</a:t>
            </a:r>
          </a:p>
          <a:p>
            <a:pPr lvl="1"/>
            <a:endParaRPr lang="en-GB" altLang="en-US" dirty="0"/>
          </a:p>
          <a:p>
            <a:r>
              <a:rPr lang="en-GB" altLang="en-US" sz="2000" b="0" dirty="0"/>
              <a:t>If you change your email address – </a:t>
            </a:r>
            <a:r>
              <a:rPr lang="en-GB" altLang="en-US" sz="2000" b="0" u="sng" dirty="0"/>
              <a:t>please let the vice-chairs know</a:t>
            </a:r>
            <a:r>
              <a:rPr lang="en-GB" altLang="en-US" sz="2000" b="0" dirty="0"/>
              <a:t>.  They will perform a global change to the list servers.</a:t>
            </a:r>
          </a:p>
          <a:p>
            <a:endParaRPr lang="en-GB" altLang="en-US" sz="2000" b="0" dirty="0"/>
          </a:p>
          <a:p>
            <a:r>
              <a:rPr lang="en-GB" altLang="en-US" sz="2000" b="0" dirty="0"/>
              <a:t>Public read access to all reflectors is available via the 802.11 home page </a:t>
            </a:r>
            <a:r>
              <a:rPr lang="en-GB" altLang="en-US" sz="2000" b="0" dirty="0">
                <a:hlinkClick r:id="rId4"/>
              </a:rPr>
              <a:t>http://www.ieee802.org/11</a:t>
            </a:r>
            <a:r>
              <a:rPr lang="en-GB" altLang="en-US" sz="2000" b="0" dirty="0"/>
              <a:t> on the “</a:t>
            </a:r>
            <a:r>
              <a:rPr lang="en-GB" altLang="en-US" sz="2000" b="0" i="1" dirty="0"/>
              <a:t>WG Email</a:t>
            </a:r>
            <a:r>
              <a:rPr lang="en-GB" altLang="en-US" sz="2000" b="0" dirty="0"/>
              <a:t>” menu.</a:t>
            </a:r>
          </a:p>
        </p:txBody>
      </p:sp>
      <p:sp>
        <p:nvSpPr>
          <p:cNvPr id="2" name="Date Placeholder 1">
            <a:extLst>
              <a:ext uri="{FF2B5EF4-FFF2-40B4-BE49-F238E27FC236}">
                <a16:creationId xmlns:a16="http://schemas.microsoft.com/office/drawing/2014/main" id="{464FF903-657D-43A7-98D3-8BAC2709BF69}"/>
              </a:ext>
            </a:extLst>
          </p:cNvPr>
          <p:cNvSpPr>
            <a:spLocks noGrp="1"/>
          </p:cNvSpPr>
          <p:nvPr>
            <p:ph type="dt" idx="10"/>
          </p:nvPr>
        </p:nvSpPr>
        <p:spPr/>
        <p:txBody>
          <a:bodyPr/>
          <a:lstStyle/>
          <a:p>
            <a:r>
              <a:rPr lang="en-US" dirty="0"/>
              <a:t>July 2025</a:t>
            </a:r>
            <a:endParaRPr lang="en-GB" dirty="0"/>
          </a:p>
        </p:txBody>
      </p:sp>
      <p:sp>
        <p:nvSpPr>
          <p:cNvPr id="3" name="Rectangle 5">
            <a:extLst>
              <a:ext uri="{FF2B5EF4-FFF2-40B4-BE49-F238E27FC236}">
                <a16:creationId xmlns:a16="http://schemas.microsoft.com/office/drawing/2014/main" id="{1F126677-F1BC-09EC-7BD1-38633BBE68E8}"/>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4" name="Rectangle 2">
            <a:extLst>
              <a:ext uri="{FF2B5EF4-FFF2-40B4-BE49-F238E27FC236}">
                <a16:creationId xmlns:a16="http://schemas.microsoft.com/office/drawing/2014/main" id="{4D7FD067-A012-467D-88A7-F873F4216DE0}"/>
              </a:ext>
            </a:extLst>
          </p:cNvPr>
          <p:cNvSpPr>
            <a:spLocks noGrp="1" noChangeArrowheads="1"/>
          </p:cNvSpPr>
          <p:nvPr>
            <p:ph type="ctrTitle" idx="4294967295"/>
          </p:nvPr>
        </p:nvSpPr>
        <p:spPr>
          <a:xfrm>
            <a:off x="2209800" y="2130426"/>
            <a:ext cx="7772400" cy="1470025"/>
          </a:xfrm>
        </p:spPr>
        <p:txBody>
          <a:bodyPr/>
          <a:lstStyle/>
          <a:p>
            <a:r>
              <a:rPr lang="en-GB" altLang="en-US" sz="4400" dirty="0">
                <a:latin typeface="Arial" panose="020B0604020202020204" pitchFamily="34" charset="0"/>
                <a:cs typeface="Arial" panose="020B0604020202020204" pitchFamily="34" charset="0"/>
              </a:rPr>
              <a:t>Documentation</a:t>
            </a:r>
          </a:p>
        </p:txBody>
      </p:sp>
      <p:sp>
        <p:nvSpPr>
          <p:cNvPr id="2" name="Date Placeholder 1">
            <a:extLst>
              <a:ext uri="{FF2B5EF4-FFF2-40B4-BE49-F238E27FC236}">
                <a16:creationId xmlns:a16="http://schemas.microsoft.com/office/drawing/2014/main" id="{73742914-2859-4894-B4CC-16510BFA0102}"/>
              </a:ext>
            </a:extLst>
          </p:cNvPr>
          <p:cNvSpPr>
            <a:spLocks noGrp="1"/>
          </p:cNvSpPr>
          <p:nvPr>
            <p:ph type="dt" idx="10"/>
          </p:nvPr>
        </p:nvSpPr>
        <p:spPr/>
        <p:txBody>
          <a:bodyPr/>
          <a:lstStyle/>
          <a:p>
            <a:r>
              <a:rPr lang="en-US" dirty="0"/>
              <a:t>July 2025</a:t>
            </a:r>
            <a:endParaRPr lang="en-GB" dirty="0"/>
          </a:p>
        </p:txBody>
      </p:sp>
      <p:sp>
        <p:nvSpPr>
          <p:cNvPr id="3" name="Rectangle 5">
            <a:extLst>
              <a:ext uri="{FF2B5EF4-FFF2-40B4-BE49-F238E27FC236}">
                <a16:creationId xmlns:a16="http://schemas.microsoft.com/office/drawing/2014/main" id="{E207B51F-68B9-DC8F-AF3A-3A993F39A1DB}"/>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2286000" y="609600"/>
            <a:ext cx="7772400" cy="914400"/>
          </a:xfrm>
        </p:spPr>
        <p:txBody>
          <a:bodyPr/>
          <a:lstStyle/>
          <a:p>
            <a:r>
              <a:rPr lang="en-GB" altLang="en-US" dirty="0"/>
              <a:t>IEEE 802.11 Presentations</a:t>
            </a:r>
            <a:endParaRPr lang="en-US" altLang="en-US" dirty="0"/>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929217" y="1447800"/>
            <a:ext cx="10460567" cy="4876800"/>
          </a:xfrm>
        </p:spPr>
        <p:txBody>
          <a:bodyPr/>
          <a:lstStyle/>
          <a:p>
            <a:r>
              <a:rPr lang="en-GB" altLang="en-US" b="0" dirty="0"/>
              <a:t>There are some short educational presentations available as follows:</a:t>
            </a:r>
          </a:p>
          <a:p>
            <a:pPr>
              <a:buFont typeface="Arial" panose="020B0604020202020204" pitchFamily="34" charset="0"/>
              <a:buChar char="•"/>
            </a:pPr>
            <a:r>
              <a:rPr lang="en-GB" altLang="en-US" sz="2000" b="0" dirty="0"/>
              <a:t>A description of the </a:t>
            </a:r>
            <a:r>
              <a:rPr lang="en-GB" altLang="en-US" sz="2000" b="0" dirty="0">
                <a:hlinkClick r:id="rId3"/>
              </a:rPr>
              <a:t>current projects in IEEE 802.11</a:t>
            </a:r>
            <a:r>
              <a:rPr lang="en-GB" altLang="en-US" sz="2000" b="0" dirty="0"/>
              <a:t> and a short introduction to the IEEE standards process</a:t>
            </a:r>
          </a:p>
          <a:p>
            <a:pPr>
              <a:buFont typeface="Arial" panose="020B0604020202020204" pitchFamily="34" charset="0"/>
              <a:buChar char="•"/>
            </a:pPr>
            <a:r>
              <a:rPr lang="en-GB" altLang="en-US" sz="2000" b="0" dirty="0"/>
              <a:t>A description of the </a:t>
            </a:r>
            <a:r>
              <a:rPr lang="en-GB" altLang="en-US" sz="2000" b="0" dirty="0">
                <a:hlinkClick r:id="rId4"/>
              </a:rPr>
              <a:t>completed projects in IEEE 802.11</a:t>
            </a:r>
            <a:r>
              <a:rPr lang="en-GB" altLang="en-US" sz="2000" b="0" dirty="0"/>
              <a:t>, a short introduction to the IEEE standards process and some non-project activities in IEEE 802.11</a:t>
            </a:r>
          </a:p>
          <a:p>
            <a:pPr>
              <a:buFont typeface="Arial" panose="020B0604020202020204" pitchFamily="34" charset="0"/>
              <a:buChar char="•"/>
            </a:pPr>
            <a:r>
              <a:rPr lang="en-GB" altLang="en-US" sz="2000" b="0" dirty="0"/>
              <a:t>Please see </a:t>
            </a:r>
            <a:r>
              <a:rPr lang="en-GB" altLang="en-US" sz="2000" b="0" dirty="0">
                <a:hlinkClick r:id="rId5"/>
              </a:rPr>
              <a:t>http://grouper.ieee.org/groups/802/11/presentation.html</a:t>
            </a:r>
            <a:r>
              <a:rPr lang="en-GB" altLang="en-US" sz="2000" b="0" dirty="0"/>
              <a:t> for further information</a:t>
            </a:r>
          </a:p>
          <a:p>
            <a:pPr marL="0" indent="0"/>
            <a:endParaRPr lang="en-GB" altLang="en-US" b="0" dirty="0"/>
          </a:p>
          <a:p>
            <a:pPr marL="0" indent="0"/>
            <a:endParaRPr lang="en-GB" altLang="en-US" b="0" dirty="0"/>
          </a:p>
          <a:p>
            <a:r>
              <a:rPr lang="en-GB" altLang="en-US" b="0" dirty="0"/>
              <a:t>There are also some IEEE Tech Talks regarding IEEE 802 technology available here:</a:t>
            </a:r>
          </a:p>
          <a:p>
            <a:pPr>
              <a:buFont typeface="Arial" panose="020B0604020202020204" pitchFamily="34" charset="0"/>
              <a:buChar char="•"/>
            </a:pPr>
            <a:r>
              <a:rPr lang="en-GB" altLang="en-US" sz="2000" b="0" dirty="0">
                <a:hlinkClick r:id="rId6"/>
              </a:rPr>
              <a:t>https://innovationatwork.ieee.org/events/techtalk-panel-802</a:t>
            </a:r>
            <a:r>
              <a:rPr lang="en-GB" altLang="en-US" sz="2000" b="0" dirty="0"/>
              <a:t> </a:t>
            </a:r>
          </a:p>
          <a:p>
            <a:endParaRPr lang="en-GB" altLang="en-US" b="0" dirty="0"/>
          </a:p>
          <a:p>
            <a:endParaRPr lang="en-GB" altLang="en-US" b="0" dirty="0"/>
          </a:p>
        </p:txBody>
      </p:sp>
      <p:sp>
        <p:nvSpPr>
          <p:cNvPr id="29703" name="Rectangle 4">
            <a:extLst>
              <a:ext uri="{FF2B5EF4-FFF2-40B4-BE49-F238E27FC236}">
                <a16:creationId xmlns:a16="http://schemas.microsoft.com/office/drawing/2014/main" id="{B73DE696-F46C-451C-98BC-2F62C4E1598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2025</a:t>
            </a:r>
          </a:p>
        </p:txBody>
      </p:sp>
      <p:sp>
        <p:nvSpPr>
          <p:cNvPr id="2" name="Rectangle 5">
            <a:extLst>
              <a:ext uri="{FF2B5EF4-FFF2-40B4-BE49-F238E27FC236}">
                <a16:creationId xmlns:a16="http://schemas.microsoft.com/office/drawing/2014/main" id="{5B3427FD-1CE0-641A-EB7A-4DA81AC8A98E}"/>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165425014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3" name="Text Box 2">
            <a:extLst>
              <a:ext uri="{FF2B5EF4-FFF2-40B4-BE49-F238E27FC236}">
                <a16:creationId xmlns:a16="http://schemas.microsoft.com/office/drawing/2014/main" id="{D338E8AB-00F4-458D-966B-5FF1D5092756}"/>
              </a:ext>
            </a:extLst>
          </p:cNvPr>
          <p:cNvSpPr txBox="1">
            <a:spLocks noChangeArrowheads="1"/>
          </p:cNvSpPr>
          <p:nvPr/>
        </p:nvSpPr>
        <p:spPr bwMode="auto">
          <a:xfrm>
            <a:off x="929217" y="1225550"/>
            <a:ext cx="10460567"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defRPr sz="2400" b="1">
                <a:solidFill>
                  <a:schemeClr val="tx1"/>
                </a:solidFill>
                <a:latin typeface="Times New Roman" panose="02020603050405020304" pitchFamily="18" charset="0"/>
              </a:defRPr>
            </a:lvl1pPr>
            <a:lvl2pPr>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buFontTx/>
              <a:buChar char="•"/>
            </a:pPr>
            <a:r>
              <a:rPr lang="en-US" altLang="en-US" sz="2000" b="0" dirty="0"/>
              <a:t> Downloading Documents during a session</a:t>
            </a:r>
          </a:p>
          <a:p>
            <a:pPr lvl="1">
              <a:buFontTx/>
              <a:buChar char="•"/>
            </a:pPr>
            <a:r>
              <a:rPr lang="en-US" altLang="en-US" sz="2000" b="0" dirty="0"/>
              <a:t> All documents are updated on the local server from mentor</a:t>
            </a:r>
          </a:p>
          <a:p>
            <a:pPr lvl="1">
              <a:buFontTx/>
              <a:buChar char="•"/>
            </a:pPr>
            <a:r>
              <a:rPr lang="en-US" altLang="en-US" sz="2000" b="0" dirty="0"/>
              <a:t> When retrieving document please follow the instructions in the previous pages and obtain all documentation from the local server. This will keep traffic at a lower level on the external links.</a:t>
            </a:r>
          </a:p>
          <a:p>
            <a:pPr lvl="1">
              <a:buFontTx/>
              <a:buChar char="•"/>
            </a:pPr>
            <a:endParaRPr lang="en-US" altLang="en-US" sz="2000" b="0" dirty="0"/>
          </a:p>
          <a:p>
            <a:pPr>
              <a:buFontTx/>
              <a:buChar char="•"/>
            </a:pPr>
            <a:r>
              <a:rPr lang="en-US" altLang="en-US" sz="2000" b="0" dirty="0"/>
              <a:t> New document numbers are obtained from the mentor web site </a:t>
            </a:r>
          </a:p>
          <a:p>
            <a:pPr lvl="1">
              <a:buFontTx/>
              <a:buChar char="•"/>
            </a:pPr>
            <a:r>
              <a:rPr lang="en-GB" altLang="en-US" sz="2000" b="0" dirty="0"/>
              <a:t> Need to register on mentor to request a login</a:t>
            </a:r>
          </a:p>
          <a:p>
            <a:pPr lvl="1">
              <a:buFontTx/>
              <a:buChar char="•"/>
            </a:pPr>
            <a:r>
              <a:rPr lang="en-GB" altLang="en-US" sz="2000" b="0" dirty="0"/>
              <a:t> New requests handled after the session and 75% attendance in that session is required to gain write access.  If you need write access </a:t>
            </a:r>
            <a:r>
              <a:rPr lang="en-GB" altLang="en-US" sz="2000" b="0" i="1" dirty="0"/>
              <a:t>during</a:t>
            </a:r>
            <a:r>
              <a:rPr lang="en-GB" altLang="en-US" sz="2000" b="0" dirty="0"/>
              <a:t> your first session,  ask a colleague to upload on your behalf.</a:t>
            </a:r>
          </a:p>
          <a:p>
            <a:pPr lvl="1">
              <a:buFontTx/>
              <a:buChar char="•"/>
            </a:pPr>
            <a:r>
              <a:rPr lang="en-GB" altLang="en-US" sz="2000" b="0" dirty="0"/>
              <a:t> Login and request a document number from:</a:t>
            </a:r>
          </a:p>
          <a:p>
            <a:r>
              <a:rPr lang="en-US" altLang="en-US" sz="2000" b="0" dirty="0"/>
              <a:t>	</a:t>
            </a:r>
            <a:r>
              <a:rPr lang="en-US" altLang="en-US" sz="2000" dirty="0">
                <a:hlinkClick r:id="rId3"/>
              </a:rPr>
              <a:t>https://mentor.ieee.org/802.11/documents</a:t>
            </a:r>
            <a:endParaRPr lang="en-US" altLang="en-US" sz="2000" b="0" dirty="0"/>
          </a:p>
          <a:p>
            <a:pPr lvl="1">
              <a:buFontTx/>
              <a:buChar char="•"/>
            </a:pPr>
            <a:endParaRPr lang="en-US" altLang="en-US" sz="2000" b="0" dirty="0"/>
          </a:p>
          <a:p>
            <a:pPr>
              <a:buFontTx/>
              <a:buChar char="•"/>
            </a:pPr>
            <a:r>
              <a:rPr lang="en-US" altLang="en-US" sz="2000" b="0" dirty="0"/>
              <a:t> Uploading Documents</a:t>
            </a:r>
          </a:p>
          <a:p>
            <a:pPr lvl="1">
              <a:buFontTx/>
              <a:buChar char="•"/>
            </a:pPr>
            <a:r>
              <a:rPr lang="en-US" altLang="en-US" sz="2000" b="0" dirty="0"/>
              <a:t>Login and upload to the mentor web site 	</a:t>
            </a:r>
            <a:r>
              <a:rPr lang="en-US" altLang="en-US" sz="2000" dirty="0">
                <a:hlinkClick r:id="rId3"/>
              </a:rPr>
              <a:t>https://mentor.ieee.org/802.11/documents</a:t>
            </a:r>
            <a:endParaRPr lang="en-US" altLang="en-US" sz="2000" b="0" dirty="0"/>
          </a:p>
        </p:txBody>
      </p:sp>
      <p:sp>
        <p:nvSpPr>
          <p:cNvPr id="130054" name="Rectangle 3">
            <a:extLst>
              <a:ext uri="{FF2B5EF4-FFF2-40B4-BE49-F238E27FC236}">
                <a16:creationId xmlns:a16="http://schemas.microsoft.com/office/drawing/2014/main" id="{AAA81D3F-F88C-4A73-BDE1-9950337A12A4}"/>
              </a:ext>
            </a:extLst>
          </p:cNvPr>
          <p:cNvSpPr>
            <a:spLocks noGrp="1" noChangeArrowheads="1"/>
          </p:cNvSpPr>
          <p:nvPr>
            <p:ph type="title" idx="4294967295"/>
          </p:nvPr>
        </p:nvSpPr>
        <p:spPr>
          <a:xfrm>
            <a:off x="2209800" y="685800"/>
            <a:ext cx="7772400" cy="533400"/>
          </a:xfrm>
        </p:spPr>
        <p:txBody>
          <a:bodyPr/>
          <a:lstStyle/>
          <a:p>
            <a:r>
              <a:rPr lang="en-GB" altLang="en-US"/>
              <a:t>Documentation Generally</a:t>
            </a:r>
          </a:p>
        </p:txBody>
      </p:sp>
      <p:sp>
        <p:nvSpPr>
          <p:cNvPr id="2" name="Date Placeholder 1">
            <a:extLst>
              <a:ext uri="{FF2B5EF4-FFF2-40B4-BE49-F238E27FC236}">
                <a16:creationId xmlns:a16="http://schemas.microsoft.com/office/drawing/2014/main" id="{D5114A30-B0F2-42FA-BFCB-AC767FBD740E}"/>
              </a:ext>
            </a:extLst>
          </p:cNvPr>
          <p:cNvSpPr>
            <a:spLocks noGrp="1"/>
          </p:cNvSpPr>
          <p:nvPr>
            <p:ph type="dt" idx="10"/>
          </p:nvPr>
        </p:nvSpPr>
        <p:spPr/>
        <p:txBody>
          <a:bodyPr/>
          <a:lstStyle/>
          <a:p>
            <a:r>
              <a:rPr lang="en-US" dirty="0"/>
              <a:t>July 2025</a:t>
            </a:r>
            <a:endParaRPr lang="en-GB" dirty="0"/>
          </a:p>
        </p:txBody>
      </p:sp>
      <p:sp>
        <p:nvSpPr>
          <p:cNvPr id="3" name="Rectangle 5">
            <a:extLst>
              <a:ext uri="{FF2B5EF4-FFF2-40B4-BE49-F238E27FC236}">
                <a16:creationId xmlns:a16="http://schemas.microsoft.com/office/drawing/2014/main" id="{AA2DC0DC-D7CF-B5FE-BC66-2F0E51754C57}"/>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sz="2800" dirty="0"/>
              <a:t>WG11 templates</a:t>
            </a:r>
          </a:p>
          <a:p>
            <a:pPr lvl="1">
              <a:defRPr/>
            </a:pPr>
            <a:r>
              <a:rPr lang="en-GB" altLang="en-US" dirty="0"/>
              <a:t>Motions: see </a:t>
            </a:r>
            <a:r>
              <a:rPr lang="en-GB" altLang="en-US" dirty="0">
                <a:hlinkClick r:id="rId2"/>
              </a:rPr>
              <a:t>https://mentor.ieee.org/802.11/dcn/22/11-22-1967-01-0000-working-group-motions-templates.pptx</a:t>
            </a:r>
            <a:r>
              <a:rPr lang="en-GB" altLang="en-US" dirty="0"/>
              <a:t> </a:t>
            </a:r>
          </a:p>
          <a:p>
            <a:pPr lvl="1">
              <a:defRPr/>
            </a:pPr>
            <a:r>
              <a:rPr lang="en-GB" altLang="en-US" dirty="0"/>
              <a:t>Liaison: see </a:t>
            </a:r>
            <a:r>
              <a:rPr lang="en-GB" altLang="en-US" dirty="0">
                <a:hlinkClick r:id="rId3"/>
              </a:rPr>
              <a:t>https://grouper.ieee.org/groups/802/11/Rules/2018-03 Liaison submission template.docx</a:t>
            </a:r>
            <a:r>
              <a:rPr lang="en-GB" altLang="en-US" dirty="0"/>
              <a:t> </a:t>
            </a:r>
          </a:p>
          <a:p>
            <a:pPr>
              <a:defRPr/>
            </a:pPr>
            <a:r>
              <a:rPr lang="en-GB" altLang="en-US" dirty="0"/>
              <a:t>802 LMSC templates</a:t>
            </a:r>
          </a:p>
          <a:p>
            <a:pPr lvl="1">
              <a:defRPr/>
            </a:pPr>
            <a:r>
              <a:rPr lang="en-GB" altLang="en-US" dirty="0"/>
              <a:t>Motions: </a:t>
            </a:r>
            <a:r>
              <a:rPr lang="en-GB" altLang="en-US" dirty="0">
                <a:hlinkClick r:id="rId4"/>
              </a:rPr>
              <a:t>https://mentor.ieee.org/802-ec/dcn/16/ec-16-0170-04-00EC-802-ec-motion-template.pptx</a:t>
            </a:r>
            <a:r>
              <a:rPr lang="en-GB" altLang="en-US" dirty="0"/>
              <a:t> </a:t>
            </a:r>
          </a:p>
          <a:p>
            <a:pPr lvl="1">
              <a:defRPr/>
            </a:pPr>
            <a:r>
              <a:rPr lang="en-GB" altLang="en-US" dirty="0"/>
              <a:t>CSD: </a:t>
            </a:r>
            <a:r>
              <a:rPr lang="en-GB" altLang="en-US" dirty="0">
                <a:hlinkClick r:id="rId5"/>
              </a:rPr>
              <a:t>https://mentor.ieee.org/802-ec/dcn/18/ec-18-0064-01-0PNP-csd-template-in-doc-format.doc</a:t>
            </a:r>
            <a:r>
              <a:rPr lang="en-GB" altLang="en-US" dirty="0"/>
              <a:t> </a:t>
            </a:r>
          </a:p>
          <a:p>
            <a:pPr lvl="1">
              <a:defRPr/>
            </a:pPr>
            <a:r>
              <a:rPr lang="en-GB" altLang="en-US" dirty="0"/>
              <a:t>Liaison: </a:t>
            </a:r>
            <a:r>
              <a:rPr lang="en-GB" altLang="en-US" dirty="0">
                <a:hlinkClick r:id="rId6"/>
              </a:rPr>
              <a:t>https://mentor.ieee.org/802-ec/dcn/17/ec-17-0012-01-00EC-802-liaison-template.docx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Motion and other templates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2025</a:t>
            </a:r>
          </a:p>
        </p:txBody>
      </p:sp>
      <p:sp>
        <p:nvSpPr>
          <p:cNvPr id="3" name="Rectangle 5">
            <a:extLst>
              <a:ext uri="{FF2B5EF4-FFF2-40B4-BE49-F238E27FC236}">
                <a16:creationId xmlns:a16="http://schemas.microsoft.com/office/drawing/2014/main" id="{08DDA8B4-ED98-0FAF-8D4D-A204A1074256}"/>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373395310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dirty="0"/>
              <a:t>Comment resolution resources </a:t>
            </a:r>
          </a:p>
          <a:p>
            <a:pPr lvl="1">
              <a:defRPr/>
            </a:pPr>
            <a:r>
              <a:rPr lang="en-GB" altLang="en-US" dirty="0"/>
              <a:t>See </a:t>
            </a:r>
            <a:r>
              <a:rPr lang="en-GB" altLang="en-US" dirty="0">
                <a:hlinkClick r:id="rId2"/>
              </a:rPr>
              <a:t>https://mentor.ieee.org/802.11/dcn/13/11-13-0230-05-0000-comment-resolution-tutorial.ppt</a:t>
            </a:r>
            <a:r>
              <a:rPr lang="en-GB" altLang="en-US" dirty="0"/>
              <a:t> </a:t>
            </a:r>
          </a:p>
          <a:p>
            <a:pPr lvl="1">
              <a:defRPr/>
            </a:pPr>
            <a:r>
              <a:rPr lang="en-US" altLang="en-US" dirty="0"/>
              <a:t>See </a:t>
            </a:r>
            <a:r>
              <a:rPr lang="en-US" altLang="en-US" dirty="0">
                <a:hlinkClick r:id="rId3"/>
              </a:rPr>
              <a:t>https://mentor.ieee.org/802.11/dcn/11/11-11-1625-02-0000-comment-resolution-guide.doc</a:t>
            </a:r>
            <a:r>
              <a:rPr lang="en-US" altLang="en-US" dirty="0"/>
              <a:t> </a:t>
            </a:r>
            <a:endParaRPr lang="en-GB" altLang="en-US" dirty="0"/>
          </a:p>
          <a:p>
            <a:pPr>
              <a:defRPr/>
            </a:pPr>
            <a:r>
              <a:rPr lang="en-US" altLang="en-US" dirty="0"/>
              <a:t>There are many examples of good practice for documentation of comment analysis and resolution; ensures there is a record of comment consideration and agreed resolution</a:t>
            </a:r>
          </a:p>
          <a:p>
            <a:pPr lvl="1">
              <a:defRPr/>
            </a:pPr>
            <a:r>
              <a:rPr lang="en-GB" altLang="en-US" dirty="0">
                <a:hlinkClick r:id="rId4"/>
              </a:rPr>
              <a:t>https://mentor.ieee.org/802.11/dcn/18/11-18-0237-00-000m-cid-177.docx</a:t>
            </a:r>
            <a:r>
              <a:rPr lang="en-GB" altLang="en-US" dirty="0"/>
              <a:t> </a:t>
            </a:r>
          </a:p>
          <a:p>
            <a:pPr lvl="1">
              <a:defRPr/>
            </a:pPr>
            <a:r>
              <a:rPr lang="en-GB" altLang="en-US" dirty="0">
                <a:hlinkClick r:id="rId5"/>
              </a:rPr>
              <a:t>https://mentor.ieee.org/802.11/dcn/18/11-18-0930-00-000m-cid-1007.docx</a:t>
            </a:r>
            <a:r>
              <a:rPr lang="en-GB" altLang="en-US" dirty="0"/>
              <a:t> </a:t>
            </a:r>
          </a:p>
          <a:p>
            <a:pPr lvl="1">
              <a:defRPr/>
            </a:pPr>
            <a:r>
              <a:rPr lang="en-GB" altLang="en-US" dirty="0">
                <a:hlinkClick r:id="rId6"/>
              </a:rPr>
              <a:t>https://mentor.ieee.org/802.11/dcn/18/11-18-0669-04-000m-revmd-mac-comments-assigned-to-hamilton.docx</a:t>
            </a:r>
            <a:endParaRPr lang="en-GB" altLang="en-US" dirty="0"/>
          </a:p>
          <a:p>
            <a:pPr lvl="1">
              <a:defRPr/>
            </a:pPr>
            <a:r>
              <a:rPr lang="en-GB" altLang="en-US" dirty="0">
                <a:hlinkClick r:id="rId7"/>
              </a:rPr>
              <a:t>https://mentor.ieee.org/802.11/dcn/18/11-18-1410-00-00ax-lb233-cr-spatial-reuse.docx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Comment Resolution Resources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2025</a:t>
            </a:r>
          </a:p>
        </p:txBody>
      </p:sp>
      <p:sp>
        <p:nvSpPr>
          <p:cNvPr id="3" name="Rectangle 5">
            <a:extLst>
              <a:ext uri="{FF2B5EF4-FFF2-40B4-BE49-F238E27FC236}">
                <a16:creationId xmlns:a16="http://schemas.microsoft.com/office/drawing/2014/main" id="{FC1C47B5-705F-6C79-014E-6415E52781C4}"/>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378399931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a:extLst>
              <a:ext uri="{FF2B5EF4-FFF2-40B4-BE49-F238E27FC236}">
                <a16:creationId xmlns:a16="http://schemas.microsoft.com/office/drawing/2014/main" id="{0BB5921A-02EA-4673-A1CA-727BB0FA03DC}"/>
              </a:ext>
            </a:extLst>
          </p:cNvPr>
          <p:cNvSpPr>
            <a:spLocks noGrp="1" noChangeArrowheads="1"/>
          </p:cNvSpPr>
          <p:nvPr>
            <p:ph type="title"/>
          </p:nvPr>
        </p:nvSpPr>
        <p:spPr/>
        <p:txBody>
          <a:bodyPr/>
          <a:lstStyle/>
          <a:p>
            <a:r>
              <a:rPr lang="en-GB" altLang="en-US" dirty="0">
                <a:solidFill>
                  <a:schemeClr val="tx1"/>
                </a:solidFill>
              </a:rPr>
              <a:t>Face to face meeting badges</a:t>
            </a:r>
          </a:p>
        </p:txBody>
      </p:sp>
      <p:sp>
        <p:nvSpPr>
          <p:cNvPr id="125955" name="Content Placeholder 8">
            <a:extLst>
              <a:ext uri="{FF2B5EF4-FFF2-40B4-BE49-F238E27FC236}">
                <a16:creationId xmlns:a16="http://schemas.microsoft.com/office/drawing/2014/main" id="{7B3FB8B4-C84A-4C95-9516-10C4A7348061}"/>
              </a:ext>
            </a:extLst>
          </p:cNvPr>
          <p:cNvSpPr>
            <a:spLocks noGrp="1" noChangeArrowheads="1"/>
          </p:cNvSpPr>
          <p:nvPr>
            <p:ph idx="1"/>
          </p:nvPr>
        </p:nvSpPr>
        <p:spPr>
          <a:xfrm>
            <a:off x="921132" y="1779289"/>
            <a:ext cx="6089268" cy="4419600"/>
          </a:xfrm>
        </p:spPr>
        <p:txBody>
          <a:bodyPr/>
          <a:lstStyle/>
          <a:p>
            <a:pPr>
              <a:buFont typeface="Arial" panose="020B0604020202020204" pitchFamily="34" charset="0"/>
              <a:buChar char="•"/>
            </a:pPr>
            <a:r>
              <a:rPr lang="en-GB" altLang="en-US" sz="2000" b="0" dirty="0"/>
              <a:t>Your face to face meeting badge indicates:</a:t>
            </a:r>
          </a:p>
          <a:p>
            <a:pPr marL="800100" lvl="1" indent="-342900">
              <a:buFont typeface="Arial" panose="020B0604020202020204" pitchFamily="34" charset="0"/>
              <a:buChar char="•"/>
            </a:pPr>
            <a:r>
              <a:rPr lang="en-GB" altLang="en-US" dirty="0"/>
              <a:t>That you have registered and paid for the session</a:t>
            </a:r>
          </a:p>
          <a:p>
            <a:pPr marL="800100" lvl="1" indent="-342900">
              <a:buFont typeface="Arial" panose="020B0604020202020204" pitchFamily="34" charset="0"/>
              <a:buChar char="•"/>
            </a:pPr>
            <a:r>
              <a:rPr lang="en-GB" altLang="en-US" dirty="0"/>
              <a:t>Your voting status</a:t>
            </a:r>
          </a:p>
          <a:p>
            <a:pPr marL="800100" lvl="1" indent="-342900">
              <a:buFont typeface="Arial" panose="020B0604020202020204" pitchFamily="34" charset="0"/>
              <a:buChar char="•"/>
            </a:pPr>
            <a:endParaRPr lang="en-GB" altLang="en-US" dirty="0"/>
          </a:p>
          <a:p>
            <a:pPr>
              <a:buFont typeface="Arial" panose="020B0604020202020204" pitchFamily="34" charset="0"/>
              <a:buChar char="•"/>
            </a:pPr>
            <a:r>
              <a:rPr lang="en-GB" altLang="en-US" sz="2000" b="0" dirty="0"/>
              <a:t>You must wear your badge at all times while in the meeting area</a:t>
            </a:r>
          </a:p>
          <a:p>
            <a:pPr>
              <a:buFont typeface="Arial" panose="020B0604020202020204" pitchFamily="34" charset="0"/>
              <a:buChar char="•"/>
            </a:pPr>
            <a:endParaRPr lang="en-GB" altLang="en-US" sz="2000" b="0" dirty="0"/>
          </a:p>
          <a:p>
            <a:pPr>
              <a:buFont typeface="Arial" panose="020B0604020202020204" pitchFamily="34" charset="0"/>
              <a:buChar char="•"/>
            </a:pPr>
            <a:r>
              <a:rPr lang="en-GB" altLang="en-US" sz="2000" b="0" dirty="0"/>
              <a:t>Your badge is personal to you – do not lend it to anybody else</a:t>
            </a:r>
          </a:p>
        </p:txBody>
      </p:sp>
      <p:pic>
        <p:nvPicPr>
          <p:cNvPr id="11" name="Picture 9" descr="Sample Badges-AlP">
            <a:extLst>
              <a:ext uri="{FF2B5EF4-FFF2-40B4-BE49-F238E27FC236}">
                <a16:creationId xmlns:a16="http://schemas.microsoft.com/office/drawing/2014/main" id="{4A55FAF0-433D-47E8-BEC4-AF315139E58C}"/>
              </a:ext>
            </a:extLst>
          </p:cNvPr>
          <p:cNvPicPr>
            <a:picLocks noChangeAspect="1" noChangeArrowheads="1"/>
          </p:cNvPicPr>
          <p:nvPr/>
        </p:nvPicPr>
        <p:blipFill>
          <a:blip r:embed="rId3"/>
          <a:srcRect/>
          <a:stretch>
            <a:fillRect/>
          </a:stretch>
        </p:blipFill>
        <p:spPr>
          <a:xfrm>
            <a:off x="7337490" y="1861048"/>
            <a:ext cx="3950139" cy="2896915"/>
          </a:xfrm>
          <a:prstGeom prst="rect">
            <a:avLst/>
          </a:prstGeom>
          <a:noFill/>
          <a:ln>
            <a:solidFill>
              <a:schemeClr val="tx1"/>
            </a:solidFill>
          </a:ln>
          <a:effectLst>
            <a:outerShdw blurRad="50800" dist="38100" dir="2700000" algn="tl" rotWithShape="0">
              <a:prstClr val="black">
                <a:alpha val="40000"/>
              </a:prstClr>
            </a:outerShdw>
          </a:effectLst>
        </p:spPr>
      </p:pic>
      <p:sp>
        <p:nvSpPr>
          <p:cNvPr id="125959" name="Rectangle 13">
            <a:extLst>
              <a:ext uri="{FF2B5EF4-FFF2-40B4-BE49-F238E27FC236}">
                <a16:creationId xmlns:a16="http://schemas.microsoft.com/office/drawing/2014/main" id="{842DF058-D07B-4164-98CA-DFE7970EC692}"/>
              </a:ext>
            </a:extLst>
          </p:cNvPr>
          <p:cNvSpPr>
            <a:spLocks noChangeArrowheads="1"/>
          </p:cNvSpPr>
          <p:nvPr/>
        </p:nvSpPr>
        <p:spPr bwMode="auto">
          <a:xfrm>
            <a:off x="7616825" y="2279651"/>
            <a:ext cx="2579688" cy="930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US" altLang="en-US" sz="1400">
              <a:solidFill>
                <a:srgbClr val="0066FF"/>
              </a:solidFill>
              <a:latin typeface="Arial" panose="020B0604020202020204" pitchFamily="34" charset="0"/>
            </a:endParaRPr>
          </a:p>
        </p:txBody>
      </p:sp>
      <p:sp>
        <p:nvSpPr>
          <p:cNvPr id="125962" name="Rectangle 21">
            <a:extLst>
              <a:ext uri="{FF2B5EF4-FFF2-40B4-BE49-F238E27FC236}">
                <a16:creationId xmlns:a16="http://schemas.microsoft.com/office/drawing/2014/main" id="{5052CA7E-B0E4-4C1F-A620-DD0783DB1341}"/>
              </a:ext>
            </a:extLst>
          </p:cNvPr>
          <p:cNvSpPr>
            <a:spLocks noChangeArrowheads="1"/>
          </p:cNvSpPr>
          <p:nvPr/>
        </p:nvSpPr>
        <p:spPr bwMode="auto">
          <a:xfrm>
            <a:off x="7696200" y="3125789"/>
            <a:ext cx="3232720" cy="1167308"/>
          </a:xfrm>
          <a:prstGeom prst="rect">
            <a:avLst/>
          </a:prstGeom>
          <a:solidFill>
            <a:schemeClr val="bg1"/>
          </a:solidFill>
          <a:ln>
            <a:noFill/>
          </a:ln>
          <a:extLs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GB" altLang="en-US" sz="2800" dirty="0">
                <a:latin typeface="Arial" panose="020B0604020202020204" pitchFamily="34" charset="0"/>
                <a:cs typeface="Arial" panose="020B0604020202020204" pitchFamily="34" charset="0"/>
              </a:rPr>
              <a:t>Chris</a:t>
            </a:r>
          </a:p>
          <a:p>
            <a:pPr algn="ctr">
              <a:spcBef>
                <a:spcPct val="0"/>
              </a:spcBef>
              <a:buFontTx/>
              <a:buNone/>
            </a:pPr>
            <a:r>
              <a:rPr lang="en-GB" altLang="en-US" sz="2000" dirty="0">
                <a:latin typeface="Arial" panose="020B0604020202020204" pitchFamily="34" charset="0"/>
                <a:cs typeface="Arial" panose="020B0604020202020204" pitchFamily="34" charset="0"/>
              </a:rPr>
              <a:t>Chris Villeneuve</a:t>
            </a:r>
          </a:p>
          <a:p>
            <a:pPr algn="ctr">
              <a:spcBef>
                <a:spcPct val="0"/>
              </a:spcBef>
              <a:buFontTx/>
              <a:buNone/>
            </a:pPr>
            <a:r>
              <a:rPr lang="en-GB" altLang="en-US" sz="2000" dirty="0">
                <a:latin typeface="Arial" panose="020B0604020202020204" pitchFamily="34" charset="0"/>
                <a:cs typeface="Arial" panose="020B0604020202020204" pitchFamily="34" charset="0"/>
              </a:rPr>
              <a:t>Radiant Seeds</a:t>
            </a:r>
          </a:p>
        </p:txBody>
      </p:sp>
      <p:sp>
        <p:nvSpPr>
          <p:cNvPr id="2" name="Date Placeholder 1">
            <a:extLst>
              <a:ext uri="{FF2B5EF4-FFF2-40B4-BE49-F238E27FC236}">
                <a16:creationId xmlns:a16="http://schemas.microsoft.com/office/drawing/2014/main" id="{C74CD073-DEB1-4C99-81BF-B681C50F67B3}"/>
              </a:ext>
            </a:extLst>
          </p:cNvPr>
          <p:cNvSpPr>
            <a:spLocks noGrp="1"/>
          </p:cNvSpPr>
          <p:nvPr>
            <p:ph type="dt" idx="10"/>
          </p:nvPr>
        </p:nvSpPr>
        <p:spPr/>
        <p:txBody>
          <a:bodyPr/>
          <a:lstStyle/>
          <a:p>
            <a:r>
              <a:rPr lang="en-US" dirty="0"/>
              <a:t>July 2025</a:t>
            </a:r>
            <a:endParaRPr lang="en-GB" dirty="0"/>
          </a:p>
        </p:txBody>
      </p:sp>
      <p:sp>
        <p:nvSpPr>
          <p:cNvPr id="3" name="Rectangle 5">
            <a:extLst>
              <a:ext uri="{FF2B5EF4-FFF2-40B4-BE49-F238E27FC236}">
                <a16:creationId xmlns:a16="http://schemas.microsoft.com/office/drawing/2014/main" id="{600125A0-7CD6-DC46-C576-2A191677D695}"/>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2" name="Rectangle 2">
            <a:extLst>
              <a:ext uri="{FF2B5EF4-FFF2-40B4-BE49-F238E27FC236}">
                <a16:creationId xmlns:a16="http://schemas.microsoft.com/office/drawing/2014/main" id="{2BA14E23-CC33-458E-BC00-4E1B6C83AD4E}"/>
              </a:ext>
            </a:extLst>
          </p:cNvPr>
          <p:cNvSpPr>
            <a:spLocks noGrp="1" noChangeArrowheads="1"/>
          </p:cNvSpPr>
          <p:nvPr>
            <p:ph type="ctrTitle"/>
          </p:nvPr>
        </p:nvSpPr>
        <p:spPr>
          <a:xfrm>
            <a:off x="914400" y="2130426"/>
            <a:ext cx="10363200" cy="2018654"/>
          </a:xfrm>
        </p:spPr>
        <p:txBody>
          <a:bodyPr/>
          <a:lstStyle/>
          <a:p>
            <a:r>
              <a:rPr lang="en-GB" altLang="en-US" sz="4400" dirty="0">
                <a:latin typeface="Arial" panose="020B0604020202020204" pitchFamily="34" charset="0"/>
                <a:cs typeface="Arial" panose="020B0604020202020204" pitchFamily="34" charset="0"/>
              </a:rPr>
              <a:t>Thank you for attending.</a:t>
            </a:r>
            <a:br>
              <a:rPr lang="en-GB" altLang="en-US" sz="4400" dirty="0">
                <a:latin typeface="Arial" panose="020B0604020202020204" pitchFamily="34" charset="0"/>
                <a:cs typeface="Arial" panose="020B0604020202020204" pitchFamily="34" charset="0"/>
              </a:rPr>
            </a:br>
            <a:r>
              <a:rPr lang="en-GB" altLang="en-US" sz="4400" dirty="0">
                <a:latin typeface="Arial" panose="020B0604020202020204" pitchFamily="34" charset="0"/>
                <a:cs typeface="Arial" panose="020B0604020202020204" pitchFamily="34" charset="0"/>
              </a:rPr>
              <a:t>Questions ?</a:t>
            </a:r>
          </a:p>
        </p:txBody>
      </p:sp>
      <p:sp>
        <p:nvSpPr>
          <p:cNvPr id="2" name="Date Placeholder 1">
            <a:extLst>
              <a:ext uri="{FF2B5EF4-FFF2-40B4-BE49-F238E27FC236}">
                <a16:creationId xmlns:a16="http://schemas.microsoft.com/office/drawing/2014/main" id="{D7F0FF11-651D-44FB-8FED-EAA8B6015A3B}"/>
              </a:ext>
            </a:extLst>
          </p:cNvPr>
          <p:cNvSpPr>
            <a:spLocks noGrp="1"/>
          </p:cNvSpPr>
          <p:nvPr>
            <p:ph type="dt" idx="10"/>
          </p:nvPr>
        </p:nvSpPr>
        <p:spPr/>
        <p:txBody>
          <a:bodyPr/>
          <a:lstStyle/>
          <a:p>
            <a:r>
              <a:rPr lang="en-US" dirty="0"/>
              <a:t>July 2025</a:t>
            </a:r>
            <a:endParaRPr lang="en-GB" dirty="0"/>
          </a:p>
        </p:txBody>
      </p:sp>
      <p:sp>
        <p:nvSpPr>
          <p:cNvPr id="3" name="Rectangle 5">
            <a:extLst>
              <a:ext uri="{FF2B5EF4-FFF2-40B4-BE49-F238E27FC236}">
                <a16:creationId xmlns:a16="http://schemas.microsoft.com/office/drawing/2014/main" id="{3E5CD03D-328D-D0E2-5F16-9DB3CA66E98B}"/>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Title 1">
            <a:extLst>
              <a:ext uri="{FF2B5EF4-FFF2-40B4-BE49-F238E27FC236}">
                <a16:creationId xmlns:a16="http://schemas.microsoft.com/office/drawing/2014/main" id="{6CC971F3-65E0-400F-A415-58599AA25562}"/>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Who we are</a:t>
            </a:r>
            <a:endParaRPr lang="en-US" altLang="en-US" sz="4400">
              <a:latin typeface="Arial" panose="020B0604020202020204" pitchFamily="34" charset="0"/>
              <a:cs typeface="Arial" panose="020B0604020202020204" pitchFamily="34" charset="0"/>
            </a:endParaRPr>
          </a:p>
        </p:txBody>
      </p:sp>
      <p:sp>
        <p:nvSpPr>
          <p:cNvPr id="31749" name="Rectangle 4">
            <a:extLst>
              <a:ext uri="{FF2B5EF4-FFF2-40B4-BE49-F238E27FC236}">
                <a16:creationId xmlns:a16="http://schemas.microsoft.com/office/drawing/2014/main" id="{B1E54D77-AD0A-4EA4-9EDB-C6CA273ECEC8}"/>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2025</a:t>
            </a:r>
          </a:p>
        </p:txBody>
      </p:sp>
      <p:sp>
        <p:nvSpPr>
          <p:cNvPr id="2" name="Rectangle 5">
            <a:extLst>
              <a:ext uri="{FF2B5EF4-FFF2-40B4-BE49-F238E27FC236}">
                <a16:creationId xmlns:a16="http://schemas.microsoft.com/office/drawing/2014/main" id="{1717F36E-157B-1752-48C2-9E4F17020212}"/>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852" y="418462"/>
            <a:ext cx="10361084" cy="1065213"/>
          </a:xfrm>
        </p:spPr>
        <p:txBody>
          <a:bodyPr/>
          <a:lstStyle/>
          <a:p>
            <a:r>
              <a:rPr lang="en-US" dirty="0"/>
              <a:t>IEEE Standards Association</a:t>
            </a:r>
          </a:p>
        </p:txBody>
      </p:sp>
      <p:pic>
        <p:nvPicPr>
          <p:cNvPr id="5" name="Picture 4"/>
          <p:cNvPicPr>
            <a:picLocks noChangeAspect="1"/>
          </p:cNvPicPr>
          <p:nvPr/>
        </p:nvPicPr>
        <p:blipFill>
          <a:blip r:embed="rId3"/>
          <a:stretch>
            <a:fillRect/>
          </a:stretch>
        </p:blipFill>
        <p:spPr>
          <a:xfrm>
            <a:off x="457200" y="1284580"/>
            <a:ext cx="10998137" cy="975445"/>
          </a:xfrm>
          <a:prstGeom prst="rect">
            <a:avLst/>
          </a:prstGeom>
        </p:spPr>
      </p:pic>
      <p:grpSp>
        <p:nvGrpSpPr>
          <p:cNvPr id="6" name="Group 5"/>
          <p:cNvGrpSpPr/>
          <p:nvPr/>
        </p:nvGrpSpPr>
        <p:grpSpPr>
          <a:xfrm>
            <a:off x="1099217" y="2448735"/>
            <a:ext cx="4289865" cy="3342465"/>
            <a:chOff x="1099217" y="2261849"/>
            <a:chExt cx="4289865" cy="3342465"/>
          </a:xfrm>
        </p:grpSpPr>
        <p:grpSp>
          <p:nvGrpSpPr>
            <p:cNvPr id="7" name="Group 6"/>
            <p:cNvGrpSpPr/>
            <p:nvPr/>
          </p:nvGrpSpPr>
          <p:grpSpPr>
            <a:xfrm>
              <a:off x="1099217" y="2261849"/>
              <a:ext cx="4289865" cy="949114"/>
              <a:chOff x="618561" y="2311161"/>
              <a:chExt cx="4289865" cy="949114"/>
            </a:xfrm>
          </p:grpSpPr>
          <p:sp>
            <p:nvSpPr>
              <p:cNvPr id="14" name="Freeform 13"/>
              <p:cNvSpPr/>
              <p:nvPr/>
            </p:nvSpPr>
            <p:spPr>
              <a:xfrm>
                <a:off x="618561" y="2657721"/>
                <a:ext cx="4289865" cy="602554"/>
              </a:xfrm>
              <a:custGeom>
                <a:avLst/>
                <a:gdLst>
                  <a:gd name="connsiteX0" fmla="*/ 0 w 2254540"/>
                  <a:gd name="connsiteY0" fmla="*/ 140909 h 1409087"/>
                  <a:gd name="connsiteX1" fmla="*/ 140909 w 2254540"/>
                  <a:gd name="connsiteY1" fmla="*/ 0 h 1409087"/>
                  <a:gd name="connsiteX2" fmla="*/ 2113631 w 2254540"/>
                  <a:gd name="connsiteY2" fmla="*/ 0 h 1409087"/>
                  <a:gd name="connsiteX3" fmla="*/ 2254540 w 2254540"/>
                  <a:gd name="connsiteY3" fmla="*/ 140909 h 1409087"/>
                  <a:gd name="connsiteX4" fmla="*/ 2254540 w 2254540"/>
                  <a:gd name="connsiteY4" fmla="*/ 1268178 h 1409087"/>
                  <a:gd name="connsiteX5" fmla="*/ 2113631 w 2254540"/>
                  <a:gd name="connsiteY5" fmla="*/ 1409087 h 1409087"/>
                  <a:gd name="connsiteX6" fmla="*/ 140909 w 2254540"/>
                  <a:gd name="connsiteY6" fmla="*/ 1409087 h 1409087"/>
                  <a:gd name="connsiteX7" fmla="*/ 0 w 2254540"/>
                  <a:gd name="connsiteY7" fmla="*/ 1268178 h 1409087"/>
                  <a:gd name="connsiteX8" fmla="*/ 0 w 2254540"/>
                  <a:gd name="connsiteY8" fmla="*/ 140909 h 14090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54540" h="1409087">
                    <a:moveTo>
                      <a:pt x="0" y="140909"/>
                    </a:moveTo>
                    <a:cubicBezTo>
                      <a:pt x="0" y="63087"/>
                      <a:pt x="63087" y="0"/>
                      <a:pt x="140909" y="0"/>
                    </a:cubicBezTo>
                    <a:lnTo>
                      <a:pt x="2113631" y="0"/>
                    </a:lnTo>
                    <a:cubicBezTo>
                      <a:pt x="2191453" y="0"/>
                      <a:pt x="2254540" y="63087"/>
                      <a:pt x="2254540" y="140909"/>
                    </a:cubicBezTo>
                    <a:lnTo>
                      <a:pt x="2254540" y="1268178"/>
                    </a:lnTo>
                    <a:cubicBezTo>
                      <a:pt x="2254540" y="1346000"/>
                      <a:pt x="2191453" y="1409087"/>
                      <a:pt x="2113631" y="1409087"/>
                    </a:cubicBezTo>
                    <a:lnTo>
                      <a:pt x="140909" y="1409087"/>
                    </a:lnTo>
                    <a:cubicBezTo>
                      <a:pt x="63087" y="1409087"/>
                      <a:pt x="0" y="1346000"/>
                      <a:pt x="0" y="1268178"/>
                    </a:cubicBezTo>
                    <a:lnTo>
                      <a:pt x="0" y="140909"/>
                    </a:lnTo>
                    <a:close/>
                  </a:path>
                </a:pathLst>
              </a:custGeom>
            </p:spPr>
            <p:style>
              <a:lnRef idx="2">
                <a:schemeClr val="accent1">
                  <a:shade val="80000"/>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86988" tIns="71749" rIns="86988" bIns="71749" numCol="1" spcCol="1693" anchor="ctr" anchorCtr="0">
                <a:noAutofit/>
              </a:body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0" lang="en-US" sz="1900" b="0" i="0" u="none" strike="noStrike" kern="1200" cap="none" spc="0" normalizeH="0" baseline="0" noProof="0" dirty="0">
                    <a:ln>
                      <a:noFill/>
                    </a:ln>
                    <a:solidFill>
                      <a:prstClr val="black">
                        <a:hueOff val="0"/>
                        <a:satOff val="0"/>
                        <a:lumOff val="0"/>
                        <a:alphaOff val="0"/>
                      </a:prstClr>
                    </a:solidFill>
                    <a:effectLst/>
                    <a:uLnTx/>
                    <a:uFillTx/>
                    <a:latin typeface="Calibri"/>
                    <a:ea typeface="Verdana" panose="020B0604030504040204" pitchFamily="34" charset="0"/>
                    <a:cs typeface="Verdana" panose="020B0604030504040204" pitchFamily="34" charset="0"/>
                  </a:rPr>
                  <a:t>9,000 individual members in 90 countries</a:t>
                </a:r>
              </a:p>
            </p:txBody>
          </p:sp>
          <p:sp>
            <p:nvSpPr>
              <p:cNvPr id="15" name="Freeform 14"/>
              <p:cNvSpPr/>
              <p:nvPr/>
            </p:nvSpPr>
            <p:spPr>
              <a:xfrm>
                <a:off x="1368538" y="2311161"/>
                <a:ext cx="2802996" cy="487680"/>
              </a:xfrm>
              <a:custGeom>
                <a:avLst/>
                <a:gdLst>
                  <a:gd name="connsiteX0" fmla="*/ 0 w 2170643"/>
                  <a:gd name="connsiteY0" fmla="*/ 86490 h 864898"/>
                  <a:gd name="connsiteX1" fmla="*/ 86490 w 2170643"/>
                  <a:gd name="connsiteY1" fmla="*/ 0 h 864898"/>
                  <a:gd name="connsiteX2" fmla="*/ 2084153 w 2170643"/>
                  <a:gd name="connsiteY2" fmla="*/ 0 h 864898"/>
                  <a:gd name="connsiteX3" fmla="*/ 2170643 w 2170643"/>
                  <a:gd name="connsiteY3" fmla="*/ 86490 h 864898"/>
                  <a:gd name="connsiteX4" fmla="*/ 2170643 w 2170643"/>
                  <a:gd name="connsiteY4" fmla="*/ 778408 h 864898"/>
                  <a:gd name="connsiteX5" fmla="*/ 2084153 w 2170643"/>
                  <a:gd name="connsiteY5" fmla="*/ 864898 h 864898"/>
                  <a:gd name="connsiteX6" fmla="*/ 86490 w 2170643"/>
                  <a:gd name="connsiteY6" fmla="*/ 864898 h 864898"/>
                  <a:gd name="connsiteX7" fmla="*/ 0 w 2170643"/>
                  <a:gd name="connsiteY7" fmla="*/ 778408 h 864898"/>
                  <a:gd name="connsiteX8" fmla="*/ 0 w 2170643"/>
                  <a:gd name="connsiteY8" fmla="*/ 86490 h 864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70643" h="864898">
                    <a:moveTo>
                      <a:pt x="0" y="86490"/>
                    </a:moveTo>
                    <a:cubicBezTo>
                      <a:pt x="0" y="38723"/>
                      <a:pt x="38723" y="0"/>
                      <a:pt x="86490" y="0"/>
                    </a:cubicBezTo>
                    <a:lnTo>
                      <a:pt x="2084153" y="0"/>
                    </a:lnTo>
                    <a:cubicBezTo>
                      <a:pt x="2131920" y="0"/>
                      <a:pt x="2170643" y="38723"/>
                      <a:pt x="2170643" y="86490"/>
                    </a:cubicBezTo>
                    <a:lnTo>
                      <a:pt x="2170643" y="778408"/>
                    </a:lnTo>
                    <a:cubicBezTo>
                      <a:pt x="2170643" y="826175"/>
                      <a:pt x="2131920" y="864898"/>
                      <a:pt x="2084153" y="864898"/>
                    </a:cubicBezTo>
                    <a:lnTo>
                      <a:pt x="86490" y="864898"/>
                    </a:lnTo>
                    <a:cubicBezTo>
                      <a:pt x="38723" y="864898"/>
                      <a:pt x="0" y="826175"/>
                      <a:pt x="0" y="778408"/>
                    </a:cubicBezTo>
                    <a:lnTo>
                      <a:pt x="0" y="86490"/>
                    </a:lnTo>
                    <a:close/>
                  </a:path>
                </a:pathLst>
              </a:custGeom>
              <a:solidFill>
                <a:srgbClr val="009FDA"/>
              </a:solidFill>
              <a:ln>
                <a:noFill/>
              </a:ln>
            </p:spPr>
            <p:style>
              <a:lnRef idx="2">
                <a:schemeClr val="lt1">
                  <a:hueOff val="0"/>
                  <a:satOff val="0"/>
                  <a:lumOff val="0"/>
                  <a:alphaOff val="0"/>
                </a:schemeClr>
              </a:lnRef>
              <a:fillRef idx="1">
                <a:schemeClr val="accent1">
                  <a:shade val="80000"/>
                  <a:hueOff val="0"/>
                  <a:satOff val="0"/>
                  <a:lumOff val="0"/>
                  <a:alphaOff val="0"/>
                </a:schemeClr>
              </a:fillRef>
              <a:effectRef idx="0">
                <a:schemeClr val="accent1">
                  <a:shade val="80000"/>
                  <a:hueOff val="0"/>
                  <a:satOff val="0"/>
                  <a:lumOff val="0"/>
                  <a:alphaOff val="0"/>
                </a:schemeClr>
              </a:effectRef>
              <a:fontRef idx="minor">
                <a:schemeClr val="lt1"/>
              </a:fontRef>
            </p:style>
            <p:txBody>
              <a:bodyPr spcFirstLastPara="0" vert="horz" wrap="square" lIns="71050" tIns="55811" rIns="71050" bIns="55811" numCol="1" spcCol="1693" anchor="ctr" anchorCtr="0">
                <a:noAutofit/>
              </a:bodyPr>
              <a:lstStyle/>
              <a:p>
                <a:pPr marL="0" marR="0" lvl="0" indent="0" algn="ctr" defTabSz="1066773" rtl="0" eaLnBrk="1" fontAlgn="auto" latinLnBrk="0" hangingPunct="1">
                  <a:lnSpc>
                    <a:spcPct val="90000"/>
                  </a:lnSpc>
                  <a:spcBef>
                    <a:spcPct val="0"/>
                  </a:spcBef>
                  <a:spcAft>
                    <a:spcPct val="35000"/>
                  </a:spcAft>
                  <a:buClrTx/>
                  <a:buSzTx/>
                  <a:buFontTx/>
                  <a:buNone/>
                  <a:tabLst/>
                  <a:defRPr/>
                </a:pPr>
                <a:r>
                  <a:rPr kumimoji="0" lang="en-US" sz="1900" b="0" i="0" u="none" strike="noStrike" kern="1200" cap="none" spc="0" normalizeH="0" baseline="0" noProof="0" dirty="0">
                    <a:ln>
                      <a:noFill/>
                    </a:ln>
                    <a:solidFill>
                      <a:prstClr val="white"/>
                    </a:solidFill>
                    <a:effectLst/>
                    <a:uLnTx/>
                    <a:uFillTx/>
                    <a:latin typeface="Calibri"/>
                    <a:ea typeface="Verdana" panose="020B0604030504040204" pitchFamily="34" charset="0"/>
                    <a:cs typeface="Verdana" panose="020B0604030504040204" pitchFamily="34" charset="0"/>
                  </a:rPr>
                  <a:t>Individual membership</a:t>
                </a:r>
              </a:p>
            </p:txBody>
          </p:sp>
        </p:grpSp>
        <p:grpSp>
          <p:nvGrpSpPr>
            <p:cNvPr id="8" name="Group 7"/>
            <p:cNvGrpSpPr/>
            <p:nvPr/>
          </p:nvGrpSpPr>
          <p:grpSpPr>
            <a:xfrm>
              <a:off x="1118799" y="3335194"/>
              <a:ext cx="4250700" cy="947683"/>
              <a:chOff x="3622552" y="4691219"/>
              <a:chExt cx="4250700" cy="947683"/>
            </a:xfrm>
          </p:grpSpPr>
          <p:sp>
            <p:nvSpPr>
              <p:cNvPr id="12" name="Freeform 11"/>
              <p:cNvSpPr/>
              <p:nvPr/>
            </p:nvSpPr>
            <p:spPr>
              <a:xfrm>
                <a:off x="3622552" y="5041844"/>
                <a:ext cx="4250700" cy="597058"/>
              </a:xfrm>
              <a:custGeom>
                <a:avLst/>
                <a:gdLst>
                  <a:gd name="connsiteX0" fmla="*/ 0 w 2254540"/>
                  <a:gd name="connsiteY0" fmla="*/ 140909 h 1409087"/>
                  <a:gd name="connsiteX1" fmla="*/ 140909 w 2254540"/>
                  <a:gd name="connsiteY1" fmla="*/ 0 h 1409087"/>
                  <a:gd name="connsiteX2" fmla="*/ 2113631 w 2254540"/>
                  <a:gd name="connsiteY2" fmla="*/ 0 h 1409087"/>
                  <a:gd name="connsiteX3" fmla="*/ 2254540 w 2254540"/>
                  <a:gd name="connsiteY3" fmla="*/ 140909 h 1409087"/>
                  <a:gd name="connsiteX4" fmla="*/ 2254540 w 2254540"/>
                  <a:gd name="connsiteY4" fmla="*/ 1268178 h 1409087"/>
                  <a:gd name="connsiteX5" fmla="*/ 2113631 w 2254540"/>
                  <a:gd name="connsiteY5" fmla="*/ 1409087 h 1409087"/>
                  <a:gd name="connsiteX6" fmla="*/ 140909 w 2254540"/>
                  <a:gd name="connsiteY6" fmla="*/ 1409087 h 1409087"/>
                  <a:gd name="connsiteX7" fmla="*/ 0 w 2254540"/>
                  <a:gd name="connsiteY7" fmla="*/ 1268178 h 1409087"/>
                  <a:gd name="connsiteX8" fmla="*/ 0 w 2254540"/>
                  <a:gd name="connsiteY8" fmla="*/ 140909 h 14090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54540" h="1409087">
                    <a:moveTo>
                      <a:pt x="0" y="140909"/>
                    </a:moveTo>
                    <a:cubicBezTo>
                      <a:pt x="0" y="63087"/>
                      <a:pt x="63087" y="0"/>
                      <a:pt x="140909" y="0"/>
                    </a:cubicBezTo>
                    <a:lnTo>
                      <a:pt x="2113631" y="0"/>
                    </a:lnTo>
                    <a:cubicBezTo>
                      <a:pt x="2191453" y="0"/>
                      <a:pt x="2254540" y="63087"/>
                      <a:pt x="2254540" y="140909"/>
                    </a:cubicBezTo>
                    <a:lnTo>
                      <a:pt x="2254540" y="1268178"/>
                    </a:lnTo>
                    <a:cubicBezTo>
                      <a:pt x="2254540" y="1346000"/>
                      <a:pt x="2191453" y="1409087"/>
                      <a:pt x="2113631" y="1409087"/>
                    </a:cubicBezTo>
                    <a:lnTo>
                      <a:pt x="140909" y="1409087"/>
                    </a:lnTo>
                    <a:cubicBezTo>
                      <a:pt x="63087" y="1409087"/>
                      <a:pt x="0" y="1346000"/>
                      <a:pt x="0" y="1268178"/>
                    </a:cubicBezTo>
                    <a:lnTo>
                      <a:pt x="0" y="140909"/>
                    </a:lnTo>
                    <a:close/>
                  </a:path>
                </a:pathLst>
              </a:custGeom>
              <a:solidFill>
                <a:schemeClr val="bg1"/>
              </a:solidFill>
              <a:ln>
                <a:solidFill>
                  <a:srgbClr val="005C91"/>
                </a:solidFill>
              </a:ln>
            </p:spPr>
            <p:style>
              <a:lnRef idx="2">
                <a:schemeClr val="accent1">
                  <a:shade val="80000"/>
                  <a:hueOff val="774597"/>
                  <a:satOff val="-71774"/>
                  <a:lumOff val="39022"/>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86988" tIns="71749" rIns="86988" bIns="71749" numCol="1" spcCol="1693" anchor="ctr" anchorCtr="0">
                <a:noAutofit/>
              </a:bodyPr>
              <a:lstStyle/>
              <a:p>
                <a:pPr marL="0" marR="0" lvl="1" indent="0" algn="ctr" defTabSz="914377" rtl="0" eaLnBrk="1" fontAlgn="auto" latinLnBrk="0" hangingPunct="1">
                  <a:lnSpc>
                    <a:spcPct val="100000"/>
                  </a:lnSpc>
                  <a:spcBef>
                    <a:spcPct val="0"/>
                  </a:spcBef>
                  <a:spcAft>
                    <a:spcPts val="0"/>
                  </a:spcAft>
                  <a:buClrTx/>
                  <a:buSzTx/>
                  <a:buFontTx/>
                  <a:buNone/>
                  <a:tabLst/>
                  <a:defRPr/>
                </a:pPr>
                <a:r>
                  <a:rPr lang="en-US" sz="1900" dirty="0">
                    <a:solidFill>
                      <a:prstClr val="black">
                        <a:hueOff val="0"/>
                        <a:satOff val="0"/>
                        <a:lumOff val="0"/>
                        <a:alphaOff val="0"/>
                      </a:prstClr>
                    </a:solidFill>
                    <a:latin typeface="Calibri"/>
                    <a:ea typeface="Verdana" panose="020B0604030504040204" pitchFamily="34" charset="0"/>
                    <a:cs typeface="Verdana" panose="020B0604030504040204" pitchFamily="34" charset="0"/>
                  </a:rPr>
                  <a:t>400</a:t>
                </a:r>
                <a:r>
                  <a:rPr kumimoji="0" lang="en-US" sz="1900" b="0" i="0" u="none" strike="noStrike" kern="1200" cap="none" spc="0" normalizeH="0" baseline="0" noProof="0" dirty="0">
                    <a:ln>
                      <a:noFill/>
                    </a:ln>
                    <a:solidFill>
                      <a:prstClr val="black">
                        <a:hueOff val="0"/>
                        <a:satOff val="0"/>
                        <a:lumOff val="0"/>
                        <a:alphaOff val="0"/>
                      </a:prstClr>
                    </a:solidFill>
                    <a:effectLst/>
                    <a:uLnTx/>
                    <a:uFillTx/>
                    <a:latin typeface="Calibri"/>
                    <a:ea typeface="Verdana" panose="020B0604030504040204" pitchFamily="34" charset="0"/>
                    <a:cs typeface="Verdana" panose="020B0604030504040204" pitchFamily="34" charset="0"/>
                  </a:rPr>
                  <a:t> member corporations in 23 countries</a:t>
                </a:r>
              </a:p>
            </p:txBody>
          </p:sp>
          <p:sp>
            <p:nvSpPr>
              <p:cNvPr id="13" name="Freeform 12"/>
              <p:cNvSpPr/>
              <p:nvPr/>
            </p:nvSpPr>
            <p:spPr>
              <a:xfrm>
                <a:off x="4317685" y="4691219"/>
                <a:ext cx="2804160" cy="487680"/>
              </a:xfrm>
              <a:custGeom>
                <a:avLst/>
                <a:gdLst>
                  <a:gd name="connsiteX0" fmla="*/ 0 w 2011275"/>
                  <a:gd name="connsiteY0" fmla="*/ 82181 h 821808"/>
                  <a:gd name="connsiteX1" fmla="*/ 82181 w 2011275"/>
                  <a:gd name="connsiteY1" fmla="*/ 0 h 821808"/>
                  <a:gd name="connsiteX2" fmla="*/ 1929094 w 2011275"/>
                  <a:gd name="connsiteY2" fmla="*/ 0 h 821808"/>
                  <a:gd name="connsiteX3" fmla="*/ 2011275 w 2011275"/>
                  <a:gd name="connsiteY3" fmla="*/ 82181 h 821808"/>
                  <a:gd name="connsiteX4" fmla="*/ 2011275 w 2011275"/>
                  <a:gd name="connsiteY4" fmla="*/ 739627 h 821808"/>
                  <a:gd name="connsiteX5" fmla="*/ 1929094 w 2011275"/>
                  <a:gd name="connsiteY5" fmla="*/ 821808 h 821808"/>
                  <a:gd name="connsiteX6" fmla="*/ 82181 w 2011275"/>
                  <a:gd name="connsiteY6" fmla="*/ 821808 h 821808"/>
                  <a:gd name="connsiteX7" fmla="*/ 0 w 2011275"/>
                  <a:gd name="connsiteY7" fmla="*/ 739627 h 821808"/>
                  <a:gd name="connsiteX8" fmla="*/ 0 w 2011275"/>
                  <a:gd name="connsiteY8" fmla="*/ 82181 h 8218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1275" h="821808">
                    <a:moveTo>
                      <a:pt x="0" y="82181"/>
                    </a:moveTo>
                    <a:cubicBezTo>
                      <a:pt x="0" y="36794"/>
                      <a:pt x="36794" y="0"/>
                      <a:pt x="82181" y="0"/>
                    </a:cubicBezTo>
                    <a:lnTo>
                      <a:pt x="1929094" y="0"/>
                    </a:lnTo>
                    <a:cubicBezTo>
                      <a:pt x="1974481" y="0"/>
                      <a:pt x="2011275" y="36794"/>
                      <a:pt x="2011275" y="82181"/>
                    </a:cubicBezTo>
                    <a:lnTo>
                      <a:pt x="2011275" y="739627"/>
                    </a:lnTo>
                    <a:cubicBezTo>
                      <a:pt x="2011275" y="785014"/>
                      <a:pt x="1974481" y="821808"/>
                      <a:pt x="1929094" y="821808"/>
                    </a:cubicBezTo>
                    <a:lnTo>
                      <a:pt x="82181" y="821808"/>
                    </a:lnTo>
                    <a:cubicBezTo>
                      <a:pt x="36794" y="821808"/>
                      <a:pt x="0" y="785014"/>
                      <a:pt x="0" y="739627"/>
                    </a:cubicBezTo>
                    <a:lnTo>
                      <a:pt x="0" y="82181"/>
                    </a:lnTo>
                    <a:close/>
                  </a:path>
                </a:pathLst>
              </a:custGeom>
              <a:solidFill>
                <a:srgbClr val="0066A1"/>
              </a:solidFill>
              <a:ln>
                <a:noFill/>
              </a:ln>
            </p:spPr>
            <p:style>
              <a:lnRef idx="2">
                <a:schemeClr val="lt1">
                  <a:hueOff val="0"/>
                  <a:satOff val="0"/>
                  <a:lumOff val="0"/>
                  <a:alphaOff val="0"/>
                </a:schemeClr>
              </a:lnRef>
              <a:fillRef idx="1">
                <a:schemeClr val="accent1">
                  <a:shade val="80000"/>
                  <a:hueOff val="774597"/>
                  <a:satOff val="-71774"/>
                  <a:lumOff val="39022"/>
                  <a:alphaOff val="0"/>
                </a:schemeClr>
              </a:fillRef>
              <a:effectRef idx="0">
                <a:schemeClr val="accent1">
                  <a:shade val="80000"/>
                  <a:hueOff val="774597"/>
                  <a:satOff val="-71774"/>
                  <a:lumOff val="39022"/>
                  <a:alphaOff val="0"/>
                </a:schemeClr>
              </a:effectRef>
              <a:fontRef idx="minor">
                <a:schemeClr val="lt1"/>
              </a:fontRef>
            </p:style>
            <p:txBody>
              <a:bodyPr spcFirstLastPara="0" vert="horz" wrap="square" lIns="69789" tIns="54549" rIns="69789" bIns="54549" numCol="1" spcCol="1693" anchor="ctr" anchorCtr="0">
                <a:noAutofit/>
              </a:bodyPr>
              <a:lstStyle/>
              <a:p>
                <a:pPr marL="0" marR="0" lvl="0" indent="0" algn="ctr" defTabSz="1066773" rtl="0" eaLnBrk="1" fontAlgn="auto" latinLnBrk="0" hangingPunct="1">
                  <a:lnSpc>
                    <a:spcPct val="90000"/>
                  </a:lnSpc>
                  <a:spcBef>
                    <a:spcPct val="0"/>
                  </a:spcBef>
                  <a:spcAft>
                    <a:spcPct val="35000"/>
                  </a:spcAft>
                  <a:buClrTx/>
                  <a:buSzTx/>
                  <a:buFontTx/>
                  <a:buNone/>
                  <a:tabLst/>
                  <a:defRPr/>
                </a:pPr>
                <a:r>
                  <a:rPr kumimoji="0" lang="en-US" sz="1900" b="0" i="0" u="none" strike="noStrike" kern="1200" cap="none" spc="0" normalizeH="0" baseline="0" noProof="0" dirty="0">
                    <a:ln>
                      <a:noFill/>
                    </a:ln>
                    <a:solidFill>
                      <a:prstClr val="white"/>
                    </a:solidFill>
                    <a:effectLst/>
                    <a:uLnTx/>
                    <a:uFillTx/>
                    <a:latin typeface="Calibri"/>
                    <a:ea typeface="Verdana" panose="020B0604030504040204" pitchFamily="34" charset="0"/>
                    <a:cs typeface="Verdana" panose="020B0604030504040204" pitchFamily="34" charset="0"/>
                  </a:rPr>
                  <a:t>Corporate Memberships</a:t>
                </a:r>
              </a:p>
            </p:txBody>
          </p:sp>
        </p:grpSp>
        <p:grpSp>
          <p:nvGrpSpPr>
            <p:cNvPr id="9" name="Group 8"/>
            <p:cNvGrpSpPr/>
            <p:nvPr/>
          </p:nvGrpSpPr>
          <p:grpSpPr>
            <a:xfrm>
              <a:off x="1099217" y="4391427"/>
              <a:ext cx="4289865" cy="1212887"/>
              <a:chOff x="6800400" y="4690460"/>
              <a:chExt cx="4289865" cy="1212887"/>
            </a:xfrm>
          </p:grpSpPr>
          <p:sp>
            <p:nvSpPr>
              <p:cNvPr id="10" name="Freeform 9"/>
              <p:cNvSpPr/>
              <p:nvPr/>
            </p:nvSpPr>
            <p:spPr>
              <a:xfrm>
                <a:off x="6800400" y="5091601"/>
                <a:ext cx="4289865" cy="811746"/>
              </a:xfrm>
              <a:custGeom>
                <a:avLst/>
                <a:gdLst>
                  <a:gd name="connsiteX0" fmla="*/ 0 w 2254540"/>
                  <a:gd name="connsiteY0" fmla="*/ 140909 h 1409087"/>
                  <a:gd name="connsiteX1" fmla="*/ 140909 w 2254540"/>
                  <a:gd name="connsiteY1" fmla="*/ 0 h 1409087"/>
                  <a:gd name="connsiteX2" fmla="*/ 2113631 w 2254540"/>
                  <a:gd name="connsiteY2" fmla="*/ 0 h 1409087"/>
                  <a:gd name="connsiteX3" fmla="*/ 2254540 w 2254540"/>
                  <a:gd name="connsiteY3" fmla="*/ 140909 h 1409087"/>
                  <a:gd name="connsiteX4" fmla="*/ 2254540 w 2254540"/>
                  <a:gd name="connsiteY4" fmla="*/ 1268178 h 1409087"/>
                  <a:gd name="connsiteX5" fmla="*/ 2113631 w 2254540"/>
                  <a:gd name="connsiteY5" fmla="*/ 1409087 h 1409087"/>
                  <a:gd name="connsiteX6" fmla="*/ 140909 w 2254540"/>
                  <a:gd name="connsiteY6" fmla="*/ 1409087 h 1409087"/>
                  <a:gd name="connsiteX7" fmla="*/ 0 w 2254540"/>
                  <a:gd name="connsiteY7" fmla="*/ 1268178 h 1409087"/>
                  <a:gd name="connsiteX8" fmla="*/ 0 w 2254540"/>
                  <a:gd name="connsiteY8" fmla="*/ 140909 h 14090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54540" h="1409087">
                    <a:moveTo>
                      <a:pt x="0" y="140909"/>
                    </a:moveTo>
                    <a:cubicBezTo>
                      <a:pt x="0" y="63087"/>
                      <a:pt x="63087" y="0"/>
                      <a:pt x="140909" y="0"/>
                    </a:cubicBezTo>
                    <a:lnTo>
                      <a:pt x="2113631" y="0"/>
                    </a:lnTo>
                    <a:cubicBezTo>
                      <a:pt x="2191453" y="0"/>
                      <a:pt x="2254540" y="63087"/>
                      <a:pt x="2254540" y="140909"/>
                    </a:cubicBezTo>
                    <a:lnTo>
                      <a:pt x="2254540" y="1268178"/>
                    </a:lnTo>
                    <a:cubicBezTo>
                      <a:pt x="2254540" y="1346000"/>
                      <a:pt x="2191453" y="1409087"/>
                      <a:pt x="2113631" y="1409087"/>
                    </a:cubicBezTo>
                    <a:lnTo>
                      <a:pt x="140909" y="1409087"/>
                    </a:lnTo>
                    <a:cubicBezTo>
                      <a:pt x="63087" y="1409087"/>
                      <a:pt x="0" y="1346000"/>
                      <a:pt x="0" y="1268178"/>
                    </a:cubicBezTo>
                    <a:lnTo>
                      <a:pt x="0" y="140909"/>
                    </a:lnTo>
                    <a:close/>
                  </a:path>
                </a:pathLst>
              </a:custGeom>
              <a:solidFill>
                <a:schemeClr val="bg1"/>
              </a:solidFill>
              <a:ln>
                <a:solidFill>
                  <a:srgbClr val="005C91"/>
                </a:solidFill>
              </a:ln>
            </p:spPr>
            <p:style>
              <a:lnRef idx="2">
                <a:schemeClr val="accent1">
                  <a:shade val="80000"/>
                  <a:hueOff val="774597"/>
                  <a:satOff val="-71774"/>
                  <a:lumOff val="39022"/>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86988" tIns="71749" rIns="86988" bIns="71749" numCol="1" spcCol="1693" anchor="ctr" anchorCtr="0">
                <a:noAutofit/>
              </a:bodyPr>
              <a:lstStyle/>
              <a:p>
                <a:pPr marL="0" marR="0" lvl="1" indent="0" algn="ctr" defTabSz="914377" rtl="0" eaLnBrk="1" fontAlgn="auto" latinLnBrk="0" hangingPunct="1">
                  <a:lnSpc>
                    <a:spcPct val="100000"/>
                  </a:lnSpc>
                  <a:spcBef>
                    <a:spcPct val="0"/>
                  </a:spcBef>
                  <a:spcAft>
                    <a:spcPts val="0"/>
                  </a:spcAft>
                  <a:buClrTx/>
                  <a:buSzTx/>
                  <a:buFontTx/>
                  <a:buNone/>
                  <a:tabLst/>
                  <a:defRPr/>
                </a:pPr>
                <a:r>
                  <a:rPr kumimoji="0" lang="en-US" sz="1900" b="0" i="0" u="none" strike="noStrike" kern="1200" cap="none" spc="0" normalizeH="0" baseline="0" noProof="0" dirty="0">
                    <a:ln>
                      <a:noFill/>
                    </a:ln>
                    <a:solidFill>
                      <a:prstClr val="black">
                        <a:hueOff val="0"/>
                        <a:satOff val="0"/>
                        <a:lumOff val="0"/>
                        <a:alphaOff val="0"/>
                      </a:prstClr>
                    </a:solidFill>
                    <a:effectLst/>
                    <a:uLnTx/>
                    <a:uFillTx/>
                    <a:latin typeface="Calibri"/>
                    <a:ea typeface="Verdana" panose="020B0604030504040204" pitchFamily="34" charset="0"/>
                    <a:cs typeface="Verdana" panose="020B0604030504040204" pitchFamily="34" charset="0"/>
                  </a:rPr>
                  <a:t>~20,000 participants;</a:t>
                </a:r>
              </a:p>
              <a:p>
                <a:pPr marL="0" marR="0" lvl="1" indent="0" algn="ctr" defTabSz="914377" rtl="0" eaLnBrk="1" fontAlgn="auto" latinLnBrk="0" hangingPunct="1">
                  <a:lnSpc>
                    <a:spcPct val="100000"/>
                  </a:lnSpc>
                  <a:spcBef>
                    <a:spcPct val="0"/>
                  </a:spcBef>
                  <a:spcAft>
                    <a:spcPts val="0"/>
                  </a:spcAft>
                  <a:buClrTx/>
                  <a:buSzTx/>
                  <a:buFontTx/>
                  <a:buNone/>
                  <a:tabLst/>
                  <a:defRPr/>
                </a:pPr>
                <a:r>
                  <a:rPr kumimoji="0" lang="en-US" sz="1900" b="0" i="0" u="none" strike="noStrike" kern="1200" cap="none" spc="0" normalizeH="0" baseline="0" noProof="0" dirty="0">
                    <a:ln>
                      <a:noFill/>
                    </a:ln>
                    <a:solidFill>
                      <a:prstClr val="black">
                        <a:hueOff val="0"/>
                        <a:satOff val="0"/>
                        <a:lumOff val="0"/>
                        <a:alphaOff val="0"/>
                      </a:prstClr>
                    </a:solidFill>
                    <a:effectLst/>
                    <a:uLnTx/>
                    <a:uFillTx/>
                    <a:latin typeface="Calibri"/>
                    <a:ea typeface="Verdana" panose="020B0604030504040204" pitchFamily="34" charset="0"/>
                    <a:cs typeface="Verdana" panose="020B0604030504040204" pitchFamily="34" charset="0"/>
                  </a:rPr>
                  <a:t>all interested parties are welcome</a:t>
                </a:r>
              </a:p>
            </p:txBody>
          </p:sp>
          <p:sp>
            <p:nvSpPr>
              <p:cNvPr id="11" name="Freeform 10"/>
              <p:cNvSpPr/>
              <p:nvPr/>
            </p:nvSpPr>
            <p:spPr>
              <a:xfrm>
                <a:off x="7493729" y="4690460"/>
                <a:ext cx="2804160" cy="487680"/>
              </a:xfrm>
              <a:custGeom>
                <a:avLst/>
                <a:gdLst>
                  <a:gd name="connsiteX0" fmla="*/ 0 w 2011275"/>
                  <a:gd name="connsiteY0" fmla="*/ 82181 h 821808"/>
                  <a:gd name="connsiteX1" fmla="*/ 82181 w 2011275"/>
                  <a:gd name="connsiteY1" fmla="*/ 0 h 821808"/>
                  <a:gd name="connsiteX2" fmla="*/ 1929094 w 2011275"/>
                  <a:gd name="connsiteY2" fmla="*/ 0 h 821808"/>
                  <a:gd name="connsiteX3" fmla="*/ 2011275 w 2011275"/>
                  <a:gd name="connsiteY3" fmla="*/ 82181 h 821808"/>
                  <a:gd name="connsiteX4" fmla="*/ 2011275 w 2011275"/>
                  <a:gd name="connsiteY4" fmla="*/ 739627 h 821808"/>
                  <a:gd name="connsiteX5" fmla="*/ 1929094 w 2011275"/>
                  <a:gd name="connsiteY5" fmla="*/ 821808 h 821808"/>
                  <a:gd name="connsiteX6" fmla="*/ 82181 w 2011275"/>
                  <a:gd name="connsiteY6" fmla="*/ 821808 h 821808"/>
                  <a:gd name="connsiteX7" fmla="*/ 0 w 2011275"/>
                  <a:gd name="connsiteY7" fmla="*/ 739627 h 821808"/>
                  <a:gd name="connsiteX8" fmla="*/ 0 w 2011275"/>
                  <a:gd name="connsiteY8" fmla="*/ 82181 h 8218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1275" h="821808">
                    <a:moveTo>
                      <a:pt x="0" y="82181"/>
                    </a:moveTo>
                    <a:cubicBezTo>
                      <a:pt x="0" y="36794"/>
                      <a:pt x="36794" y="0"/>
                      <a:pt x="82181" y="0"/>
                    </a:cubicBezTo>
                    <a:lnTo>
                      <a:pt x="1929094" y="0"/>
                    </a:lnTo>
                    <a:cubicBezTo>
                      <a:pt x="1974481" y="0"/>
                      <a:pt x="2011275" y="36794"/>
                      <a:pt x="2011275" y="82181"/>
                    </a:cubicBezTo>
                    <a:lnTo>
                      <a:pt x="2011275" y="739627"/>
                    </a:lnTo>
                    <a:cubicBezTo>
                      <a:pt x="2011275" y="785014"/>
                      <a:pt x="1974481" y="821808"/>
                      <a:pt x="1929094" y="821808"/>
                    </a:cubicBezTo>
                    <a:lnTo>
                      <a:pt x="82181" y="821808"/>
                    </a:lnTo>
                    <a:cubicBezTo>
                      <a:pt x="36794" y="821808"/>
                      <a:pt x="0" y="785014"/>
                      <a:pt x="0" y="739627"/>
                    </a:cubicBezTo>
                    <a:lnTo>
                      <a:pt x="0" y="82181"/>
                    </a:lnTo>
                    <a:close/>
                  </a:path>
                </a:pathLst>
              </a:custGeom>
              <a:solidFill>
                <a:srgbClr val="0B5172"/>
              </a:solidFill>
              <a:ln>
                <a:noFill/>
              </a:ln>
            </p:spPr>
            <p:style>
              <a:lnRef idx="2">
                <a:schemeClr val="lt1">
                  <a:hueOff val="0"/>
                  <a:satOff val="0"/>
                  <a:lumOff val="0"/>
                  <a:alphaOff val="0"/>
                </a:schemeClr>
              </a:lnRef>
              <a:fillRef idx="1">
                <a:schemeClr val="accent1">
                  <a:shade val="80000"/>
                  <a:hueOff val="774597"/>
                  <a:satOff val="-71774"/>
                  <a:lumOff val="39022"/>
                  <a:alphaOff val="0"/>
                </a:schemeClr>
              </a:fillRef>
              <a:effectRef idx="0">
                <a:schemeClr val="accent1">
                  <a:shade val="80000"/>
                  <a:hueOff val="774597"/>
                  <a:satOff val="-71774"/>
                  <a:lumOff val="39022"/>
                  <a:alphaOff val="0"/>
                </a:schemeClr>
              </a:effectRef>
              <a:fontRef idx="minor">
                <a:schemeClr val="lt1"/>
              </a:fontRef>
            </p:style>
            <p:txBody>
              <a:bodyPr spcFirstLastPara="0" vert="horz" wrap="square" lIns="69789" tIns="54549" rIns="69789" bIns="54549" numCol="1" spcCol="1693" anchor="ctr" anchorCtr="0">
                <a:noAutofit/>
              </a:bodyPr>
              <a:lstStyle/>
              <a:p>
                <a:pPr marL="0" marR="0" lvl="0" indent="0" algn="ctr" defTabSz="1066773" rtl="0" eaLnBrk="1" fontAlgn="auto" latinLnBrk="0" hangingPunct="1">
                  <a:lnSpc>
                    <a:spcPct val="90000"/>
                  </a:lnSpc>
                  <a:spcBef>
                    <a:spcPct val="0"/>
                  </a:spcBef>
                  <a:spcAft>
                    <a:spcPct val="35000"/>
                  </a:spcAft>
                  <a:buClrTx/>
                  <a:buSzTx/>
                  <a:buFontTx/>
                  <a:buNone/>
                  <a:tabLst/>
                  <a:defRPr/>
                </a:pPr>
                <a:r>
                  <a:rPr kumimoji="0" lang="en-US" sz="1900" b="0" i="0" u="none" strike="noStrike" kern="1200" cap="none" spc="0" normalizeH="0" baseline="0" noProof="0" dirty="0">
                    <a:ln>
                      <a:noFill/>
                    </a:ln>
                    <a:solidFill>
                      <a:prstClr val="white"/>
                    </a:solidFill>
                    <a:effectLst/>
                    <a:uLnTx/>
                    <a:uFillTx/>
                    <a:latin typeface="Calibri"/>
                    <a:ea typeface="Verdana" panose="020B0604030504040204" pitchFamily="34" charset="0"/>
                    <a:cs typeface="Verdana" panose="020B0604030504040204" pitchFamily="34" charset="0"/>
                  </a:rPr>
                  <a:t>Standards Developers</a:t>
                </a:r>
              </a:p>
            </p:txBody>
          </p:sp>
        </p:grpSp>
      </p:grpSp>
      <p:grpSp>
        <p:nvGrpSpPr>
          <p:cNvPr id="16" name="Group 15"/>
          <p:cNvGrpSpPr/>
          <p:nvPr/>
        </p:nvGrpSpPr>
        <p:grpSpPr>
          <a:xfrm>
            <a:off x="6267577" y="2438400"/>
            <a:ext cx="5660909" cy="3031321"/>
            <a:chOff x="5513644" y="2612364"/>
            <a:chExt cx="5745309" cy="3034393"/>
          </a:xfrm>
        </p:grpSpPr>
        <p:pic>
          <p:nvPicPr>
            <p:cNvPr id="17" name="Picture 1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122695" y="2886541"/>
              <a:ext cx="2426367" cy="2426367"/>
            </a:xfrm>
            <a:prstGeom prst="rect">
              <a:avLst/>
            </a:prstGeom>
          </p:spPr>
        </p:pic>
        <p:sp>
          <p:nvSpPr>
            <p:cNvPr id="18" name="Rectangle 24"/>
            <p:cNvSpPr>
              <a:spLocks noChangeArrowheads="1"/>
            </p:cNvSpPr>
            <p:nvPr/>
          </p:nvSpPr>
          <p:spPr bwMode="auto">
            <a:xfrm>
              <a:off x="5983619" y="2612364"/>
              <a:ext cx="1640556" cy="6469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Maintaining </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the Standard</a:t>
              </a:r>
            </a:p>
          </p:txBody>
        </p:sp>
        <p:sp>
          <p:nvSpPr>
            <p:cNvPr id="19" name="Rectangle 24"/>
            <p:cNvSpPr>
              <a:spLocks noChangeArrowheads="1"/>
            </p:cNvSpPr>
            <p:nvPr/>
          </p:nvSpPr>
          <p:spPr bwMode="auto">
            <a:xfrm>
              <a:off x="8739113" y="2612364"/>
              <a:ext cx="1640556" cy="6469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Initiating the</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Project</a:t>
              </a:r>
            </a:p>
          </p:txBody>
        </p:sp>
        <p:sp>
          <p:nvSpPr>
            <p:cNvPr id="20" name="Rectangle 24"/>
            <p:cNvSpPr>
              <a:spLocks noChangeArrowheads="1"/>
            </p:cNvSpPr>
            <p:nvPr/>
          </p:nvSpPr>
          <p:spPr bwMode="auto">
            <a:xfrm>
              <a:off x="9508168" y="3842406"/>
              <a:ext cx="1750785" cy="9242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Mobilizing</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the Working Group</a:t>
              </a:r>
            </a:p>
          </p:txBody>
        </p:sp>
        <p:sp>
          <p:nvSpPr>
            <p:cNvPr id="21" name="Rectangle 24"/>
            <p:cNvSpPr>
              <a:spLocks noChangeArrowheads="1"/>
            </p:cNvSpPr>
            <p:nvPr/>
          </p:nvSpPr>
          <p:spPr bwMode="auto">
            <a:xfrm>
              <a:off x="8903304" y="4999771"/>
              <a:ext cx="1750785" cy="6469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Drafting the</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Standard</a:t>
              </a:r>
            </a:p>
          </p:txBody>
        </p:sp>
        <p:sp>
          <p:nvSpPr>
            <p:cNvPr id="22" name="Rectangle 24"/>
            <p:cNvSpPr>
              <a:spLocks noChangeArrowheads="1"/>
            </p:cNvSpPr>
            <p:nvPr/>
          </p:nvSpPr>
          <p:spPr bwMode="auto">
            <a:xfrm>
              <a:off x="6017668" y="4999771"/>
              <a:ext cx="1750785" cy="6469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Balloting the</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Standard</a:t>
              </a:r>
            </a:p>
          </p:txBody>
        </p:sp>
        <p:sp>
          <p:nvSpPr>
            <p:cNvPr id="23" name="Rectangle 24"/>
            <p:cNvSpPr>
              <a:spLocks noChangeArrowheads="1"/>
            </p:cNvSpPr>
            <p:nvPr/>
          </p:nvSpPr>
          <p:spPr bwMode="auto">
            <a:xfrm>
              <a:off x="5513644" y="3842406"/>
              <a:ext cx="1750785" cy="6469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Gaining Final</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Approval</a:t>
              </a:r>
            </a:p>
          </p:txBody>
        </p:sp>
      </p:grpSp>
      <p:sp>
        <p:nvSpPr>
          <p:cNvPr id="24" name="Rectangle 5">
            <a:extLst>
              <a:ext uri="{FF2B5EF4-FFF2-40B4-BE49-F238E27FC236}">
                <a16:creationId xmlns:a16="http://schemas.microsoft.com/office/drawing/2014/main" id="{83F4A2BC-ECA1-7D13-A6E0-120833BE31CD}"/>
              </a:ext>
            </a:extLst>
          </p:cNvPr>
          <p:cNvSpPr txBox="1">
            <a:spLocks noChangeArrowheads="1"/>
          </p:cNvSpPr>
          <p:nvPr/>
        </p:nvSpPr>
        <p:spPr>
          <a:xfrm>
            <a:off x="7816115" y="6475414"/>
            <a:ext cx="3649134"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2908155062"/>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Rectangle 2">
            <a:extLst>
              <a:ext uri="{FF2B5EF4-FFF2-40B4-BE49-F238E27FC236}">
                <a16:creationId xmlns:a16="http://schemas.microsoft.com/office/drawing/2014/main" id="{3D077EC0-1612-44D0-B173-1EF125C2C90A}"/>
              </a:ext>
            </a:extLst>
          </p:cNvPr>
          <p:cNvSpPr>
            <a:spLocks noGrp="1" noChangeArrowheads="1"/>
          </p:cNvSpPr>
          <p:nvPr>
            <p:ph type="title"/>
          </p:nvPr>
        </p:nvSpPr>
        <p:spPr>
          <a:xfrm>
            <a:off x="2574925" y="674688"/>
            <a:ext cx="7315200" cy="512762"/>
          </a:xfrm>
          <a:ln>
            <a:miter lim="800000"/>
            <a:headEnd/>
            <a:tailEnd/>
          </a:ln>
          <a:extLst>
            <a:ext uri="{909E8E84-426E-40dd-AFC4-6F175D3DCCD1}"/>
            <a:ext uri="{91240B29-F687-4f45-9708-019B960494DF}"/>
          </a:extLst>
        </p:spPr>
        <p:txBody>
          <a:bodyPr vert="horz" wrap="none" lIns="0" tIns="0" rIns="0" bIns="0" numCol="1" anchor="t" anchorCtr="0" compatLnSpc="1">
            <a:prstTxWarp prst="textNoShape">
              <a:avLst/>
            </a:prstTxWarp>
            <a:noAutofit/>
          </a:bodyPr>
          <a:lstStyle/>
          <a:p>
            <a:pPr>
              <a:defRPr/>
            </a:pPr>
            <a:r>
              <a:rPr lang="en-US" sz="2400" kern="1200" dirty="0">
                <a:solidFill>
                  <a:schemeClr val="tx1"/>
                </a:solidFill>
                <a:ea typeface="MS PGothic" pitchFamily="34" charset="-128"/>
              </a:rPr>
              <a:t>IEEE 802 within IEEE and IEEE-SA Structure</a:t>
            </a:r>
          </a:p>
        </p:txBody>
      </p:sp>
      <p:sp>
        <p:nvSpPr>
          <p:cNvPr id="34852" name="Rectangle 4">
            <a:extLst>
              <a:ext uri="{FF2B5EF4-FFF2-40B4-BE49-F238E27FC236}">
                <a16:creationId xmlns:a16="http://schemas.microsoft.com/office/drawing/2014/main" id="{A00C173D-7048-419B-A9FF-0479594D4625}"/>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2025</a:t>
            </a:r>
          </a:p>
        </p:txBody>
      </p:sp>
      <p:grpSp>
        <p:nvGrpSpPr>
          <p:cNvPr id="3" name="Group 2">
            <a:extLst>
              <a:ext uri="{FF2B5EF4-FFF2-40B4-BE49-F238E27FC236}">
                <a16:creationId xmlns:a16="http://schemas.microsoft.com/office/drawing/2014/main" id="{9E51D753-EAE4-49C1-9770-809357C81469}"/>
              </a:ext>
            </a:extLst>
          </p:cNvPr>
          <p:cNvGrpSpPr/>
          <p:nvPr/>
        </p:nvGrpSpPr>
        <p:grpSpPr>
          <a:xfrm>
            <a:off x="1133693" y="1143200"/>
            <a:ext cx="9924613" cy="5266475"/>
            <a:chOff x="1133693" y="795763"/>
            <a:chExt cx="9924613" cy="5266475"/>
          </a:xfrm>
        </p:grpSpPr>
        <p:cxnSp>
          <p:nvCxnSpPr>
            <p:cNvPr id="66" name="Straight Connector 65">
              <a:extLst>
                <a:ext uri="{FF2B5EF4-FFF2-40B4-BE49-F238E27FC236}">
                  <a16:creationId xmlns:a16="http://schemas.microsoft.com/office/drawing/2014/main" id="{B02EC8BB-3668-45E3-B7FA-B28EAD2315BF}"/>
                </a:ext>
              </a:extLst>
            </p:cNvPr>
            <p:cNvCxnSpPr>
              <a:cxnSpLocks/>
            </p:cNvCxnSpPr>
            <p:nvPr/>
          </p:nvCxnSpPr>
          <p:spPr bwMode="auto">
            <a:xfrm>
              <a:off x="8777098" y="1933632"/>
              <a:ext cx="0" cy="464320"/>
            </a:xfrm>
            <a:prstGeom prst="line">
              <a:avLst/>
            </a:prstGeom>
            <a:solidFill>
              <a:schemeClr val="accent1"/>
            </a:solidFill>
            <a:ln w="25400" cap="flat" cmpd="sng" algn="ctr">
              <a:solidFill>
                <a:srgbClr val="0432FF"/>
              </a:solidFill>
              <a:prstDash val="solid"/>
              <a:round/>
              <a:headEnd type="none" w="med" len="med"/>
              <a:tailEnd type="none" w="med" len="med"/>
            </a:ln>
            <a:effectLst/>
          </p:spPr>
        </p:cxnSp>
        <p:cxnSp>
          <p:nvCxnSpPr>
            <p:cNvPr id="68" name="Straight Connector 67">
              <a:extLst>
                <a:ext uri="{FF2B5EF4-FFF2-40B4-BE49-F238E27FC236}">
                  <a16:creationId xmlns:a16="http://schemas.microsoft.com/office/drawing/2014/main" id="{3627F149-7DE4-4105-9B95-8FFE327547AA}"/>
                </a:ext>
              </a:extLst>
            </p:cNvPr>
            <p:cNvCxnSpPr>
              <a:cxnSpLocks/>
            </p:cNvCxnSpPr>
            <p:nvPr/>
          </p:nvCxnSpPr>
          <p:spPr bwMode="auto">
            <a:xfrm flipH="1">
              <a:off x="7021081" y="3221555"/>
              <a:ext cx="1" cy="799295"/>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70" name="Freeform 105">
              <a:extLst>
                <a:ext uri="{FF2B5EF4-FFF2-40B4-BE49-F238E27FC236}">
                  <a16:creationId xmlns:a16="http://schemas.microsoft.com/office/drawing/2014/main" id="{0BA66799-0FA2-724E-BBDA-EBCE1E17E1E9}"/>
                </a:ext>
              </a:extLst>
            </p:cNvPr>
            <p:cNvSpPr/>
            <p:nvPr/>
          </p:nvSpPr>
          <p:spPr bwMode="auto">
            <a:xfrm>
              <a:off x="4990308" y="2086033"/>
              <a:ext cx="2030773" cy="299142"/>
            </a:xfrm>
            <a:custGeom>
              <a:avLst/>
              <a:gdLst>
                <a:gd name="connsiteX0" fmla="*/ 7257 w 7206343"/>
                <a:gd name="connsiteY0" fmla="*/ 341085 h 341085"/>
                <a:gd name="connsiteX1" fmla="*/ 0 w 7206343"/>
                <a:gd name="connsiteY1" fmla="*/ 0 h 341085"/>
                <a:gd name="connsiteX2" fmla="*/ 7206343 w 7206343"/>
                <a:gd name="connsiteY2" fmla="*/ 14514 h 341085"/>
                <a:gd name="connsiteX3" fmla="*/ 7199086 w 7206343"/>
                <a:gd name="connsiteY3" fmla="*/ 333828 h 341085"/>
              </a:gdLst>
              <a:ahLst/>
              <a:cxnLst>
                <a:cxn ang="0">
                  <a:pos x="connsiteX0" y="connsiteY0"/>
                </a:cxn>
                <a:cxn ang="0">
                  <a:pos x="connsiteX1" y="connsiteY1"/>
                </a:cxn>
                <a:cxn ang="0">
                  <a:pos x="connsiteX2" y="connsiteY2"/>
                </a:cxn>
                <a:cxn ang="0">
                  <a:pos x="connsiteX3" y="connsiteY3"/>
                </a:cxn>
              </a:cxnLst>
              <a:rect l="l" t="t" r="r" b="b"/>
              <a:pathLst>
                <a:path w="7206343" h="341085">
                  <a:moveTo>
                    <a:pt x="7257" y="341085"/>
                  </a:moveTo>
                  <a:lnTo>
                    <a:pt x="0" y="0"/>
                  </a:lnTo>
                  <a:lnTo>
                    <a:pt x="7206343" y="14514"/>
                  </a:lnTo>
                  <a:lnTo>
                    <a:pt x="7199086" y="333828"/>
                  </a:lnTo>
                </a:path>
              </a:pathLst>
            </a:custGeom>
            <a:noFill/>
            <a:ln w="25400" cap="flat" cmpd="sng" algn="ctr">
              <a:solidFill>
                <a:srgbClr val="0432FF"/>
              </a:solidFill>
              <a:prstDash val="solid"/>
              <a:round/>
              <a:headEnd type="none" w="med" len="med"/>
              <a:tailEnd type="none" w="med" len="med"/>
            </a:ln>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a:p>
          </p:txBody>
        </p:sp>
        <p:cxnSp>
          <p:nvCxnSpPr>
            <p:cNvPr id="72" name="Straight Connector 71">
              <a:extLst>
                <a:ext uri="{FF2B5EF4-FFF2-40B4-BE49-F238E27FC236}">
                  <a16:creationId xmlns:a16="http://schemas.microsoft.com/office/drawing/2014/main" id="{0F296BAB-48A0-E648-A8AD-1FCCFB9A70CB}"/>
                </a:ext>
              </a:extLst>
            </p:cNvPr>
            <p:cNvCxnSpPr>
              <a:cxnSpLocks/>
              <a:stCxn id="97" idx="2"/>
            </p:cNvCxnSpPr>
            <p:nvPr/>
          </p:nvCxnSpPr>
          <p:spPr bwMode="auto">
            <a:xfrm>
              <a:off x="6067988" y="1135710"/>
              <a:ext cx="0" cy="928641"/>
            </a:xfrm>
            <a:prstGeom prst="line">
              <a:avLst/>
            </a:prstGeom>
            <a:solidFill>
              <a:schemeClr val="accent1"/>
            </a:solidFill>
            <a:ln w="25400" cap="flat" cmpd="sng" algn="ctr">
              <a:solidFill>
                <a:srgbClr val="0432FF"/>
              </a:solidFill>
              <a:prstDash val="solid"/>
              <a:round/>
              <a:headEnd type="none" w="med" len="med"/>
              <a:tailEnd type="none" w="med" len="med"/>
            </a:ln>
            <a:effectLst/>
          </p:spPr>
        </p:cxnSp>
        <p:grpSp>
          <p:nvGrpSpPr>
            <p:cNvPr id="75" name="Group 74">
              <a:extLst>
                <a:ext uri="{FF2B5EF4-FFF2-40B4-BE49-F238E27FC236}">
                  <a16:creationId xmlns:a16="http://schemas.microsoft.com/office/drawing/2014/main" id="{4C8EFF97-06B7-4843-BB7A-AEB414A38D97}"/>
                </a:ext>
              </a:extLst>
            </p:cNvPr>
            <p:cNvGrpSpPr/>
            <p:nvPr/>
          </p:nvGrpSpPr>
          <p:grpSpPr>
            <a:xfrm>
              <a:off x="6355046" y="3472181"/>
              <a:ext cx="1411082" cy="933075"/>
              <a:chOff x="4726519" y="3791325"/>
              <a:chExt cx="1411082" cy="933075"/>
            </a:xfrm>
          </p:grpSpPr>
          <p:sp>
            <p:nvSpPr>
              <p:cNvPr id="108" name="Freeform 64">
                <a:extLst>
                  <a:ext uri="{FF2B5EF4-FFF2-40B4-BE49-F238E27FC236}">
                    <a16:creationId xmlns:a16="http://schemas.microsoft.com/office/drawing/2014/main" id="{BB1B3271-7C12-47F9-83C7-E6178D848691}"/>
                  </a:ext>
                </a:extLst>
              </p:cNvPr>
              <p:cNvSpPr/>
              <p:nvPr/>
            </p:nvSpPr>
            <p:spPr>
              <a:xfrm>
                <a:off x="4734991" y="4337506"/>
                <a:ext cx="1402610" cy="386894"/>
              </a:xfrm>
              <a:custGeom>
                <a:avLst/>
                <a:gdLst>
                  <a:gd name="connsiteX0" fmla="*/ 0 w 2242336"/>
                  <a:gd name="connsiteY0" fmla="*/ 52648 h 526483"/>
                  <a:gd name="connsiteX1" fmla="*/ 52648 w 2242336"/>
                  <a:gd name="connsiteY1" fmla="*/ 0 h 526483"/>
                  <a:gd name="connsiteX2" fmla="*/ 2189688 w 2242336"/>
                  <a:gd name="connsiteY2" fmla="*/ 0 h 526483"/>
                  <a:gd name="connsiteX3" fmla="*/ 2242336 w 2242336"/>
                  <a:gd name="connsiteY3" fmla="*/ 52648 h 526483"/>
                  <a:gd name="connsiteX4" fmla="*/ 2242336 w 2242336"/>
                  <a:gd name="connsiteY4" fmla="*/ 473835 h 526483"/>
                  <a:gd name="connsiteX5" fmla="*/ 2189688 w 2242336"/>
                  <a:gd name="connsiteY5" fmla="*/ 526483 h 526483"/>
                  <a:gd name="connsiteX6" fmla="*/ 52648 w 2242336"/>
                  <a:gd name="connsiteY6" fmla="*/ 526483 h 526483"/>
                  <a:gd name="connsiteX7" fmla="*/ 0 w 2242336"/>
                  <a:gd name="connsiteY7" fmla="*/ 473835 h 526483"/>
                  <a:gd name="connsiteX8" fmla="*/ 0 w 2242336"/>
                  <a:gd name="connsiteY8" fmla="*/ 52648 h 5264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2336" h="526483">
                    <a:moveTo>
                      <a:pt x="0" y="52648"/>
                    </a:moveTo>
                    <a:cubicBezTo>
                      <a:pt x="0" y="23571"/>
                      <a:pt x="23571" y="0"/>
                      <a:pt x="52648" y="0"/>
                    </a:cubicBezTo>
                    <a:lnTo>
                      <a:pt x="2189688" y="0"/>
                    </a:lnTo>
                    <a:cubicBezTo>
                      <a:pt x="2218765" y="0"/>
                      <a:pt x="2242336" y="23571"/>
                      <a:pt x="2242336" y="52648"/>
                    </a:cubicBezTo>
                    <a:lnTo>
                      <a:pt x="2242336" y="473835"/>
                    </a:lnTo>
                    <a:cubicBezTo>
                      <a:pt x="2242336" y="502912"/>
                      <a:pt x="2218765" y="526483"/>
                      <a:pt x="2189688" y="526483"/>
                    </a:cubicBezTo>
                    <a:lnTo>
                      <a:pt x="52648" y="526483"/>
                    </a:lnTo>
                    <a:cubicBezTo>
                      <a:pt x="23571" y="526483"/>
                      <a:pt x="0" y="502912"/>
                      <a:pt x="0" y="473835"/>
                    </a:cubicBezTo>
                    <a:lnTo>
                      <a:pt x="0" y="52648"/>
                    </a:lnTo>
                    <a:close/>
                  </a:path>
                </a:pathLst>
              </a:custGeom>
              <a:solidFill>
                <a:schemeClr val="accent2">
                  <a:lumMod val="20000"/>
                  <a:lumOff val="80000"/>
                </a:schemeClr>
              </a:solidFill>
              <a:ln w="0">
                <a:solidFill>
                  <a:schemeClr val="tx1"/>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53520" tIns="53520" rIns="53520" bIns="53520" numCol="1" spcCol="1270" anchor="ctr" anchorCtr="0">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444500">
                  <a:lnSpc>
                    <a:spcPct val="90000"/>
                  </a:lnSpc>
                  <a:spcBef>
                    <a:spcPct val="0"/>
                  </a:spcBef>
                  <a:spcAft>
                    <a:spcPct val="35000"/>
                  </a:spcAft>
                </a:pPr>
                <a:r>
                  <a:rPr lang="en-US" sz="1000" b="1" dirty="0">
                    <a:solidFill>
                      <a:schemeClr val="tx1"/>
                    </a:solidFill>
                  </a:rPr>
                  <a:t>IEEE SA Standard Board</a:t>
                </a:r>
              </a:p>
            </p:txBody>
          </p:sp>
          <p:sp>
            <p:nvSpPr>
              <p:cNvPr id="112" name="Freeform 64">
                <a:extLst>
                  <a:ext uri="{FF2B5EF4-FFF2-40B4-BE49-F238E27FC236}">
                    <a16:creationId xmlns:a16="http://schemas.microsoft.com/office/drawing/2014/main" id="{2FE280A8-90BF-414F-AF1B-DF39641BE330}"/>
                  </a:ext>
                </a:extLst>
              </p:cNvPr>
              <p:cNvSpPr/>
              <p:nvPr/>
            </p:nvSpPr>
            <p:spPr>
              <a:xfrm>
                <a:off x="4726519" y="3791325"/>
                <a:ext cx="1402610" cy="386894"/>
              </a:xfrm>
              <a:custGeom>
                <a:avLst/>
                <a:gdLst>
                  <a:gd name="connsiteX0" fmla="*/ 0 w 2242336"/>
                  <a:gd name="connsiteY0" fmla="*/ 52648 h 526483"/>
                  <a:gd name="connsiteX1" fmla="*/ 52648 w 2242336"/>
                  <a:gd name="connsiteY1" fmla="*/ 0 h 526483"/>
                  <a:gd name="connsiteX2" fmla="*/ 2189688 w 2242336"/>
                  <a:gd name="connsiteY2" fmla="*/ 0 h 526483"/>
                  <a:gd name="connsiteX3" fmla="*/ 2242336 w 2242336"/>
                  <a:gd name="connsiteY3" fmla="*/ 52648 h 526483"/>
                  <a:gd name="connsiteX4" fmla="*/ 2242336 w 2242336"/>
                  <a:gd name="connsiteY4" fmla="*/ 473835 h 526483"/>
                  <a:gd name="connsiteX5" fmla="*/ 2189688 w 2242336"/>
                  <a:gd name="connsiteY5" fmla="*/ 526483 h 526483"/>
                  <a:gd name="connsiteX6" fmla="*/ 52648 w 2242336"/>
                  <a:gd name="connsiteY6" fmla="*/ 526483 h 526483"/>
                  <a:gd name="connsiteX7" fmla="*/ 0 w 2242336"/>
                  <a:gd name="connsiteY7" fmla="*/ 473835 h 526483"/>
                  <a:gd name="connsiteX8" fmla="*/ 0 w 2242336"/>
                  <a:gd name="connsiteY8" fmla="*/ 52648 h 5264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2336" h="526483">
                    <a:moveTo>
                      <a:pt x="0" y="52648"/>
                    </a:moveTo>
                    <a:cubicBezTo>
                      <a:pt x="0" y="23571"/>
                      <a:pt x="23571" y="0"/>
                      <a:pt x="52648" y="0"/>
                    </a:cubicBezTo>
                    <a:lnTo>
                      <a:pt x="2189688" y="0"/>
                    </a:lnTo>
                    <a:cubicBezTo>
                      <a:pt x="2218765" y="0"/>
                      <a:pt x="2242336" y="23571"/>
                      <a:pt x="2242336" y="52648"/>
                    </a:cubicBezTo>
                    <a:lnTo>
                      <a:pt x="2242336" y="473835"/>
                    </a:lnTo>
                    <a:cubicBezTo>
                      <a:pt x="2242336" y="502912"/>
                      <a:pt x="2218765" y="526483"/>
                      <a:pt x="2189688" y="526483"/>
                    </a:cubicBezTo>
                    <a:lnTo>
                      <a:pt x="52648" y="526483"/>
                    </a:lnTo>
                    <a:cubicBezTo>
                      <a:pt x="23571" y="526483"/>
                      <a:pt x="0" y="502912"/>
                      <a:pt x="0" y="473835"/>
                    </a:cubicBezTo>
                    <a:lnTo>
                      <a:pt x="0" y="52648"/>
                    </a:lnTo>
                    <a:close/>
                  </a:path>
                </a:pathLst>
              </a:custGeom>
              <a:solidFill>
                <a:schemeClr val="accent2">
                  <a:lumMod val="20000"/>
                  <a:lumOff val="80000"/>
                </a:schemeClr>
              </a:solidFill>
              <a:ln w="0">
                <a:solidFill>
                  <a:schemeClr val="tx1"/>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53520" tIns="53520" rIns="53520" bIns="53520" numCol="1" spcCol="1270" anchor="ctr" anchorCtr="0">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444500">
                  <a:lnSpc>
                    <a:spcPct val="90000"/>
                  </a:lnSpc>
                  <a:spcBef>
                    <a:spcPct val="0"/>
                  </a:spcBef>
                  <a:spcAft>
                    <a:spcPct val="35000"/>
                  </a:spcAft>
                </a:pPr>
                <a:r>
                  <a:rPr lang="en-US" sz="1000" b="1" dirty="0">
                    <a:solidFill>
                      <a:schemeClr val="tx1"/>
                    </a:solidFill>
                  </a:rPr>
                  <a:t>IEEE SA Board of Governors</a:t>
                </a:r>
              </a:p>
            </p:txBody>
          </p:sp>
        </p:grpSp>
        <p:sp>
          <p:nvSpPr>
            <p:cNvPr id="76" name="TextBox 4">
              <a:extLst>
                <a:ext uri="{FF2B5EF4-FFF2-40B4-BE49-F238E27FC236}">
                  <a16:creationId xmlns:a16="http://schemas.microsoft.com/office/drawing/2014/main" id="{DB6099B3-2B8A-4187-AFB8-A0EC9C3DB21C}"/>
                </a:ext>
              </a:extLst>
            </p:cNvPr>
            <p:cNvSpPr txBox="1"/>
            <p:nvPr/>
          </p:nvSpPr>
          <p:spPr>
            <a:xfrm>
              <a:off x="1133693" y="4750760"/>
              <a:ext cx="2875240" cy="43088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sz="1100" b="1" dirty="0">
                  <a:solidFill>
                    <a:srgbClr val="FF0000"/>
                  </a:solidFill>
                  <a:ea typeface="DejaVu Sans"/>
                  <a:cs typeface="DejaVu Sans"/>
                </a:rPr>
                <a:t>IEEE 802 LMSC is a Standards Committee</a:t>
              </a:r>
            </a:p>
            <a:p>
              <a:r>
                <a:rPr lang="en-US" altLang="en-US" sz="1100" b="1" dirty="0">
                  <a:solidFill>
                    <a:srgbClr val="FF0000"/>
                  </a:solidFill>
                  <a:ea typeface="DejaVu Sans"/>
                  <a:cs typeface="DejaVu Sans"/>
                </a:rPr>
                <a:t>of the IEEE Computer Society</a:t>
              </a:r>
            </a:p>
          </p:txBody>
        </p:sp>
        <p:cxnSp>
          <p:nvCxnSpPr>
            <p:cNvPr id="79" name="Straight Arrow Connector 78">
              <a:extLst>
                <a:ext uri="{FF2B5EF4-FFF2-40B4-BE49-F238E27FC236}">
                  <a16:creationId xmlns:a16="http://schemas.microsoft.com/office/drawing/2014/main" id="{823F151A-D06E-40D0-A185-8B7E3678BF8D}"/>
                </a:ext>
              </a:extLst>
            </p:cNvPr>
            <p:cNvCxnSpPr>
              <a:cxnSpLocks/>
            </p:cNvCxnSpPr>
            <p:nvPr/>
          </p:nvCxnSpPr>
          <p:spPr bwMode="auto">
            <a:xfrm>
              <a:off x="3726009" y="4992133"/>
              <a:ext cx="560941" cy="0"/>
            </a:xfrm>
            <a:prstGeom prst="straightConnector1">
              <a:avLst/>
            </a:prstGeom>
            <a:solidFill>
              <a:schemeClr val="accent1"/>
            </a:solidFill>
            <a:ln w="12700" cap="flat" cmpd="sng" algn="ctr">
              <a:solidFill>
                <a:srgbClr val="FF0000"/>
              </a:solidFill>
              <a:prstDash val="solid"/>
              <a:round/>
              <a:headEnd type="none" w="med" len="med"/>
              <a:tailEnd type="triangle"/>
            </a:ln>
            <a:effectLst/>
          </p:spPr>
        </p:cxnSp>
        <p:grpSp>
          <p:nvGrpSpPr>
            <p:cNvPr id="80" name="Organization Chart 7">
              <a:extLst>
                <a:ext uri="{FF2B5EF4-FFF2-40B4-BE49-F238E27FC236}">
                  <a16:creationId xmlns:a16="http://schemas.microsoft.com/office/drawing/2014/main" id="{CFDAFAEB-4513-4779-9A5A-6081FF47FE72}"/>
                </a:ext>
              </a:extLst>
            </p:cNvPr>
            <p:cNvGrpSpPr>
              <a:grpSpLocks noChangeAspect="1"/>
            </p:cNvGrpSpPr>
            <p:nvPr/>
          </p:nvGrpSpPr>
          <p:grpSpPr bwMode="auto">
            <a:xfrm>
              <a:off x="2475492" y="795763"/>
              <a:ext cx="8582814" cy="2430042"/>
              <a:chOff x="563" y="1327"/>
              <a:chExt cx="6441" cy="2073"/>
            </a:xfrm>
          </p:grpSpPr>
          <p:sp>
            <p:nvSpPr>
              <p:cNvPr id="97" name="_s55304">
                <a:extLst>
                  <a:ext uri="{FF2B5EF4-FFF2-40B4-BE49-F238E27FC236}">
                    <a16:creationId xmlns:a16="http://schemas.microsoft.com/office/drawing/2014/main" id="{82B624D9-BC8A-4C08-9D30-4D84F4B138D0}"/>
                  </a:ext>
                </a:extLst>
              </p:cNvPr>
              <p:cNvSpPr>
                <a:spLocks noChangeArrowheads="1"/>
              </p:cNvSpPr>
              <p:nvPr/>
            </p:nvSpPr>
            <p:spPr bwMode="auto">
              <a:xfrm>
                <a:off x="1404" y="1327"/>
                <a:ext cx="3710" cy="290"/>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600" b="1" dirty="0">
                    <a:solidFill>
                      <a:srgbClr val="000000"/>
                    </a:solidFill>
                    <a:latin typeface="Arial" pitchFamily="34" charset="0"/>
                    <a:ea typeface="MS PGothic" pitchFamily="34" charset="-128"/>
                  </a:rPr>
                  <a:t>IEEE MEMBERS</a:t>
                </a:r>
                <a:endParaRPr lang="en-US" sz="1600" dirty="0">
                  <a:solidFill>
                    <a:srgbClr val="000000"/>
                  </a:solidFill>
                  <a:latin typeface="Arial" pitchFamily="34" charset="0"/>
                  <a:ea typeface="MS PGothic" pitchFamily="34" charset="-128"/>
                </a:endParaRPr>
              </a:p>
            </p:txBody>
          </p:sp>
          <p:sp>
            <p:nvSpPr>
              <p:cNvPr id="99" name="_s55311">
                <a:extLst>
                  <a:ext uri="{FF2B5EF4-FFF2-40B4-BE49-F238E27FC236}">
                    <a16:creationId xmlns:a16="http://schemas.microsoft.com/office/drawing/2014/main" id="{F6EF7A7C-7683-4E71-A314-E0BA0CB06CAF}"/>
                  </a:ext>
                </a:extLst>
              </p:cNvPr>
              <p:cNvSpPr>
                <a:spLocks noChangeArrowheads="1"/>
              </p:cNvSpPr>
              <p:nvPr/>
            </p:nvSpPr>
            <p:spPr bwMode="auto">
              <a:xfrm>
                <a:off x="563" y="2555"/>
                <a:ext cx="979" cy="798"/>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Publication</a:t>
                </a:r>
              </a:p>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Activities</a:t>
                </a:r>
              </a:p>
              <a:p>
                <a:pPr algn="ctr" eaLnBrk="0" fontAlgn="base" hangingPunct="0">
                  <a:spcBef>
                    <a:spcPct val="0"/>
                  </a:spcBef>
                  <a:spcAft>
                    <a:spcPct val="0"/>
                  </a:spcAft>
                  <a:defRPr/>
                </a:pPr>
                <a:endParaRPr lang="en-US" sz="1400" b="1" dirty="0">
                  <a:solidFill>
                    <a:srgbClr val="000000"/>
                  </a:solidFill>
                  <a:latin typeface="Arial" pitchFamily="34" charset="0"/>
                  <a:ea typeface="MS PGothic" pitchFamily="34" charset="-128"/>
                </a:endParaRPr>
              </a:p>
            </p:txBody>
          </p:sp>
          <p:sp>
            <p:nvSpPr>
              <p:cNvPr id="100" name="_s55315">
                <a:extLst>
                  <a:ext uri="{FF2B5EF4-FFF2-40B4-BE49-F238E27FC236}">
                    <a16:creationId xmlns:a16="http://schemas.microsoft.com/office/drawing/2014/main" id="{5604BF5B-78A8-4E5D-BA50-8FE761E96FFA}"/>
                  </a:ext>
                </a:extLst>
              </p:cNvPr>
              <p:cNvSpPr>
                <a:spLocks noChangeArrowheads="1"/>
              </p:cNvSpPr>
              <p:nvPr/>
            </p:nvSpPr>
            <p:spPr bwMode="auto">
              <a:xfrm>
                <a:off x="6108" y="2586"/>
                <a:ext cx="896" cy="810"/>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Educational</a:t>
                </a:r>
              </a:p>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Activities</a:t>
                </a:r>
                <a:endParaRPr lang="en-US" sz="1400" dirty="0">
                  <a:solidFill>
                    <a:srgbClr val="000000"/>
                  </a:solidFill>
                  <a:latin typeface="Arial" pitchFamily="34" charset="0"/>
                  <a:ea typeface="MS PGothic" pitchFamily="34" charset="-128"/>
                </a:endParaRPr>
              </a:p>
            </p:txBody>
          </p:sp>
          <p:sp>
            <p:nvSpPr>
              <p:cNvPr id="101" name="_s55317">
                <a:extLst>
                  <a:ext uri="{FF2B5EF4-FFF2-40B4-BE49-F238E27FC236}">
                    <a16:creationId xmlns:a16="http://schemas.microsoft.com/office/drawing/2014/main" id="{9B71D2BA-6BCD-4889-A6E9-7184A2F739B8}"/>
                  </a:ext>
                </a:extLst>
              </p:cNvPr>
              <p:cNvSpPr>
                <a:spLocks noChangeArrowheads="1"/>
              </p:cNvSpPr>
              <p:nvPr/>
            </p:nvSpPr>
            <p:spPr bwMode="auto">
              <a:xfrm>
                <a:off x="4812" y="2586"/>
                <a:ext cx="1098" cy="802"/>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Member &amp; Geographic</a:t>
                </a:r>
                <a:br>
                  <a:rPr lang="en-US" sz="1400" b="1" dirty="0">
                    <a:solidFill>
                      <a:srgbClr val="000000"/>
                    </a:solidFill>
                    <a:latin typeface="Arial" pitchFamily="34" charset="0"/>
                    <a:ea typeface="MS PGothic" pitchFamily="34" charset="-128"/>
                  </a:rPr>
                </a:br>
                <a:r>
                  <a:rPr lang="en-US" sz="1400" b="1" dirty="0">
                    <a:solidFill>
                      <a:srgbClr val="000000"/>
                    </a:solidFill>
                    <a:latin typeface="Arial" pitchFamily="34" charset="0"/>
                    <a:ea typeface="MS PGothic" pitchFamily="34" charset="-128"/>
                  </a:rPr>
                  <a:t>Activities</a:t>
                </a:r>
              </a:p>
              <a:p>
                <a:pPr algn="ctr" eaLnBrk="0" fontAlgn="base" hangingPunct="0">
                  <a:spcBef>
                    <a:spcPct val="0"/>
                  </a:spcBef>
                  <a:spcAft>
                    <a:spcPct val="0"/>
                  </a:spcAft>
                  <a:defRPr/>
                </a:pPr>
                <a:endParaRPr lang="en-US" sz="1100" b="1" dirty="0">
                  <a:solidFill>
                    <a:srgbClr val="000000"/>
                  </a:solidFill>
                  <a:latin typeface="Arial" pitchFamily="34" charset="0"/>
                  <a:ea typeface="MS PGothic" pitchFamily="34" charset="-128"/>
                </a:endParaRPr>
              </a:p>
              <a:p>
                <a:pPr algn="ctr" eaLnBrk="0" fontAlgn="base" hangingPunct="0">
                  <a:spcBef>
                    <a:spcPct val="0"/>
                  </a:spcBef>
                  <a:spcAft>
                    <a:spcPct val="0"/>
                  </a:spcAft>
                  <a:defRPr/>
                </a:pPr>
                <a:endParaRPr lang="en-US" sz="1100" dirty="0">
                  <a:solidFill>
                    <a:srgbClr val="000000"/>
                  </a:solidFill>
                  <a:latin typeface="Arial" pitchFamily="34" charset="0"/>
                  <a:ea typeface="MS PGothic" pitchFamily="34" charset="-128"/>
                </a:endParaRPr>
              </a:p>
            </p:txBody>
          </p:sp>
          <p:sp>
            <p:nvSpPr>
              <p:cNvPr id="102" name="_s55319">
                <a:extLst>
                  <a:ext uri="{FF2B5EF4-FFF2-40B4-BE49-F238E27FC236}">
                    <a16:creationId xmlns:a16="http://schemas.microsoft.com/office/drawing/2014/main" id="{4FAE84EE-A77B-4C7F-BC97-FB5AD34CD707}"/>
                  </a:ext>
                </a:extLst>
              </p:cNvPr>
              <p:cNvSpPr>
                <a:spLocks noChangeArrowheads="1"/>
              </p:cNvSpPr>
              <p:nvPr/>
            </p:nvSpPr>
            <p:spPr bwMode="auto">
              <a:xfrm>
                <a:off x="3433" y="2590"/>
                <a:ext cx="1053" cy="810"/>
              </a:xfrm>
              <a:prstGeom prst="rect">
                <a:avLst/>
              </a:prstGeom>
              <a:solidFill>
                <a:schemeClr val="accent2">
                  <a:lumMod val="20000"/>
                  <a:lumOff val="80000"/>
                </a:schemeClr>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Standards Association</a:t>
                </a:r>
              </a:p>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(IEEE SA)</a:t>
                </a:r>
              </a:p>
              <a:p>
                <a:pPr marL="0" lvl="1" algn="ctr" eaLnBrk="0" fontAlgn="base" hangingPunct="0">
                  <a:spcBef>
                    <a:spcPct val="20000"/>
                  </a:spcBef>
                  <a:spcAft>
                    <a:spcPct val="0"/>
                  </a:spcAft>
                  <a:buClr>
                    <a:srgbClr val="000000">
                      <a:lumMod val="65000"/>
                      <a:lumOff val="35000"/>
                    </a:srgbClr>
                  </a:buClr>
                  <a:defRPr/>
                </a:pPr>
                <a:endParaRPr lang="en-US" sz="1200" kern="0" dirty="0">
                  <a:solidFill>
                    <a:srgbClr val="0070C0"/>
                  </a:solidFill>
                  <a:ea typeface="ＭＳ Ｐゴシック" charset="0"/>
                  <a:cs typeface="Verdana (Body)"/>
                </a:endParaRPr>
              </a:p>
              <a:p>
                <a:pPr marL="0" lvl="1" algn="ctr" eaLnBrk="0" fontAlgn="base" hangingPunct="0">
                  <a:spcBef>
                    <a:spcPct val="20000"/>
                  </a:spcBef>
                  <a:spcAft>
                    <a:spcPct val="0"/>
                  </a:spcAft>
                  <a:buClr>
                    <a:srgbClr val="000000">
                      <a:lumMod val="65000"/>
                      <a:lumOff val="35000"/>
                    </a:srgbClr>
                  </a:buClr>
                  <a:defRPr/>
                </a:pPr>
                <a:endParaRPr lang="en-US" sz="1200" kern="0" dirty="0">
                  <a:solidFill>
                    <a:srgbClr val="000000"/>
                  </a:solidFill>
                  <a:ea typeface="ＭＳ Ｐゴシック" charset="0"/>
                  <a:cs typeface="Verdana (Body)"/>
                </a:endParaRPr>
              </a:p>
              <a:p>
                <a:pPr marL="0" lvl="1" algn="ctr" eaLnBrk="0" fontAlgn="base" hangingPunct="0">
                  <a:spcBef>
                    <a:spcPct val="20000"/>
                  </a:spcBef>
                  <a:spcAft>
                    <a:spcPct val="0"/>
                  </a:spcAft>
                  <a:buClr>
                    <a:srgbClr val="000000">
                      <a:lumMod val="65000"/>
                      <a:lumOff val="35000"/>
                    </a:srgbClr>
                  </a:buClr>
                  <a:defRPr/>
                </a:pPr>
                <a:endParaRPr lang="en-US" sz="1200" kern="0" dirty="0">
                  <a:solidFill>
                    <a:srgbClr val="000000"/>
                  </a:solidFill>
                  <a:ea typeface="ＭＳ Ｐゴシック" charset="0"/>
                  <a:cs typeface="Verdana (Body)"/>
                </a:endParaRPr>
              </a:p>
              <a:p>
                <a:pPr algn="ctr" eaLnBrk="0" fontAlgn="base" hangingPunct="0">
                  <a:spcBef>
                    <a:spcPct val="0"/>
                  </a:spcBef>
                  <a:spcAft>
                    <a:spcPct val="0"/>
                  </a:spcAft>
                  <a:defRPr/>
                </a:pPr>
                <a:endParaRPr lang="en-US" sz="1100" dirty="0">
                  <a:solidFill>
                    <a:srgbClr val="000000"/>
                  </a:solidFill>
                  <a:latin typeface="Arial" pitchFamily="34" charset="0"/>
                  <a:ea typeface="MS PGothic" pitchFamily="34" charset="-128"/>
                </a:endParaRPr>
              </a:p>
            </p:txBody>
          </p:sp>
          <p:sp>
            <p:nvSpPr>
              <p:cNvPr id="103" name="_s55325">
                <a:extLst>
                  <a:ext uri="{FF2B5EF4-FFF2-40B4-BE49-F238E27FC236}">
                    <a16:creationId xmlns:a16="http://schemas.microsoft.com/office/drawing/2014/main" id="{06B89379-989F-4FEA-90A8-2CA67A2A68E6}"/>
                  </a:ext>
                </a:extLst>
              </p:cNvPr>
              <p:cNvSpPr>
                <a:spLocks noChangeArrowheads="1"/>
              </p:cNvSpPr>
              <p:nvPr/>
            </p:nvSpPr>
            <p:spPr bwMode="auto">
              <a:xfrm>
                <a:off x="4809" y="1900"/>
                <a:ext cx="1613" cy="232"/>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Exec Director &amp; Staff</a:t>
                </a:r>
                <a:endParaRPr lang="en-US" sz="1400" dirty="0">
                  <a:solidFill>
                    <a:srgbClr val="000000"/>
                  </a:solidFill>
                  <a:latin typeface="Arial" pitchFamily="34" charset="0"/>
                  <a:ea typeface="MS PGothic" pitchFamily="34" charset="-128"/>
                </a:endParaRPr>
              </a:p>
            </p:txBody>
          </p:sp>
          <p:cxnSp>
            <p:nvCxnSpPr>
              <p:cNvPr id="104" name="_s55329">
                <a:extLst>
                  <a:ext uri="{FF2B5EF4-FFF2-40B4-BE49-F238E27FC236}">
                    <a16:creationId xmlns:a16="http://schemas.microsoft.com/office/drawing/2014/main" id="{A0E64811-0E0F-4C8A-B01E-85CD912A5F8F}"/>
                  </a:ext>
                </a:extLst>
              </p:cNvPr>
              <p:cNvCxnSpPr>
                <a:cxnSpLocks noChangeShapeType="1"/>
                <a:stCxn id="103" idx="0"/>
              </p:cNvCxnSpPr>
              <p:nvPr/>
            </p:nvCxnSpPr>
            <p:spPr bwMode="auto">
              <a:xfrm rot="16200000" flipV="1">
                <a:off x="4368" y="653"/>
                <a:ext cx="147" cy="2347"/>
              </a:xfrm>
              <a:prstGeom prst="bentConnector2">
                <a:avLst/>
              </a:prstGeom>
              <a:noFill/>
              <a:ln w="25400">
                <a:solidFill>
                  <a:srgbClr val="0432FF"/>
                </a:solidFill>
                <a:miter lim="800000"/>
                <a:headEnd/>
                <a:tailEnd/>
              </a:ln>
              <a:extLst>
                <a:ext uri="{909E8E84-426E-40dd-AFC4-6F175D3DCCD1}">
                  <a14:hiddenFill xmlns:a14="http://schemas.microsoft.com/office/drawing/2010/main" xmlns="" xmlns:lc="http://schemas.openxmlformats.org/drawingml/2006/lockedCanvas">
                    <a:noFill/>
                  </a14:hiddenFill>
                </a:ext>
              </a:extLst>
            </p:spPr>
          </p:cxnSp>
          <p:sp>
            <p:nvSpPr>
              <p:cNvPr id="106" name="_s55309">
                <a:extLst>
                  <a:ext uri="{FF2B5EF4-FFF2-40B4-BE49-F238E27FC236}">
                    <a16:creationId xmlns:a16="http://schemas.microsoft.com/office/drawing/2014/main" id="{359E0D98-4FCE-482E-A482-4B9522A5AB27}"/>
                  </a:ext>
                </a:extLst>
              </p:cNvPr>
              <p:cNvSpPr>
                <a:spLocks noChangeArrowheads="1"/>
              </p:cNvSpPr>
              <p:nvPr/>
            </p:nvSpPr>
            <p:spPr bwMode="auto">
              <a:xfrm>
                <a:off x="2179" y="1894"/>
                <a:ext cx="2168" cy="238"/>
              </a:xfrm>
              <a:prstGeom prst="rect">
                <a:avLst/>
              </a:prstGeom>
              <a:solidFill>
                <a:schemeClr val="bg1"/>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Board of Directors (BOD)</a:t>
                </a:r>
                <a:endParaRPr lang="en-US" sz="1400" dirty="0">
                  <a:solidFill>
                    <a:srgbClr val="000000"/>
                  </a:solidFill>
                  <a:latin typeface="Arial" pitchFamily="34" charset="0"/>
                  <a:ea typeface="MS PGothic" pitchFamily="34" charset="-128"/>
                </a:endParaRPr>
              </a:p>
            </p:txBody>
          </p:sp>
          <p:sp>
            <p:nvSpPr>
              <p:cNvPr id="107" name="_s55321">
                <a:extLst>
                  <a:ext uri="{FF2B5EF4-FFF2-40B4-BE49-F238E27FC236}">
                    <a16:creationId xmlns:a16="http://schemas.microsoft.com/office/drawing/2014/main" id="{A876572A-6543-4B1B-9B97-EEA4E0535674}"/>
                  </a:ext>
                </a:extLst>
              </p:cNvPr>
              <p:cNvSpPr>
                <a:spLocks noChangeArrowheads="1"/>
              </p:cNvSpPr>
              <p:nvPr/>
            </p:nvSpPr>
            <p:spPr bwMode="auto">
              <a:xfrm>
                <a:off x="1909" y="2590"/>
                <a:ext cx="1039" cy="798"/>
              </a:xfrm>
              <a:prstGeom prst="rect">
                <a:avLst/>
              </a:prstGeom>
              <a:solidFill>
                <a:srgbClr val="00B0F0"/>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Technical </a:t>
                </a:r>
              </a:p>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Activities:</a:t>
                </a:r>
              </a:p>
              <a:p>
                <a:pPr algn="ctr" eaLnBrk="0" fontAlgn="base" hangingPunct="0">
                  <a:spcBef>
                    <a:spcPct val="0"/>
                  </a:spcBef>
                  <a:spcAft>
                    <a:spcPct val="0"/>
                  </a:spcAft>
                  <a:defRPr/>
                </a:pPr>
                <a:r>
                  <a:rPr lang="en-US" sz="900" b="1" dirty="0">
                    <a:solidFill>
                      <a:srgbClr val="000000"/>
                    </a:solidFill>
                    <a:latin typeface="Arial" pitchFamily="34" charset="0"/>
                    <a:ea typeface="MS PGothic" pitchFamily="34" charset="-128"/>
                  </a:rPr>
                  <a:t>many technical societies and councils</a:t>
                </a:r>
              </a:p>
            </p:txBody>
          </p:sp>
        </p:grpSp>
        <p:cxnSp>
          <p:nvCxnSpPr>
            <p:cNvPr id="81" name="Straight Connector 80">
              <a:extLst>
                <a:ext uri="{FF2B5EF4-FFF2-40B4-BE49-F238E27FC236}">
                  <a16:creationId xmlns:a16="http://schemas.microsoft.com/office/drawing/2014/main" id="{7636158F-5E8E-C949-9963-2E4EA4BAD10F}"/>
                </a:ext>
              </a:extLst>
            </p:cNvPr>
            <p:cNvCxnSpPr>
              <a:cxnSpLocks/>
              <a:stCxn id="107" idx="2"/>
              <a:endCxn id="88" idx="0"/>
            </p:cNvCxnSpPr>
            <p:nvPr/>
          </p:nvCxnSpPr>
          <p:spPr bwMode="auto">
            <a:xfrm>
              <a:off x="4961324" y="3211735"/>
              <a:ext cx="12150" cy="809473"/>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88" name="TextBox 77">
              <a:extLst>
                <a:ext uri="{FF2B5EF4-FFF2-40B4-BE49-F238E27FC236}">
                  <a16:creationId xmlns:a16="http://schemas.microsoft.com/office/drawing/2014/main" id="{F4FD3917-1EF3-0240-B513-2D7BE6C47074}"/>
                </a:ext>
              </a:extLst>
            </p:cNvPr>
            <p:cNvSpPr txBox="1"/>
            <p:nvPr/>
          </p:nvSpPr>
          <p:spPr>
            <a:xfrm>
              <a:off x="4177802" y="4021208"/>
              <a:ext cx="1591344" cy="384048"/>
            </a:xfrm>
            <a:prstGeom prst="rect">
              <a:avLst/>
            </a:prstGeom>
            <a:solidFill>
              <a:srgbClr val="00B0F0"/>
            </a:solidFill>
            <a:ln>
              <a:solidFill>
                <a:schemeClr val="tx1"/>
              </a:solidFill>
            </a:ln>
          </p:spPr>
          <p:txBody>
            <a:bodyPr wrap="square" lIns="45720" tIns="0" rIns="0" bIns="0" rtlCol="0" anchor="ctr" anchorCtr="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pPr>
              <a:r>
                <a:rPr lang="en-US" sz="1050" b="1" dirty="0">
                  <a:solidFill>
                    <a:srgbClr val="000000"/>
                  </a:solidFill>
                  <a:ea typeface="ＭＳ Ｐゴシック" charset="-128"/>
                </a:rPr>
                <a:t>IEEE Computer Society Standards Activities Board</a:t>
              </a:r>
            </a:p>
          </p:txBody>
        </p:sp>
        <p:sp>
          <p:nvSpPr>
            <p:cNvPr id="90" name="TextBox 97">
              <a:extLst>
                <a:ext uri="{FF2B5EF4-FFF2-40B4-BE49-F238E27FC236}">
                  <a16:creationId xmlns:a16="http://schemas.microsoft.com/office/drawing/2014/main" id="{E2E19245-E1E4-4134-A896-D41BFC8D8767}"/>
                </a:ext>
              </a:extLst>
            </p:cNvPr>
            <p:cNvSpPr txBox="1"/>
            <p:nvPr/>
          </p:nvSpPr>
          <p:spPr>
            <a:xfrm>
              <a:off x="4331337" y="4723830"/>
              <a:ext cx="3426319" cy="484748"/>
            </a:xfrm>
            <a:prstGeom prst="rect">
              <a:avLst/>
            </a:prstGeom>
            <a:solidFill>
              <a:srgbClr val="92D050"/>
            </a:solidFill>
            <a:ln>
              <a:solidFill>
                <a:schemeClr val="tx1"/>
              </a:solidFill>
              <a:prstDash val="solid"/>
            </a:ln>
          </p:spPr>
          <p:txBody>
            <a:bodyPr wrap="square" lIns="45720" tIns="0" rIns="4572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pPr>
              <a:endParaRPr lang="en-US" sz="1050" b="1" dirty="0">
                <a:solidFill>
                  <a:srgbClr val="000000"/>
                </a:solidFill>
                <a:ea typeface="ＭＳ Ｐゴシック" charset="-128"/>
              </a:endParaRPr>
            </a:p>
            <a:p>
              <a:pPr algn="ctr" eaLnBrk="0" fontAlgn="base" hangingPunct="0">
                <a:spcBef>
                  <a:spcPct val="0"/>
                </a:spcBef>
                <a:spcAft>
                  <a:spcPct val="0"/>
                </a:spcAft>
              </a:pPr>
              <a:r>
                <a:rPr lang="en-US" sz="1050" b="1" dirty="0">
                  <a:solidFill>
                    <a:srgbClr val="000000"/>
                  </a:solidFill>
                  <a:ea typeface="ＭＳ Ｐゴシック" charset="-128"/>
                </a:rPr>
                <a:t>IEEE 802 LAN/MAN Standards Committee</a:t>
              </a:r>
            </a:p>
            <a:p>
              <a:pPr algn="ctr" eaLnBrk="0" fontAlgn="base" hangingPunct="0">
                <a:spcBef>
                  <a:spcPct val="0"/>
                </a:spcBef>
                <a:spcAft>
                  <a:spcPct val="0"/>
                </a:spcAft>
              </a:pPr>
              <a:endParaRPr lang="en-US" sz="1050" b="1" dirty="0">
                <a:solidFill>
                  <a:srgbClr val="000000"/>
                </a:solidFill>
                <a:ea typeface="ＭＳ Ｐゴシック" charset="-128"/>
              </a:endParaRPr>
            </a:p>
          </p:txBody>
        </p:sp>
        <p:cxnSp>
          <p:nvCxnSpPr>
            <p:cNvPr id="91" name="Straight Connector 90">
              <a:extLst>
                <a:ext uri="{FF2B5EF4-FFF2-40B4-BE49-F238E27FC236}">
                  <a16:creationId xmlns:a16="http://schemas.microsoft.com/office/drawing/2014/main" id="{DB913079-88E2-644A-BCA0-988AD007C1BA}"/>
                </a:ext>
              </a:extLst>
            </p:cNvPr>
            <p:cNvCxnSpPr>
              <a:cxnSpLocks/>
            </p:cNvCxnSpPr>
            <p:nvPr/>
          </p:nvCxnSpPr>
          <p:spPr bwMode="auto">
            <a:xfrm flipV="1">
              <a:off x="7021081" y="4418119"/>
              <a:ext cx="0" cy="332641"/>
            </a:xfrm>
            <a:prstGeom prst="line">
              <a:avLst/>
            </a:prstGeom>
            <a:solidFill>
              <a:schemeClr val="accent1"/>
            </a:solidFill>
            <a:ln w="12700" cap="flat" cmpd="sng" algn="ctr">
              <a:solidFill>
                <a:schemeClr val="tx1"/>
              </a:solidFill>
              <a:prstDash val="solid"/>
              <a:round/>
              <a:headEnd type="triangle" w="med" len="med"/>
              <a:tailEnd type="triangle" w="med" len="med"/>
            </a:ln>
            <a:effectLst/>
          </p:spPr>
        </p:cxnSp>
        <p:sp>
          <p:nvSpPr>
            <p:cNvPr id="92" name="TextBox 1">
              <a:extLst>
                <a:ext uri="{FF2B5EF4-FFF2-40B4-BE49-F238E27FC236}">
                  <a16:creationId xmlns:a16="http://schemas.microsoft.com/office/drawing/2014/main" id="{15235CEC-923C-4373-B819-458F9F7E3B80}"/>
                </a:ext>
              </a:extLst>
            </p:cNvPr>
            <p:cNvSpPr txBox="1"/>
            <p:nvPr/>
          </p:nvSpPr>
          <p:spPr>
            <a:xfrm>
              <a:off x="4177803" y="3483548"/>
              <a:ext cx="1567042" cy="323165"/>
            </a:xfrm>
            <a:prstGeom prst="rect">
              <a:avLst/>
            </a:prstGeom>
            <a:solidFill>
              <a:srgbClr val="00B0F0"/>
            </a:solidFill>
            <a:ln>
              <a:solidFill>
                <a:schemeClr val="tx1"/>
              </a:solidFill>
            </a:ln>
          </p:spPr>
          <p:txBody>
            <a:bodyPr wrap="square" lIns="45720" tIns="0" rIns="0" bIns="0" rtlCol="0" anchor="ctr" anchorCtr="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pPr>
              <a:r>
                <a:rPr lang="en-US" sz="1050" b="1" dirty="0">
                  <a:solidFill>
                    <a:srgbClr val="000000"/>
                  </a:solidFill>
                  <a:ea typeface="ＭＳ Ｐゴシック" charset="-128"/>
                </a:rPr>
                <a:t>IEEE Computer Society Board of Governors</a:t>
              </a:r>
            </a:p>
          </p:txBody>
        </p:sp>
        <p:cxnSp>
          <p:nvCxnSpPr>
            <p:cNvPr id="93" name="Straight Connector 92">
              <a:extLst>
                <a:ext uri="{FF2B5EF4-FFF2-40B4-BE49-F238E27FC236}">
                  <a16:creationId xmlns:a16="http://schemas.microsoft.com/office/drawing/2014/main" id="{6C7168C1-C3EA-2B4B-BD2D-505A4112865A}"/>
                </a:ext>
              </a:extLst>
            </p:cNvPr>
            <p:cNvCxnSpPr>
              <a:cxnSpLocks/>
              <a:stCxn id="88" idx="2"/>
            </p:cNvCxnSpPr>
            <p:nvPr/>
          </p:nvCxnSpPr>
          <p:spPr bwMode="auto">
            <a:xfrm>
              <a:off x="4973474" y="4405256"/>
              <a:ext cx="0" cy="324241"/>
            </a:xfrm>
            <a:prstGeom prst="line">
              <a:avLst/>
            </a:prstGeom>
            <a:solidFill>
              <a:schemeClr val="accent1"/>
            </a:solidFill>
            <a:ln w="12700" cap="flat" cmpd="sng" algn="ctr">
              <a:solidFill>
                <a:schemeClr val="tx1"/>
              </a:solidFill>
              <a:prstDash val="solid"/>
              <a:round/>
              <a:headEnd type="none" w="med" len="med"/>
              <a:tailEnd type="triangle" w="med" len="med"/>
            </a:ln>
            <a:effectLst/>
          </p:spPr>
        </p:cxnSp>
        <p:sp>
          <p:nvSpPr>
            <p:cNvPr id="94" name="Freeform 61">
              <a:extLst>
                <a:ext uri="{FF2B5EF4-FFF2-40B4-BE49-F238E27FC236}">
                  <a16:creationId xmlns:a16="http://schemas.microsoft.com/office/drawing/2014/main" id="{76378762-2916-C64F-AA84-AB00270D261F}"/>
                </a:ext>
              </a:extLst>
            </p:cNvPr>
            <p:cNvSpPr/>
            <p:nvPr/>
          </p:nvSpPr>
          <p:spPr bwMode="auto">
            <a:xfrm>
              <a:off x="3070310" y="1933632"/>
              <a:ext cx="7370366" cy="339947"/>
            </a:xfrm>
            <a:custGeom>
              <a:avLst/>
              <a:gdLst>
                <a:gd name="connsiteX0" fmla="*/ 7257 w 7206343"/>
                <a:gd name="connsiteY0" fmla="*/ 341085 h 341085"/>
                <a:gd name="connsiteX1" fmla="*/ 0 w 7206343"/>
                <a:gd name="connsiteY1" fmla="*/ 0 h 341085"/>
                <a:gd name="connsiteX2" fmla="*/ 7206343 w 7206343"/>
                <a:gd name="connsiteY2" fmla="*/ 14514 h 341085"/>
                <a:gd name="connsiteX3" fmla="*/ 7199086 w 7206343"/>
                <a:gd name="connsiteY3" fmla="*/ 333828 h 341085"/>
              </a:gdLst>
              <a:ahLst/>
              <a:cxnLst>
                <a:cxn ang="0">
                  <a:pos x="connsiteX0" y="connsiteY0"/>
                </a:cxn>
                <a:cxn ang="0">
                  <a:pos x="connsiteX1" y="connsiteY1"/>
                </a:cxn>
                <a:cxn ang="0">
                  <a:pos x="connsiteX2" y="connsiteY2"/>
                </a:cxn>
                <a:cxn ang="0">
                  <a:pos x="connsiteX3" y="connsiteY3"/>
                </a:cxn>
              </a:cxnLst>
              <a:rect l="l" t="t" r="r" b="b"/>
              <a:pathLst>
                <a:path w="7206343" h="341085">
                  <a:moveTo>
                    <a:pt x="7257" y="341085"/>
                  </a:moveTo>
                  <a:lnTo>
                    <a:pt x="0" y="0"/>
                  </a:lnTo>
                  <a:lnTo>
                    <a:pt x="7206343" y="14514"/>
                  </a:lnTo>
                  <a:lnTo>
                    <a:pt x="7199086" y="333828"/>
                  </a:lnTo>
                </a:path>
              </a:pathLst>
            </a:custGeom>
            <a:noFill/>
            <a:ln w="25400" cap="flat" cmpd="sng" algn="ctr">
              <a:solidFill>
                <a:srgbClr val="0432FF"/>
              </a:solidFill>
              <a:prstDash val="solid"/>
              <a:round/>
              <a:headEnd type="none" w="med" len="med"/>
              <a:tailEnd type="none" w="med" len="med"/>
            </a:ln>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a:p>
          </p:txBody>
        </p:sp>
        <p:sp>
          <p:nvSpPr>
            <p:cNvPr id="95" name="TextBox 111">
              <a:extLst>
                <a:ext uri="{FF2B5EF4-FFF2-40B4-BE49-F238E27FC236}">
                  <a16:creationId xmlns:a16="http://schemas.microsoft.com/office/drawing/2014/main" id="{C3D1826E-D7CA-4B0C-BAFA-7FF6D875BB67}"/>
                </a:ext>
              </a:extLst>
            </p:cNvPr>
            <p:cNvSpPr txBox="1"/>
            <p:nvPr/>
          </p:nvSpPr>
          <p:spPr>
            <a:xfrm>
              <a:off x="4828682" y="5415907"/>
              <a:ext cx="2431627" cy="646331"/>
            </a:xfrm>
            <a:prstGeom prst="rect">
              <a:avLst/>
            </a:prstGeom>
            <a:solidFill>
              <a:srgbClr val="92D050"/>
            </a:solidFill>
            <a:ln>
              <a:solidFill>
                <a:schemeClr val="tx1"/>
              </a:solidFill>
              <a:prstDash val="solid"/>
            </a:ln>
          </p:spPr>
          <p:txBody>
            <a:bodyPr wrap="square" lIns="45720" tIns="0" rIns="4572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pPr>
              <a:r>
                <a:rPr lang="en-US" sz="1050" b="1" dirty="0">
                  <a:solidFill>
                    <a:srgbClr val="000000"/>
                  </a:solidFill>
                  <a:ea typeface="ＭＳ Ｐゴシック" charset="-128"/>
                </a:rPr>
                <a:t>750+ volunteer individual experts</a:t>
              </a:r>
              <a:br>
                <a:rPr lang="en-US" sz="1050" b="1" dirty="0">
                  <a:solidFill>
                    <a:srgbClr val="000000"/>
                  </a:solidFill>
                  <a:ea typeface="ＭＳ Ｐゴシック" charset="-128"/>
                </a:rPr>
              </a:br>
              <a:r>
                <a:rPr lang="en-US" sz="1050" b="1" dirty="0">
                  <a:solidFill>
                    <a:srgbClr val="000000"/>
                  </a:solidFill>
                  <a:ea typeface="ＭＳ Ｐゴシック" charset="-128"/>
                </a:rPr>
                <a:t>5 Working Groups</a:t>
              </a:r>
            </a:p>
            <a:p>
              <a:pPr algn="ctr" eaLnBrk="0" fontAlgn="base" hangingPunct="0">
                <a:spcBef>
                  <a:spcPct val="0"/>
                </a:spcBef>
                <a:spcAft>
                  <a:spcPct val="0"/>
                </a:spcAft>
              </a:pPr>
              <a:r>
                <a:rPr lang="en-US" sz="1050" b="1" dirty="0">
                  <a:solidFill>
                    <a:srgbClr val="000000"/>
                  </a:solidFill>
                  <a:ea typeface="ＭＳ Ｐゴシック" charset="-128"/>
                </a:rPr>
                <a:t>2 Technical Advisory Groups</a:t>
              </a:r>
            </a:p>
            <a:p>
              <a:pPr algn="ctr" eaLnBrk="0" fontAlgn="base" hangingPunct="0">
                <a:spcBef>
                  <a:spcPct val="0"/>
                </a:spcBef>
                <a:spcAft>
                  <a:spcPct val="0"/>
                </a:spcAft>
              </a:pPr>
              <a:r>
                <a:rPr lang="en-US" sz="1050" b="1" dirty="0">
                  <a:solidFill>
                    <a:srgbClr val="000000"/>
                  </a:solidFill>
                  <a:ea typeface="ＭＳ Ｐゴシック" charset="-128"/>
                </a:rPr>
                <a:t>1 Executive Committee</a:t>
              </a:r>
            </a:p>
          </p:txBody>
        </p:sp>
        <p:cxnSp>
          <p:nvCxnSpPr>
            <p:cNvPr id="96" name="Straight Connector 95">
              <a:extLst>
                <a:ext uri="{FF2B5EF4-FFF2-40B4-BE49-F238E27FC236}">
                  <a16:creationId xmlns:a16="http://schemas.microsoft.com/office/drawing/2014/main" id="{E203EAB7-5FE9-4A73-81BA-9BA88F7DBA54}"/>
                </a:ext>
              </a:extLst>
            </p:cNvPr>
            <p:cNvCxnSpPr>
              <a:cxnSpLocks/>
              <a:endCxn id="90" idx="2"/>
            </p:cNvCxnSpPr>
            <p:nvPr/>
          </p:nvCxnSpPr>
          <p:spPr bwMode="auto">
            <a:xfrm flipV="1">
              <a:off x="6044497" y="5208578"/>
              <a:ext cx="0" cy="215372"/>
            </a:xfrm>
            <a:prstGeom prst="line">
              <a:avLst/>
            </a:prstGeom>
            <a:solidFill>
              <a:schemeClr val="accent1"/>
            </a:solidFill>
            <a:ln w="12700" cap="flat" cmpd="sng" algn="ctr">
              <a:solidFill>
                <a:schemeClr val="tx1"/>
              </a:solidFill>
              <a:prstDash val="solid"/>
              <a:round/>
              <a:headEnd type="triangle" w="med" len="med"/>
              <a:tailEnd type="triangle" w="med" len="med"/>
            </a:ln>
            <a:effectLst/>
          </p:spPr>
        </p:cxnSp>
      </p:grpSp>
      <p:sp>
        <p:nvSpPr>
          <p:cNvPr id="2" name="Rectangle 5">
            <a:extLst>
              <a:ext uri="{FF2B5EF4-FFF2-40B4-BE49-F238E27FC236}">
                <a16:creationId xmlns:a16="http://schemas.microsoft.com/office/drawing/2014/main" id="{636D4311-9777-0C20-5A84-3B7193B90A5F}"/>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theme/theme1.xml><?xml version="1.0" encoding="utf-8"?>
<a:theme xmlns:a="http://schemas.openxmlformats.org/drawingml/2006/main" name="802-11 Theme">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63</TotalTime>
  <Words>7019</Words>
  <Application>Microsoft Office PowerPoint</Application>
  <PresentationFormat>Widescreen</PresentationFormat>
  <Paragraphs>1141</Paragraphs>
  <Slides>64</Slides>
  <Notes>51</Notes>
  <HiddenSlides>0</HiddenSlides>
  <MMClips>0</MMClips>
  <ScaleCrop>false</ScaleCrop>
  <HeadingPairs>
    <vt:vector size="8" baseType="variant">
      <vt:variant>
        <vt:lpstr>Fonts Used</vt:lpstr>
      </vt:variant>
      <vt:variant>
        <vt:i4>14</vt:i4>
      </vt:variant>
      <vt:variant>
        <vt:lpstr>Theme</vt:lpstr>
      </vt:variant>
      <vt:variant>
        <vt:i4>1</vt:i4>
      </vt:variant>
      <vt:variant>
        <vt:lpstr>Embedded OLE Servers</vt:lpstr>
      </vt:variant>
      <vt:variant>
        <vt:i4>1</vt:i4>
      </vt:variant>
      <vt:variant>
        <vt:lpstr>Slide Titles</vt:lpstr>
      </vt:variant>
      <vt:variant>
        <vt:i4>64</vt:i4>
      </vt:variant>
    </vt:vector>
  </HeadingPairs>
  <TitlesOfParts>
    <vt:vector size="80" baseType="lpstr">
      <vt:lpstr>MS Gothic</vt:lpstr>
      <vt:lpstr>ＭＳ Ｐゴシック</vt:lpstr>
      <vt:lpstr>ＭＳ Ｐゴシック</vt:lpstr>
      <vt:lpstr>Arial</vt:lpstr>
      <vt:lpstr>Arial Unicode MS</vt:lpstr>
      <vt:lpstr>Calibri</vt:lpstr>
      <vt:lpstr>DejaVu Sans</vt:lpstr>
      <vt:lpstr>Helvetica</vt:lpstr>
      <vt:lpstr>Monotype Sorts</vt:lpstr>
      <vt:lpstr>Times New Roman</vt:lpstr>
      <vt:lpstr>Verdana</vt:lpstr>
      <vt:lpstr>Verdana (Body)</vt:lpstr>
      <vt:lpstr>Wingdings</vt:lpstr>
      <vt:lpstr>Wingdings 2</vt:lpstr>
      <vt:lpstr>802-11 Theme</vt:lpstr>
      <vt:lpstr>Document</vt:lpstr>
      <vt:lpstr>IEEE 802.11 New Members Introduction</vt:lpstr>
      <vt:lpstr>PowerPoint Presentation</vt:lpstr>
      <vt:lpstr>Registration for the July IEEE 802 plenary session</vt:lpstr>
      <vt:lpstr>Logistics (Onsite)</vt:lpstr>
      <vt:lpstr>Where can I access important information?</vt:lpstr>
      <vt:lpstr>IEEE 802.11 Presentations</vt:lpstr>
      <vt:lpstr>Who we are</vt:lpstr>
      <vt:lpstr>IEEE Standards Association</vt:lpstr>
      <vt:lpstr>IEEE 802 within IEEE and IEEE-SA Structure</vt:lpstr>
      <vt:lpstr>IEEE 802 LAN/MAN Standards Committee standard development covers both Wireless &amp; Wired Media</vt:lpstr>
      <vt:lpstr>PowerPoint Presentation</vt:lpstr>
      <vt:lpstr>PowerPoint Presentation</vt:lpstr>
      <vt:lpstr>IEEE 802 Technologies</vt:lpstr>
      <vt:lpstr>Development of the IEEE 802.11 Standard is ongoing since 1997 </vt:lpstr>
      <vt:lpstr>IEEE 802.11 Standards Pipeline</vt:lpstr>
      <vt:lpstr>Life Cycle</vt:lpstr>
      <vt:lpstr>IEEE Standards Development:  Process Flow</vt:lpstr>
      <vt:lpstr>IEEE-SA Individual and Corporate Standards Development</vt:lpstr>
      <vt:lpstr>IEEE Standards Development: Project Authorization</vt:lpstr>
      <vt:lpstr>IEEE Standards Development: Develop Draft Standard</vt:lpstr>
      <vt:lpstr>IEEE Standards Development: Consensus process</vt:lpstr>
      <vt:lpstr>Policy</vt:lpstr>
      <vt:lpstr>Guiding Principles of the  Standards Process</vt:lpstr>
      <vt:lpstr>Policies and Procedures - Intro</vt:lpstr>
      <vt:lpstr>IEEE-SA policy documents</vt:lpstr>
      <vt:lpstr>Current IEEE-SA Rule documents</vt:lpstr>
      <vt:lpstr>IEEE-SA Patent Policy</vt:lpstr>
      <vt:lpstr>Participants have a duty to inform the IEEE</vt:lpstr>
      <vt:lpstr>Ways to inform IEEE</vt:lpstr>
      <vt:lpstr>Other guidelines for IEEE WG meetings</vt:lpstr>
      <vt:lpstr>Patent-related information</vt:lpstr>
      <vt:lpstr>Copyright</vt:lpstr>
      <vt:lpstr>IEEE SA Copyright Policy</vt:lpstr>
      <vt:lpstr>IEEE SA Copyright Policy (updated)</vt:lpstr>
      <vt:lpstr>Participation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Event Conduct</vt:lpstr>
      <vt:lpstr>IEEE Event Conduct and Safety Statement</vt:lpstr>
      <vt:lpstr>IEEE Event Conduct and Safety Statement</vt:lpstr>
      <vt:lpstr>Attendance</vt:lpstr>
      <vt:lpstr>Example Online Session Graphic</vt:lpstr>
      <vt:lpstr>Recording Attendance</vt:lpstr>
      <vt:lpstr>Attendance Procedures</vt:lpstr>
      <vt:lpstr>Changing Affiliation</vt:lpstr>
      <vt:lpstr>Step 1: Get a free IEEE Account</vt:lpstr>
      <vt:lpstr>Step 2: Set your myProject Interest Areas</vt:lpstr>
      <vt:lpstr>Step 3: Log onto IMAT</vt:lpstr>
      <vt:lpstr>Step 4a: Register Your Attendance</vt:lpstr>
      <vt:lpstr>Step 4b: Select the Meeting</vt:lpstr>
      <vt:lpstr>Step 4b: Supply your Affiliation</vt:lpstr>
      <vt:lpstr>Membership</vt:lpstr>
      <vt:lpstr>Member Status Graphic</vt:lpstr>
      <vt:lpstr>Votes and Responses</vt:lpstr>
      <vt:lpstr>Website membership list</vt:lpstr>
      <vt:lpstr>Email Reflectors</vt:lpstr>
      <vt:lpstr>Email Reflectors</vt:lpstr>
      <vt:lpstr>Documentation</vt:lpstr>
      <vt:lpstr>Documentation Generally</vt:lpstr>
      <vt:lpstr> Motion and other templates</vt:lpstr>
      <vt:lpstr> Comment Resolution Resources</vt:lpstr>
      <vt:lpstr>Face to face meeting badges</vt:lpstr>
      <vt:lpstr>Thank you for attending. Questions ?</vt:lpstr>
    </vt:vector>
  </TitlesOfParts>
  <Company>Huawei Technologies Co., 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Members Introduction</dc:title>
  <dc:subject>July 2021</dc:subject>
  <dc:creator>Stephen McCann</dc:creator>
  <dc:description>Stephen McCann (Huawei)</dc:description>
  <cp:lastModifiedBy>Stephen McCann</cp:lastModifiedBy>
  <cp:revision>460</cp:revision>
  <cp:lastPrinted>2020-01-13T01:47:50Z</cp:lastPrinted>
  <dcterms:created xsi:type="dcterms:W3CDTF">2014-04-14T10:59:07Z</dcterms:created>
  <dcterms:modified xsi:type="dcterms:W3CDTF">2025-07-28T08:06:27Z</dcterms:modified>
  <cp:category>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1753689319</vt:lpwstr>
  </property>
</Properties>
</file>