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77"/>
  </p:notesMasterIdLst>
  <p:handoutMasterIdLst>
    <p:handoutMasterId r:id="rId378"/>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53" r:id="rId256"/>
    <p:sldId id="1549" r:id="rId257"/>
    <p:sldId id="1554" r:id="rId258"/>
    <p:sldId id="1555" r:id="rId259"/>
    <p:sldId id="1556" r:id="rId260"/>
    <p:sldId id="1557" r:id="rId261"/>
    <p:sldId id="1551" r:id="rId262"/>
    <p:sldId id="762" r:id="rId263"/>
    <p:sldId id="1550" r:id="rId264"/>
    <p:sldId id="1569" r:id="rId265"/>
    <p:sldId id="1558" r:id="rId266"/>
    <p:sldId id="1560" r:id="rId267"/>
    <p:sldId id="1561" r:id="rId268"/>
    <p:sldId id="1562" r:id="rId269"/>
    <p:sldId id="1563" r:id="rId270"/>
    <p:sldId id="1564" r:id="rId271"/>
    <p:sldId id="1565" r:id="rId272"/>
    <p:sldId id="1568" r:id="rId273"/>
    <p:sldId id="1570" r:id="rId274"/>
    <p:sldId id="1572" r:id="rId275"/>
    <p:sldId id="1571" r:id="rId276"/>
    <p:sldId id="1573" r:id="rId277"/>
    <p:sldId id="1574" r:id="rId278"/>
    <p:sldId id="1575" r:id="rId279"/>
    <p:sldId id="1576" r:id="rId280"/>
    <p:sldId id="1577" r:id="rId281"/>
    <p:sldId id="1578" r:id="rId282"/>
    <p:sldId id="1579" r:id="rId283"/>
    <p:sldId id="1580" r:id="rId284"/>
    <p:sldId id="1581" r:id="rId285"/>
    <p:sldId id="1582" r:id="rId286"/>
    <p:sldId id="1583" r:id="rId287"/>
    <p:sldId id="1585" r:id="rId288"/>
    <p:sldId id="1587" r:id="rId289"/>
    <p:sldId id="1591" r:id="rId290"/>
    <p:sldId id="1588" r:id="rId291"/>
    <p:sldId id="1589" r:id="rId292"/>
    <p:sldId id="1590" r:id="rId293"/>
    <p:sldId id="1592" r:id="rId294"/>
    <p:sldId id="1593" r:id="rId295"/>
    <p:sldId id="1594" r:id="rId296"/>
    <p:sldId id="1595" r:id="rId297"/>
    <p:sldId id="1596" r:id="rId298"/>
    <p:sldId id="1597" r:id="rId299"/>
    <p:sldId id="1598" r:id="rId300"/>
    <p:sldId id="1599" r:id="rId301"/>
    <p:sldId id="1600" r:id="rId302"/>
    <p:sldId id="1601" r:id="rId303"/>
    <p:sldId id="1602" r:id="rId304"/>
    <p:sldId id="1603" r:id="rId305"/>
    <p:sldId id="1605" r:id="rId306"/>
    <p:sldId id="1606" r:id="rId307"/>
    <p:sldId id="1607" r:id="rId308"/>
    <p:sldId id="1608" r:id="rId309"/>
    <p:sldId id="1609" r:id="rId310"/>
    <p:sldId id="1610" r:id="rId311"/>
    <p:sldId id="1611" r:id="rId312"/>
    <p:sldId id="1612" r:id="rId313"/>
    <p:sldId id="1613" r:id="rId314"/>
    <p:sldId id="1614" r:id="rId315"/>
    <p:sldId id="1615" r:id="rId316"/>
    <p:sldId id="1616" r:id="rId317"/>
    <p:sldId id="1617" r:id="rId318"/>
    <p:sldId id="1618" r:id="rId319"/>
    <p:sldId id="1620" r:id="rId320"/>
    <p:sldId id="1621" r:id="rId321"/>
    <p:sldId id="1622" r:id="rId322"/>
    <p:sldId id="1623" r:id="rId323"/>
    <p:sldId id="1624" r:id="rId324"/>
    <p:sldId id="1625" r:id="rId325"/>
    <p:sldId id="1626" r:id="rId326"/>
    <p:sldId id="1627" r:id="rId327"/>
    <p:sldId id="1648" r:id="rId328"/>
    <p:sldId id="1628" r:id="rId329"/>
    <p:sldId id="1629" r:id="rId330"/>
    <p:sldId id="1631" r:id="rId331"/>
    <p:sldId id="1630" r:id="rId332"/>
    <p:sldId id="1632" r:id="rId333"/>
    <p:sldId id="1633" r:id="rId334"/>
    <p:sldId id="1634" r:id="rId335"/>
    <p:sldId id="1635" r:id="rId336"/>
    <p:sldId id="1636" r:id="rId337"/>
    <p:sldId id="1637" r:id="rId338"/>
    <p:sldId id="1638" r:id="rId339"/>
    <p:sldId id="1639" r:id="rId340"/>
    <p:sldId id="1640" r:id="rId341"/>
    <p:sldId id="1641" r:id="rId342"/>
    <p:sldId id="1642" r:id="rId343"/>
    <p:sldId id="1643" r:id="rId344"/>
    <p:sldId id="1644" r:id="rId345"/>
    <p:sldId id="1645" r:id="rId346"/>
    <p:sldId id="1646" r:id="rId347"/>
    <p:sldId id="1647" r:id="rId348"/>
    <p:sldId id="1649" r:id="rId349"/>
    <p:sldId id="1650" r:id="rId350"/>
    <p:sldId id="1651" r:id="rId351"/>
    <p:sldId id="1653" r:id="rId352"/>
    <p:sldId id="1654" r:id="rId353"/>
    <p:sldId id="1655" r:id="rId354"/>
    <p:sldId id="1656" r:id="rId355"/>
    <p:sldId id="1657" r:id="rId356"/>
    <p:sldId id="1660" r:id="rId357"/>
    <p:sldId id="1652" r:id="rId358"/>
    <p:sldId id="1658" r:id="rId359"/>
    <p:sldId id="1659" r:id="rId360"/>
    <p:sldId id="1661" r:id="rId361"/>
    <p:sldId id="1662" r:id="rId362"/>
    <p:sldId id="1663" r:id="rId363"/>
    <p:sldId id="1664" r:id="rId364"/>
    <p:sldId id="1665" r:id="rId365"/>
    <p:sldId id="1666" r:id="rId366"/>
    <p:sldId id="1667" r:id="rId367"/>
    <p:sldId id="1668" r:id="rId368"/>
    <p:sldId id="1670" r:id="rId369"/>
    <p:sldId id="1669" r:id="rId370"/>
    <p:sldId id="1672" r:id="rId371"/>
    <p:sldId id="1671" r:id="rId372"/>
    <p:sldId id="1492" r:id="rId373"/>
    <p:sldId id="1495" r:id="rId374"/>
    <p:sldId id="1291" r:id="rId375"/>
    <p:sldId id="1290" r:id="rId376"/>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1057" dt="2025-09-19T00:46:05.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94609" autoAdjust="0"/>
  </p:normalViewPr>
  <p:slideViewPr>
    <p:cSldViewPr>
      <p:cViewPr varScale="1">
        <p:scale>
          <a:sx n="120" d="100"/>
          <a:sy n="120" d="100"/>
        </p:scale>
        <p:origin x="1080" y="5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95" d="100"/>
          <a:sy n="95" d="100"/>
        </p:scale>
        <p:origin x="36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openxmlformats.org/officeDocument/2006/relationships/slide" Target="slides/slide295.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324" Type="http://schemas.openxmlformats.org/officeDocument/2006/relationships/slide" Target="slides/slide320.xml"/><Relationship Id="rId366" Type="http://schemas.openxmlformats.org/officeDocument/2006/relationships/slide" Target="slides/slide362.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335" Type="http://schemas.openxmlformats.org/officeDocument/2006/relationships/slide" Target="slides/slide331.xml"/><Relationship Id="rId377" Type="http://schemas.openxmlformats.org/officeDocument/2006/relationships/notesMaster" Target="notesMasters/notesMaster1.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304" Type="http://schemas.openxmlformats.org/officeDocument/2006/relationships/slide" Target="slides/slide300.xml"/><Relationship Id="rId346" Type="http://schemas.openxmlformats.org/officeDocument/2006/relationships/slide" Target="slides/slide342.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315" Type="http://schemas.openxmlformats.org/officeDocument/2006/relationships/slide" Target="slides/slide311.xml"/><Relationship Id="rId357" Type="http://schemas.openxmlformats.org/officeDocument/2006/relationships/slide" Target="slides/slide353.xml"/><Relationship Id="rId54" Type="http://schemas.openxmlformats.org/officeDocument/2006/relationships/slide" Target="slides/slide50.xml"/><Relationship Id="rId96" Type="http://schemas.openxmlformats.org/officeDocument/2006/relationships/slide" Target="slides/slide92.xml"/><Relationship Id="rId161" Type="http://schemas.openxmlformats.org/officeDocument/2006/relationships/slide" Target="slides/slide157.xml"/><Relationship Id="rId217" Type="http://schemas.openxmlformats.org/officeDocument/2006/relationships/slide" Target="slides/slide213.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326" Type="http://schemas.openxmlformats.org/officeDocument/2006/relationships/slide" Target="slides/slide322.xml"/><Relationship Id="rId65" Type="http://schemas.openxmlformats.org/officeDocument/2006/relationships/slide" Target="slides/slide61.xml"/><Relationship Id="rId130" Type="http://schemas.openxmlformats.org/officeDocument/2006/relationships/slide" Target="slides/slide126.xml"/><Relationship Id="rId368" Type="http://schemas.openxmlformats.org/officeDocument/2006/relationships/slide" Target="slides/slide364.xml"/><Relationship Id="rId172" Type="http://schemas.openxmlformats.org/officeDocument/2006/relationships/slide" Target="slides/slide168.xml"/><Relationship Id="rId228" Type="http://schemas.openxmlformats.org/officeDocument/2006/relationships/slide" Target="slides/slide224.xml"/><Relationship Id="rId281" Type="http://schemas.openxmlformats.org/officeDocument/2006/relationships/slide" Target="slides/slide277.xml"/><Relationship Id="rId337" Type="http://schemas.openxmlformats.org/officeDocument/2006/relationships/slide" Target="slides/slide333.xml"/><Relationship Id="rId34" Type="http://schemas.openxmlformats.org/officeDocument/2006/relationships/slide" Target="slides/slide30.xml"/><Relationship Id="rId76" Type="http://schemas.openxmlformats.org/officeDocument/2006/relationships/slide" Target="slides/slide72.xml"/><Relationship Id="rId141" Type="http://schemas.openxmlformats.org/officeDocument/2006/relationships/slide" Target="slides/slide137.xml"/><Relationship Id="rId379" Type="http://schemas.openxmlformats.org/officeDocument/2006/relationships/presProps" Target="presProps.xml"/><Relationship Id="rId7" Type="http://schemas.openxmlformats.org/officeDocument/2006/relationships/slide" Target="slides/slide3.xml"/><Relationship Id="rId183" Type="http://schemas.openxmlformats.org/officeDocument/2006/relationships/slide" Target="slides/slide179.xml"/><Relationship Id="rId239" Type="http://schemas.openxmlformats.org/officeDocument/2006/relationships/slide" Target="slides/slide235.xml"/><Relationship Id="rId250" Type="http://schemas.openxmlformats.org/officeDocument/2006/relationships/slide" Target="slides/slide246.xml"/><Relationship Id="rId292" Type="http://schemas.openxmlformats.org/officeDocument/2006/relationships/slide" Target="slides/slide288.xml"/><Relationship Id="rId306" Type="http://schemas.openxmlformats.org/officeDocument/2006/relationships/slide" Target="slides/slide302.xml"/><Relationship Id="rId45" Type="http://schemas.openxmlformats.org/officeDocument/2006/relationships/slide" Target="slides/slide41.xml"/><Relationship Id="rId87" Type="http://schemas.openxmlformats.org/officeDocument/2006/relationships/slide" Target="slides/slide83.xml"/><Relationship Id="rId110" Type="http://schemas.openxmlformats.org/officeDocument/2006/relationships/slide" Target="slides/slide106.xml"/><Relationship Id="rId348" Type="http://schemas.openxmlformats.org/officeDocument/2006/relationships/slide" Target="slides/slide344.xml"/><Relationship Id="rId152" Type="http://schemas.openxmlformats.org/officeDocument/2006/relationships/slide" Target="slides/slide148.xml"/><Relationship Id="rId194" Type="http://schemas.openxmlformats.org/officeDocument/2006/relationships/slide" Target="slides/slide190.xml"/><Relationship Id="rId208" Type="http://schemas.openxmlformats.org/officeDocument/2006/relationships/slide" Target="slides/slide204.xml"/><Relationship Id="rId261" Type="http://schemas.openxmlformats.org/officeDocument/2006/relationships/slide" Target="slides/slide257.xml"/><Relationship Id="rId14" Type="http://schemas.openxmlformats.org/officeDocument/2006/relationships/slide" Target="slides/slide10.xml"/><Relationship Id="rId56" Type="http://schemas.openxmlformats.org/officeDocument/2006/relationships/slide" Target="slides/slide52.xml"/><Relationship Id="rId317" Type="http://schemas.openxmlformats.org/officeDocument/2006/relationships/slide" Target="slides/slide313.xml"/><Relationship Id="rId359" Type="http://schemas.openxmlformats.org/officeDocument/2006/relationships/slide" Target="slides/slide355.xml"/><Relationship Id="rId98" Type="http://schemas.openxmlformats.org/officeDocument/2006/relationships/slide" Target="slides/slide94.xml"/><Relationship Id="rId121" Type="http://schemas.openxmlformats.org/officeDocument/2006/relationships/slide" Target="slides/slide117.xml"/><Relationship Id="rId163" Type="http://schemas.openxmlformats.org/officeDocument/2006/relationships/slide" Target="slides/slide159.xml"/><Relationship Id="rId219" Type="http://schemas.openxmlformats.org/officeDocument/2006/relationships/slide" Target="slides/slide215.xml"/><Relationship Id="rId370" Type="http://schemas.openxmlformats.org/officeDocument/2006/relationships/slide" Target="slides/slide366.xml"/><Relationship Id="rId230" Type="http://schemas.openxmlformats.org/officeDocument/2006/relationships/slide" Target="slides/slide226.xml"/><Relationship Id="rId25" Type="http://schemas.openxmlformats.org/officeDocument/2006/relationships/slide" Target="slides/slide21.xml"/><Relationship Id="rId67" Type="http://schemas.openxmlformats.org/officeDocument/2006/relationships/slide" Target="slides/slide63.xml"/><Relationship Id="rId272" Type="http://schemas.openxmlformats.org/officeDocument/2006/relationships/slide" Target="slides/slide268.xml"/><Relationship Id="rId328" Type="http://schemas.openxmlformats.org/officeDocument/2006/relationships/slide" Target="slides/slide324.xml"/><Relationship Id="rId132" Type="http://schemas.openxmlformats.org/officeDocument/2006/relationships/slide" Target="slides/slide128.xml"/><Relationship Id="rId174" Type="http://schemas.openxmlformats.org/officeDocument/2006/relationships/slide" Target="slides/slide170.xml"/><Relationship Id="rId381" Type="http://schemas.openxmlformats.org/officeDocument/2006/relationships/theme" Target="theme/theme1.xml"/><Relationship Id="rId241" Type="http://schemas.openxmlformats.org/officeDocument/2006/relationships/slide" Target="slides/slide237.xml"/><Relationship Id="rId36" Type="http://schemas.openxmlformats.org/officeDocument/2006/relationships/slide" Target="slides/slide32.xml"/><Relationship Id="rId283" Type="http://schemas.openxmlformats.org/officeDocument/2006/relationships/slide" Target="slides/slide279.xml"/><Relationship Id="rId339" Type="http://schemas.openxmlformats.org/officeDocument/2006/relationships/slide" Target="slides/slide335.xml"/><Relationship Id="rId78" Type="http://schemas.openxmlformats.org/officeDocument/2006/relationships/slide" Target="slides/slide74.xml"/><Relationship Id="rId101" Type="http://schemas.openxmlformats.org/officeDocument/2006/relationships/slide" Target="slides/slide97.xml"/><Relationship Id="rId143" Type="http://schemas.openxmlformats.org/officeDocument/2006/relationships/slide" Target="slides/slide139.xml"/><Relationship Id="rId185" Type="http://schemas.openxmlformats.org/officeDocument/2006/relationships/slide" Target="slides/slide181.xml"/><Relationship Id="rId350" Type="http://schemas.openxmlformats.org/officeDocument/2006/relationships/slide" Target="slides/slide346.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slide" Target="slides/slide290.xml"/><Relationship Id="rId308" Type="http://schemas.openxmlformats.org/officeDocument/2006/relationships/slide" Target="slides/slide304.xml"/><Relationship Id="rId329" Type="http://schemas.openxmlformats.org/officeDocument/2006/relationships/slide" Target="slides/slide325.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340" Type="http://schemas.openxmlformats.org/officeDocument/2006/relationships/slide" Target="slides/slide336.xml"/><Relationship Id="rId361" Type="http://schemas.openxmlformats.org/officeDocument/2006/relationships/slide" Target="slides/slide357.xml"/><Relationship Id="rId196" Type="http://schemas.openxmlformats.org/officeDocument/2006/relationships/slide" Target="slides/slide192.xml"/><Relationship Id="rId200" Type="http://schemas.openxmlformats.org/officeDocument/2006/relationships/slide" Target="slides/slide196.xml"/><Relationship Id="rId382" Type="http://schemas.openxmlformats.org/officeDocument/2006/relationships/tableStyles" Target="tableStyles.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19" Type="http://schemas.openxmlformats.org/officeDocument/2006/relationships/slide" Target="slides/slide315.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330" Type="http://schemas.openxmlformats.org/officeDocument/2006/relationships/slide" Target="slides/slide326.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351" Type="http://schemas.openxmlformats.org/officeDocument/2006/relationships/slide" Target="slides/slide347.xml"/><Relationship Id="rId372" Type="http://schemas.openxmlformats.org/officeDocument/2006/relationships/slide" Target="slides/slide368.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slide" Target="slides/slide291.xml"/><Relationship Id="rId309" Type="http://schemas.openxmlformats.org/officeDocument/2006/relationships/slide" Target="slides/slide305.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320" Type="http://schemas.openxmlformats.org/officeDocument/2006/relationships/slide" Target="slides/slide316.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341" Type="http://schemas.openxmlformats.org/officeDocument/2006/relationships/slide" Target="slides/slide337.xml"/><Relationship Id="rId362" Type="http://schemas.openxmlformats.org/officeDocument/2006/relationships/slide" Target="slides/slide358.xml"/><Relationship Id="rId383" Type="http://schemas.microsoft.com/office/2016/11/relationships/changesInfo" Target="changesInfos/changesInfo1.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310" Type="http://schemas.openxmlformats.org/officeDocument/2006/relationships/slide" Target="slides/slide306.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331" Type="http://schemas.openxmlformats.org/officeDocument/2006/relationships/slide" Target="slides/slide327.xml"/><Relationship Id="rId352" Type="http://schemas.openxmlformats.org/officeDocument/2006/relationships/slide" Target="slides/slide348.xml"/><Relationship Id="rId373" Type="http://schemas.openxmlformats.org/officeDocument/2006/relationships/slide" Target="slides/slide369.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slide" Target="slides/slide292.xml"/><Relationship Id="rId300" Type="http://schemas.openxmlformats.org/officeDocument/2006/relationships/slide" Target="slides/slide296.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321" Type="http://schemas.openxmlformats.org/officeDocument/2006/relationships/slide" Target="slides/slide317.xml"/><Relationship Id="rId342" Type="http://schemas.openxmlformats.org/officeDocument/2006/relationships/slide" Target="slides/slide338.xml"/><Relationship Id="rId363" Type="http://schemas.openxmlformats.org/officeDocument/2006/relationships/slide" Target="slides/slide359.xml"/><Relationship Id="rId384" Type="http://schemas.microsoft.com/office/2015/10/relationships/revisionInfo" Target="revisionInfo.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311" Type="http://schemas.openxmlformats.org/officeDocument/2006/relationships/slide" Target="slides/slide307.xml"/><Relationship Id="rId332" Type="http://schemas.openxmlformats.org/officeDocument/2006/relationships/slide" Target="slides/slide328.xml"/><Relationship Id="rId353" Type="http://schemas.openxmlformats.org/officeDocument/2006/relationships/slide" Target="slides/slide349.xml"/><Relationship Id="rId374" Type="http://schemas.openxmlformats.org/officeDocument/2006/relationships/slide" Target="slides/slide370.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slide" Target="slides/slide293.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301" Type="http://schemas.openxmlformats.org/officeDocument/2006/relationships/slide" Target="slides/slide297.xml"/><Relationship Id="rId322" Type="http://schemas.openxmlformats.org/officeDocument/2006/relationships/slide" Target="slides/slide318.xml"/><Relationship Id="rId343" Type="http://schemas.openxmlformats.org/officeDocument/2006/relationships/slide" Target="slides/slide339.xml"/><Relationship Id="rId364" Type="http://schemas.openxmlformats.org/officeDocument/2006/relationships/slide" Target="slides/slide360.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312" Type="http://schemas.openxmlformats.org/officeDocument/2006/relationships/slide" Target="slides/slide308.xml"/><Relationship Id="rId333" Type="http://schemas.openxmlformats.org/officeDocument/2006/relationships/slide" Target="slides/slide329.xml"/><Relationship Id="rId354" Type="http://schemas.openxmlformats.org/officeDocument/2006/relationships/slide" Target="slides/slide350.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75" Type="http://schemas.openxmlformats.org/officeDocument/2006/relationships/slide" Target="slides/slide371.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openxmlformats.org/officeDocument/2006/relationships/slide" Target="slides/slide294.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302" Type="http://schemas.openxmlformats.org/officeDocument/2006/relationships/slide" Target="slides/slide298.xml"/><Relationship Id="rId323" Type="http://schemas.openxmlformats.org/officeDocument/2006/relationships/slide" Target="slides/slide319.xml"/><Relationship Id="rId344" Type="http://schemas.openxmlformats.org/officeDocument/2006/relationships/slide" Target="slides/slide340.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365" Type="http://schemas.openxmlformats.org/officeDocument/2006/relationships/slide" Target="slides/slide361.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313" Type="http://schemas.openxmlformats.org/officeDocument/2006/relationships/slide" Target="slides/slide30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334" Type="http://schemas.openxmlformats.org/officeDocument/2006/relationships/slide" Target="slides/slide330.xml"/><Relationship Id="rId355" Type="http://schemas.openxmlformats.org/officeDocument/2006/relationships/slide" Target="slides/slide351.xml"/><Relationship Id="rId376" Type="http://schemas.openxmlformats.org/officeDocument/2006/relationships/slide" Target="slides/slide372.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303" Type="http://schemas.openxmlformats.org/officeDocument/2006/relationships/slide" Target="slides/slide299.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345" Type="http://schemas.openxmlformats.org/officeDocument/2006/relationships/slide" Target="slides/slide341.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314" Type="http://schemas.openxmlformats.org/officeDocument/2006/relationships/slide" Target="slides/slide310.xml"/><Relationship Id="rId356" Type="http://schemas.openxmlformats.org/officeDocument/2006/relationships/slide" Target="slides/slide352.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325" Type="http://schemas.openxmlformats.org/officeDocument/2006/relationships/slide" Target="slides/slide321.xml"/><Relationship Id="rId367" Type="http://schemas.openxmlformats.org/officeDocument/2006/relationships/slide" Target="slides/slide363.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 Id="rId336" Type="http://schemas.openxmlformats.org/officeDocument/2006/relationships/slide" Target="slides/slide332.xml"/><Relationship Id="rId75" Type="http://schemas.openxmlformats.org/officeDocument/2006/relationships/slide" Target="slides/slide71.xml"/><Relationship Id="rId140" Type="http://schemas.openxmlformats.org/officeDocument/2006/relationships/slide" Target="slides/slide136.xml"/><Relationship Id="rId182" Type="http://schemas.openxmlformats.org/officeDocument/2006/relationships/slide" Target="slides/slide178.xml"/><Relationship Id="rId378" Type="http://schemas.openxmlformats.org/officeDocument/2006/relationships/handoutMaster" Target="handoutMasters/handoutMaster1.xml"/><Relationship Id="rId6" Type="http://schemas.openxmlformats.org/officeDocument/2006/relationships/slide" Target="slides/slide2.xml"/><Relationship Id="rId238" Type="http://schemas.openxmlformats.org/officeDocument/2006/relationships/slide" Target="slides/slide234.xml"/><Relationship Id="rId291" Type="http://schemas.openxmlformats.org/officeDocument/2006/relationships/slide" Target="slides/slide287.xml"/><Relationship Id="rId305" Type="http://schemas.openxmlformats.org/officeDocument/2006/relationships/slide" Target="slides/slide301.xml"/><Relationship Id="rId347" Type="http://schemas.openxmlformats.org/officeDocument/2006/relationships/slide" Target="slides/slide343.xml"/><Relationship Id="rId44" Type="http://schemas.openxmlformats.org/officeDocument/2006/relationships/slide" Target="slides/slide40.xml"/><Relationship Id="rId86" Type="http://schemas.openxmlformats.org/officeDocument/2006/relationships/slide" Target="slides/slide82.xml"/><Relationship Id="rId151" Type="http://schemas.openxmlformats.org/officeDocument/2006/relationships/slide" Target="slides/slide147.xml"/><Relationship Id="rId193" Type="http://schemas.openxmlformats.org/officeDocument/2006/relationships/slide" Target="slides/slide189.xml"/><Relationship Id="rId207" Type="http://schemas.openxmlformats.org/officeDocument/2006/relationships/slide" Target="slides/slide203.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316" Type="http://schemas.openxmlformats.org/officeDocument/2006/relationships/slide" Target="slides/slide312.xml"/><Relationship Id="rId55" Type="http://schemas.openxmlformats.org/officeDocument/2006/relationships/slide" Target="slides/slide51.xml"/><Relationship Id="rId97" Type="http://schemas.openxmlformats.org/officeDocument/2006/relationships/slide" Target="slides/slide93.xml"/><Relationship Id="rId120" Type="http://schemas.openxmlformats.org/officeDocument/2006/relationships/slide" Target="slides/slide116.xml"/><Relationship Id="rId358" Type="http://schemas.openxmlformats.org/officeDocument/2006/relationships/slide" Target="slides/slide354.xml"/><Relationship Id="rId162" Type="http://schemas.openxmlformats.org/officeDocument/2006/relationships/slide" Target="slides/slide158.xml"/><Relationship Id="rId218" Type="http://schemas.openxmlformats.org/officeDocument/2006/relationships/slide" Target="slides/slide214.xml"/><Relationship Id="rId271" Type="http://schemas.openxmlformats.org/officeDocument/2006/relationships/slide" Target="slides/slide267.xml"/><Relationship Id="rId24" Type="http://schemas.openxmlformats.org/officeDocument/2006/relationships/slide" Target="slides/slide20.xml"/><Relationship Id="rId66" Type="http://schemas.openxmlformats.org/officeDocument/2006/relationships/slide" Target="slides/slide62.xml"/><Relationship Id="rId131" Type="http://schemas.openxmlformats.org/officeDocument/2006/relationships/slide" Target="slides/slide127.xml"/><Relationship Id="rId327" Type="http://schemas.openxmlformats.org/officeDocument/2006/relationships/slide" Target="slides/slide323.xml"/><Relationship Id="rId369" Type="http://schemas.openxmlformats.org/officeDocument/2006/relationships/slide" Target="slides/slide365.xml"/><Relationship Id="rId173" Type="http://schemas.openxmlformats.org/officeDocument/2006/relationships/slide" Target="slides/slide169.xml"/><Relationship Id="rId229" Type="http://schemas.openxmlformats.org/officeDocument/2006/relationships/slide" Target="slides/slide225.xml"/><Relationship Id="rId380" Type="http://schemas.openxmlformats.org/officeDocument/2006/relationships/viewProps" Target="viewProps.xml"/><Relationship Id="rId240" Type="http://schemas.openxmlformats.org/officeDocument/2006/relationships/slide" Target="slides/slide236.xml"/><Relationship Id="rId35" Type="http://schemas.openxmlformats.org/officeDocument/2006/relationships/slide" Target="slides/slide31.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338" Type="http://schemas.openxmlformats.org/officeDocument/2006/relationships/slide" Target="slides/slide334.xml"/><Relationship Id="rId8" Type="http://schemas.openxmlformats.org/officeDocument/2006/relationships/slide" Target="slides/slide4.xml"/><Relationship Id="rId142" Type="http://schemas.openxmlformats.org/officeDocument/2006/relationships/slide" Target="slides/slide138.xml"/><Relationship Id="rId184" Type="http://schemas.openxmlformats.org/officeDocument/2006/relationships/slide" Target="slides/slide180.xml"/><Relationship Id="rId251" Type="http://schemas.openxmlformats.org/officeDocument/2006/relationships/slide" Target="slides/slide247.xml"/><Relationship Id="rId46" Type="http://schemas.openxmlformats.org/officeDocument/2006/relationships/slide" Target="slides/slide42.xml"/><Relationship Id="rId293" Type="http://schemas.openxmlformats.org/officeDocument/2006/relationships/slide" Target="slides/slide289.xml"/><Relationship Id="rId307" Type="http://schemas.openxmlformats.org/officeDocument/2006/relationships/slide" Target="slides/slide303.xml"/><Relationship Id="rId349" Type="http://schemas.openxmlformats.org/officeDocument/2006/relationships/slide" Target="slides/slide345.xml"/><Relationship Id="rId88" Type="http://schemas.openxmlformats.org/officeDocument/2006/relationships/slide" Target="slides/slide84.xml"/><Relationship Id="rId111" Type="http://schemas.openxmlformats.org/officeDocument/2006/relationships/slide" Target="slides/slide107.xml"/><Relationship Id="rId153" Type="http://schemas.openxmlformats.org/officeDocument/2006/relationships/slide" Target="slides/slide149.xml"/><Relationship Id="rId195" Type="http://schemas.openxmlformats.org/officeDocument/2006/relationships/slide" Target="slides/slide191.xml"/><Relationship Id="rId209" Type="http://schemas.openxmlformats.org/officeDocument/2006/relationships/slide" Target="slides/slide205.xml"/><Relationship Id="rId360" Type="http://schemas.openxmlformats.org/officeDocument/2006/relationships/slide" Target="slides/slide356.xml"/><Relationship Id="rId220" Type="http://schemas.openxmlformats.org/officeDocument/2006/relationships/slide" Target="slides/slide216.xml"/><Relationship Id="rId15" Type="http://schemas.openxmlformats.org/officeDocument/2006/relationships/slide" Target="slides/slide11.xml"/><Relationship Id="rId57" Type="http://schemas.openxmlformats.org/officeDocument/2006/relationships/slide" Target="slides/slide53.xml"/><Relationship Id="rId262" Type="http://schemas.openxmlformats.org/officeDocument/2006/relationships/slide" Target="slides/slide258.xml"/><Relationship Id="rId318" Type="http://schemas.openxmlformats.org/officeDocument/2006/relationships/slide" Target="slides/slide314.xml"/><Relationship Id="rId99" Type="http://schemas.openxmlformats.org/officeDocument/2006/relationships/slide" Target="slides/slide95.xml"/><Relationship Id="rId122" Type="http://schemas.openxmlformats.org/officeDocument/2006/relationships/slide" Target="slides/slide118.xml"/><Relationship Id="rId164" Type="http://schemas.openxmlformats.org/officeDocument/2006/relationships/slide" Target="slides/slide160.xml"/><Relationship Id="rId371" Type="http://schemas.openxmlformats.org/officeDocument/2006/relationships/slide" Target="slides/slide36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9-19T00:56:44.123" v="23701" actId="207"/>
      <pc:docMkLst>
        <pc:docMk/>
      </pc:docMkLst>
      <pc:sldChg chg="modSp mod">
        <pc:chgData name="Alfred Asterjadhi" userId="39de57b9-85c0-4fd1-aaac-8ca2b6560ad0" providerId="ADAL" clId="{05D90715-F29C-4B30-B873-3743C7BBC737}" dt="2025-04-11T20:19:05.612" v="7199" actId="6549"/>
        <pc:sldMkLst>
          <pc:docMk/>
          <pc:sldMk cId="0" sldId="256"/>
        </pc:sldMkLst>
      </pc:sldChg>
      <pc:sldChg chg="modSp mod">
        <pc:chgData name="Alfred Asterjadhi" userId="39de57b9-85c0-4fd1-aaac-8ca2b6560ad0" providerId="ADAL" clId="{05D90715-F29C-4B30-B873-3743C7BBC737}" dt="2025-04-24T00:58:48.253" v="7743" actId="20577"/>
        <pc:sldMkLst>
          <pc:docMk/>
          <pc:sldMk cId="0" sldId="257"/>
        </pc:sldMkLst>
      </pc:sldChg>
      <pc:sldChg chg="modSp add mod">
        <pc:chgData name="Alfred Asterjadhi" userId="39de57b9-85c0-4fd1-aaac-8ca2b6560ad0" providerId="ADAL" clId="{05D90715-F29C-4B30-B873-3743C7BBC737}" dt="2025-04-24T15:54:33.183" v="8247"/>
        <pc:sldMkLst>
          <pc:docMk/>
          <pc:sldMk cId="2156981690" sldId="710"/>
        </pc:sldMkLst>
      </pc:sldChg>
      <pc:sldChg chg="modSp add mod">
        <pc:chgData name="Alfred Asterjadhi" userId="39de57b9-85c0-4fd1-aaac-8ca2b6560ad0" providerId="ADAL" clId="{05D90715-F29C-4B30-B873-3743C7BBC737}" dt="2025-05-29T21:21:30.144" v="13525" actId="13926"/>
        <pc:sldMkLst>
          <pc:docMk/>
          <pc:sldMk cId="165533361" sldId="762"/>
        </pc:sldMkLst>
      </pc:sldChg>
      <pc:sldChg chg="modSp add mod">
        <pc:chgData name="Alfred Asterjadhi" userId="39de57b9-85c0-4fd1-aaac-8ca2b6560ad0" providerId="ADAL" clId="{05D90715-F29C-4B30-B873-3743C7BBC737}" dt="2025-05-01T17:34:17.419" v="8625" actId="20577"/>
        <pc:sldMkLst>
          <pc:docMk/>
          <pc:sldMk cId="874252184" sldId="974"/>
        </pc:sldMkLst>
      </pc:sldChg>
      <pc:sldChg chg="modSp add mod">
        <pc:chgData name="Alfred Asterjadhi" userId="39de57b9-85c0-4fd1-aaac-8ca2b6560ad0" providerId="ADAL" clId="{05D90715-F29C-4B30-B873-3743C7BBC737}" dt="2025-09-19T00:40:52.302" v="23509" actId="20577"/>
        <pc:sldMkLst>
          <pc:docMk/>
          <pc:sldMk cId="3596809116" sldId="986"/>
        </pc:sldMkLst>
        <pc:spChg chg="mod">
          <ac:chgData name="Alfred Asterjadhi" userId="39de57b9-85c0-4fd1-aaac-8ca2b6560ad0" providerId="ADAL" clId="{05D90715-F29C-4B30-B873-3743C7BBC737}" dt="2025-09-19T00:40:52.302" v="23509" actId="20577"/>
          <ac:spMkLst>
            <pc:docMk/>
            <pc:sldMk cId="3596809116" sldId="986"/>
            <ac:spMk id="3" creationId="{92CDABE8-248C-9573-CB77-DDDB40ADCABC}"/>
          </ac:spMkLst>
        </pc:spChg>
      </pc:sldChg>
      <pc:sldChg chg="modSp add mod">
        <pc:chgData name="Alfred Asterjadhi" userId="39de57b9-85c0-4fd1-aaac-8ca2b6560ad0" providerId="ADAL" clId="{05D90715-F29C-4B30-B873-3743C7BBC737}" dt="2025-05-15T12:19:32.605" v="12488" actId="403"/>
        <pc:sldMkLst>
          <pc:docMk/>
          <pc:sldMk cId="4058581830" sldId="1038"/>
        </pc:sldMkLst>
      </pc:sldChg>
      <pc:sldChg chg="modSp mod">
        <pc:chgData name="Alfred Asterjadhi" userId="39de57b9-85c0-4fd1-aaac-8ca2b6560ad0" providerId="ADAL" clId="{05D90715-F29C-4B30-B873-3743C7BBC737}" dt="2025-09-19T00:46:05.401" v="23555"/>
        <pc:sldMkLst>
          <pc:docMk/>
          <pc:sldMk cId="2044502975" sldId="1290"/>
        </pc:sldMkLst>
        <pc:spChg chg="mod">
          <ac:chgData name="Alfred Asterjadhi" userId="39de57b9-85c0-4fd1-aaac-8ca2b6560ad0" providerId="ADAL" clId="{05D90715-F29C-4B30-B873-3743C7BBC737}" dt="2025-09-19T00:46:05.401" v="23555"/>
          <ac:spMkLst>
            <pc:docMk/>
            <pc:sldMk cId="2044502975" sldId="1290"/>
            <ac:spMk id="4" creationId="{70F012D5-0F52-35D4-C6CE-E18EA3E872B3}"/>
          </ac:spMkLst>
        </pc:spChg>
        <pc:spChg chg="mod">
          <ac:chgData name="Alfred Asterjadhi" userId="39de57b9-85c0-4fd1-aaac-8ca2b6560ad0" providerId="ADAL" clId="{05D90715-F29C-4B30-B873-3743C7BBC737}" dt="2025-07-27T16:06:26.870" v="17823"/>
          <ac:spMkLst>
            <pc:docMk/>
            <pc:sldMk cId="2044502975" sldId="1290"/>
            <ac:spMk id="5" creationId="{A2068F95-24AF-13A7-F45E-CF81DD3443B2}"/>
          </ac:spMkLst>
        </pc:spChg>
        <pc:spChg chg="mod">
          <ac:chgData name="Alfred Asterjadhi" userId="39de57b9-85c0-4fd1-aaac-8ca2b6560ad0" providerId="ADAL" clId="{05D90715-F29C-4B30-B873-3743C7BBC737}" dt="2025-07-08T17:26:04.402" v="15431" actId="20577"/>
          <ac:spMkLst>
            <pc:docMk/>
            <pc:sldMk cId="2044502975" sldId="1290"/>
            <ac:spMk id="13" creationId="{C25D95CA-A82A-DD6E-AD7E-6F4B7DF732F5}"/>
          </ac:spMkLst>
        </pc:spChg>
      </pc:sldChg>
      <pc:sldChg chg="modSp mod">
        <pc:chgData name="Alfred Asterjadhi" userId="39de57b9-85c0-4fd1-aaac-8ca2b6560ad0" providerId="ADAL" clId="{05D90715-F29C-4B30-B873-3743C7BBC737}" dt="2025-09-19T00:46:03.963" v="23554"/>
        <pc:sldMkLst>
          <pc:docMk/>
          <pc:sldMk cId="2853620610" sldId="1291"/>
        </pc:sldMkLst>
        <pc:spChg chg="mod">
          <ac:chgData name="Alfred Asterjadhi" userId="39de57b9-85c0-4fd1-aaac-8ca2b6560ad0" providerId="ADAL" clId="{05D90715-F29C-4B30-B873-3743C7BBC737}" dt="2025-09-19T00:46:03.963" v="23554"/>
          <ac:spMkLst>
            <pc:docMk/>
            <pc:sldMk cId="2853620610" sldId="1291"/>
            <ac:spMk id="4" creationId="{A33168AB-11EB-92D1-EA0E-4A5B1FE2BEBD}"/>
          </ac:spMkLst>
        </pc:spChg>
        <pc:spChg chg="mod">
          <ac:chgData name="Alfred Asterjadhi" userId="39de57b9-85c0-4fd1-aaac-8ca2b6560ad0" providerId="ADAL" clId="{05D90715-F29C-4B30-B873-3743C7BBC737}" dt="2025-07-27T16:06:28.557" v="17824"/>
          <ac:spMkLst>
            <pc:docMk/>
            <pc:sldMk cId="2853620610" sldId="1291"/>
            <ac:spMk id="5" creationId="{3942E132-199E-37ED-8475-D14BA383D213}"/>
          </ac:spMkLst>
        </pc:spChg>
        <pc:spChg chg="mod">
          <ac:chgData name="Alfred Asterjadhi" userId="39de57b9-85c0-4fd1-aaac-8ca2b6560ad0" providerId="ADAL" clId="{05D90715-F29C-4B30-B873-3743C7BBC737}" dt="2025-07-08T17:26:01.873" v="15430" actId="20577"/>
          <ac:spMkLst>
            <pc:docMk/>
            <pc:sldMk cId="2853620610" sldId="1291"/>
            <ac:spMk id="13" creationId="{4EDBC775-C4A1-4A94-51CF-19616D3D4C6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ldChg>
      <pc:sldChg chg="modSp add mod">
        <pc:chgData name="Alfred Asterjadhi" userId="39de57b9-85c0-4fd1-aaac-8ca2b6560ad0" providerId="ADAL" clId="{05D90715-F29C-4B30-B873-3743C7BBC737}" dt="2025-03-13T17:46:52.614" v="3071" actId="6549"/>
        <pc:sldMkLst>
          <pc:docMk/>
          <pc:sldMk cId="219535496" sldId="1404"/>
        </pc:sldMkLst>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ldChg>
      <pc:sldChg chg="modSp add mod ord">
        <pc:chgData name="Alfred Asterjadhi" userId="39de57b9-85c0-4fd1-aaac-8ca2b6560ad0" providerId="ADAL" clId="{05D90715-F29C-4B30-B873-3743C7BBC737}" dt="2025-03-13T18:10:32.588" v="3790"/>
        <pc:sldMkLst>
          <pc:docMk/>
          <pc:sldMk cId="85367996" sldId="1406"/>
        </pc:sldMkLst>
      </pc:sldChg>
      <pc:sldChg chg="addSp modSp add mod">
        <pc:chgData name="Alfred Asterjadhi" userId="39de57b9-85c0-4fd1-aaac-8ca2b6560ad0" providerId="ADAL" clId="{05D90715-F29C-4B30-B873-3743C7BBC737}" dt="2025-03-13T17:44:41.131" v="3008" actId="6549"/>
        <pc:sldMkLst>
          <pc:docMk/>
          <pc:sldMk cId="1500284979" sldId="1407"/>
        </pc:sldMkLst>
      </pc:sldChg>
      <pc:sldChg chg="addSp modSp add mod">
        <pc:chgData name="Alfred Asterjadhi" userId="39de57b9-85c0-4fd1-aaac-8ca2b6560ad0" providerId="ADAL" clId="{05D90715-F29C-4B30-B873-3743C7BBC737}" dt="2025-03-13T17:45:37.582" v="3037"/>
        <pc:sldMkLst>
          <pc:docMk/>
          <pc:sldMk cId="1404573776" sldId="1408"/>
        </pc:sldMkLst>
      </pc:sldChg>
      <pc:sldChg chg="modSp add mod">
        <pc:chgData name="Alfred Asterjadhi" userId="39de57b9-85c0-4fd1-aaac-8ca2b6560ad0" providerId="ADAL" clId="{05D90715-F29C-4B30-B873-3743C7BBC737}" dt="2025-03-13T18:11:19.995" v="3811"/>
        <pc:sldMkLst>
          <pc:docMk/>
          <pc:sldMk cId="98466187" sldId="1409"/>
        </pc:sldMkLst>
      </pc:sldChg>
      <pc:sldChg chg="modSp add mod">
        <pc:chgData name="Alfred Asterjadhi" userId="39de57b9-85c0-4fd1-aaac-8ca2b6560ad0" providerId="ADAL" clId="{05D90715-F29C-4B30-B873-3743C7BBC737}" dt="2025-03-13T17:47:42.402" v="3112"/>
        <pc:sldMkLst>
          <pc:docMk/>
          <pc:sldMk cId="1457884105" sldId="1410"/>
        </pc:sldMkLst>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ldChg>
      <pc:sldChg chg="modSp add mod">
        <pc:chgData name="Alfred Asterjadhi" userId="39de57b9-85c0-4fd1-aaac-8ca2b6560ad0" providerId="ADAL" clId="{05D90715-F29C-4B30-B873-3743C7BBC737}" dt="2025-03-13T17:52:59.035" v="3262"/>
        <pc:sldMkLst>
          <pc:docMk/>
          <pc:sldMk cId="3190780077" sldId="1416"/>
        </pc:sldMkLst>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ldChg>
      <pc:sldChg chg="modSp add mod">
        <pc:chgData name="Alfred Asterjadhi" userId="39de57b9-85c0-4fd1-aaac-8ca2b6560ad0" providerId="ADAL" clId="{05D90715-F29C-4B30-B873-3743C7BBC737}" dt="2025-03-13T17:56:12.714" v="3360"/>
        <pc:sldMkLst>
          <pc:docMk/>
          <pc:sldMk cId="406655748" sldId="1419"/>
        </pc:sldMkLst>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ldChg>
      <pc:sldChg chg="modSp add mod">
        <pc:chgData name="Alfred Asterjadhi" userId="39de57b9-85c0-4fd1-aaac-8ca2b6560ad0" providerId="ADAL" clId="{05D90715-F29C-4B30-B873-3743C7BBC737}" dt="2025-03-13T18:13:23.157" v="3872"/>
        <pc:sldMkLst>
          <pc:docMk/>
          <pc:sldMk cId="4290585213" sldId="1424"/>
        </pc:sldMkLst>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ldChg>
      <pc:sldChg chg="modSp add mod">
        <pc:chgData name="Alfred Asterjadhi" userId="39de57b9-85c0-4fd1-aaac-8ca2b6560ad0" providerId="ADAL" clId="{05D90715-F29C-4B30-B873-3743C7BBC737}" dt="2025-03-13T17:58:44.360" v="3429"/>
        <pc:sldMkLst>
          <pc:docMk/>
          <pc:sldMk cId="3948546947" sldId="1426"/>
        </pc:sldMkLst>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ldChg>
      <pc:sldChg chg="modSp add mod">
        <pc:chgData name="Alfred Asterjadhi" userId="39de57b9-85c0-4fd1-aaac-8ca2b6560ad0" providerId="ADAL" clId="{05D90715-F29C-4B30-B873-3743C7BBC737}" dt="2025-03-13T18:00:26.638" v="3491"/>
        <pc:sldMkLst>
          <pc:docMk/>
          <pc:sldMk cId="3731707993" sldId="1428"/>
        </pc:sldMkLst>
      </pc:sldChg>
      <pc:sldChg chg="modSp add mod">
        <pc:chgData name="Alfred Asterjadhi" userId="39de57b9-85c0-4fd1-aaac-8ca2b6560ad0" providerId="ADAL" clId="{05D90715-F29C-4B30-B873-3743C7BBC737}" dt="2025-03-13T18:01:08.517" v="3523"/>
        <pc:sldMkLst>
          <pc:docMk/>
          <pc:sldMk cId="481084890" sldId="1429"/>
        </pc:sldMkLst>
      </pc:sldChg>
      <pc:sldChg chg="modSp add mod">
        <pc:chgData name="Alfred Asterjadhi" userId="39de57b9-85c0-4fd1-aaac-8ca2b6560ad0" providerId="ADAL" clId="{05D90715-F29C-4B30-B873-3743C7BBC737}" dt="2025-03-13T18:03:18.874" v="3590"/>
        <pc:sldMkLst>
          <pc:docMk/>
          <pc:sldMk cId="2235928608" sldId="1430"/>
        </pc:sldMkLst>
      </pc:sldChg>
      <pc:sldChg chg="modSp add mod">
        <pc:chgData name="Alfred Asterjadhi" userId="39de57b9-85c0-4fd1-aaac-8ca2b6560ad0" providerId="ADAL" clId="{05D90715-F29C-4B30-B873-3743C7BBC737}" dt="2025-03-13T18:01:43.562" v="3555"/>
        <pc:sldMkLst>
          <pc:docMk/>
          <pc:sldMk cId="562370568" sldId="1431"/>
        </pc:sldMkLst>
      </pc:sldChg>
      <pc:sldChg chg="modSp add mod">
        <pc:chgData name="Alfred Asterjadhi" userId="39de57b9-85c0-4fd1-aaac-8ca2b6560ad0" providerId="ADAL" clId="{05D90715-F29C-4B30-B873-3743C7BBC737}" dt="2025-03-13T18:14:15.802" v="3896"/>
        <pc:sldMkLst>
          <pc:docMk/>
          <pc:sldMk cId="386291899" sldId="1432"/>
        </pc:sldMkLst>
      </pc:sldChg>
      <pc:sldChg chg="addSp delSp modSp add mod">
        <pc:chgData name="Alfred Asterjadhi" userId="39de57b9-85c0-4fd1-aaac-8ca2b6560ad0" providerId="ADAL" clId="{05D90715-F29C-4B30-B873-3743C7BBC737}" dt="2025-03-14T13:31:53.583" v="5962" actId="1076"/>
        <pc:sldMkLst>
          <pc:docMk/>
          <pc:sldMk cId="1147974488" sldId="1433"/>
        </pc:sldMkLst>
      </pc:sldChg>
      <pc:sldChg chg="modSp add mod">
        <pc:chgData name="Alfred Asterjadhi" userId="39de57b9-85c0-4fd1-aaac-8ca2b6560ad0" providerId="ADAL" clId="{05D90715-F29C-4B30-B873-3743C7BBC737}" dt="2025-03-13T18:04:37.846" v="3633"/>
        <pc:sldMkLst>
          <pc:docMk/>
          <pc:sldMk cId="1171891981" sldId="1434"/>
        </pc:sldMkLst>
      </pc:sldChg>
      <pc:sldChg chg="addSp modSp add mod">
        <pc:chgData name="Alfred Asterjadhi" userId="39de57b9-85c0-4fd1-aaac-8ca2b6560ad0" providerId="ADAL" clId="{05D90715-F29C-4B30-B873-3743C7BBC737}" dt="2025-03-13T18:05:38.368" v="3653"/>
        <pc:sldMkLst>
          <pc:docMk/>
          <pc:sldMk cId="3732743457" sldId="1435"/>
        </pc:sldMkLst>
      </pc:sldChg>
      <pc:sldChg chg="modSp add mod">
        <pc:chgData name="Alfred Asterjadhi" userId="39de57b9-85c0-4fd1-aaac-8ca2b6560ad0" providerId="ADAL" clId="{05D90715-F29C-4B30-B873-3743C7BBC737}" dt="2025-03-13T18:17:35.515" v="3981" actId="20577"/>
        <pc:sldMkLst>
          <pc:docMk/>
          <pc:sldMk cId="1961352503" sldId="1436"/>
        </pc:sldMkLst>
      </pc:sldChg>
      <pc:sldChg chg="modSp add mod">
        <pc:chgData name="Alfred Asterjadhi" userId="39de57b9-85c0-4fd1-aaac-8ca2b6560ad0" providerId="ADAL" clId="{05D90715-F29C-4B30-B873-3743C7BBC737}" dt="2025-03-13T18:18:27.875" v="3991"/>
        <pc:sldMkLst>
          <pc:docMk/>
          <pc:sldMk cId="2333959881" sldId="1437"/>
        </pc:sldMkLst>
      </pc:sldChg>
      <pc:sldChg chg="modSp add mod">
        <pc:chgData name="Alfred Asterjadhi" userId="39de57b9-85c0-4fd1-aaac-8ca2b6560ad0" providerId="ADAL" clId="{05D90715-F29C-4B30-B873-3743C7BBC737}" dt="2025-03-13T18:19:36.176" v="4033"/>
        <pc:sldMkLst>
          <pc:docMk/>
          <pc:sldMk cId="2086357600" sldId="1438"/>
        </pc:sldMkLst>
      </pc:sldChg>
      <pc:sldChg chg="modSp add mod">
        <pc:chgData name="Alfred Asterjadhi" userId="39de57b9-85c0-4fd1-aaac-8ca2b6560ad0" providerId="ADAL" clId="{05D90715-F29C-4B30-B873-3743C7BBC737}" dt="2025-03-13T18:20:22.144" v="4058"/>
        <pc:sldMkLst>
          <pc:docMk/>
          <pc:sldMk cId="3344358099" sldId="1439"/>
        </pc:sldMkLst>
      </pc:sldChg>
      <pc:sldChg chg="delSp modSp add mod">
        <pc:chgData name="Alfred Asterjadhi" userId="39de57b9-85c0-4fd1-aaac-8ca2b6560ad0" providerId="ADAL" clId="{05D90715-F29C-4B30-B873-3743C7BBC737}" dt="2025-03-13T22:51:30.585" v="5898" actId="20577"/>
        <pc:sldMkLst>
          <pc:docMk/>
          <pc:sldMk cId="3354628720" sldId="1440"/>
        </pc:sldMkLst>
      </pc:sldChg>
      <pc:sldChg chg="addSp modSp add mod">
        <pc:chgData name="Alfred Asterjadhi" userId="39de57b9-85c0-4fd1-aaac-8ca2b6560ad0" providerId="ADAL" clId="{05D90715-F29C-4B30-B873-3743C7BBC737}" dt="2025-03-13T18:06:54.506" v="3693"/>
        <pc:sldMkLst>
          <pc:docMk/>
          <pc:sldMk cId="3439853624" sldId="1441"/>
        </pc:sldMkLst>
      </pc:sldChg>
      <pc:sldChg chg="delSp modSp add mod">
        <pc:chgData name="Alfred Asterjadhi" userId="39de57b9-85c0-4fd1-aaac-8ca2b6560ad0" providerId="ADAL" clId="{05D90715-F29C-4B30-B873-3743C7BBC737}" dt="2025-03-13T18:07:31.123" v="3709"/>
        <pc:sldMkLst>
          <pc:docMk/>
          <pc:sldMk cId="769739440" sldId="1442"/>
        </pc:sldMkLst>
      </pc:sldChg>
      <pc:sldChg chg="modSp add mod">
        <pc:chgData name="Alfred Asterjadhi" userId="39de57b9-85c0-4fd1-aaac-8ca2b6560ad0" providerId="ADAL" clId="{05D90715-F29C-4B30-B873-3743C7BBC737}" dt="2025-03-13T18:08:05.322" v="3725"/>
        <pc:sldMkLst>
          <pc:docMk/>
          <pc:sldMk cId="490637800" sldId="1443"/>
        </pc:sldMkLst>
      </pc:sldChg>
      <pc:sldChg chg="addSp modSp add mod">
        <pc:chgData name="Alfred Asterjadhi" userId="39de57b9-85c0-4fd1-aaac-8ca2b6560ad0" providerId="ADAL" clId="{05D90715-F29C-4B30-B873-3743C7BBC737}" dt="2025-03-13T18:08:41.911" v="3746" actId="1076"/>
        <pc:sldMkLst>
          <pc:docMk/>
          <pc:sldMk cId="3091634249" sldId="1444"/>
        </pc:sldMkLst>
      </pc:sldChg>
      <pc:sldChg chg="addSp delSp modSp add mod">
        <pc:chgData name="Alfred Asterjadhi" userId="39de57b9-85c0-4fd1-aaac-8ca2b6560ad0" providerId="ADAL" clId="{05D90715-F29C-4B30-B873-3743C7BBC737}" dt="2025-03-13T18:09:15.538" v="3763"/>
        <pc:sldMkLst>
          <pc:docMk/>
          <pc:sldMk cId="1787086059" sldId="1445"/>
        </pc:sldMkLst>
      </pc:sldChg>
      <pc:sldChg chg="modSp add mod">
        <pc:chgData name="Alfred Asterjadhi" userId="39de57b9-85c0-4fd1-aaac-8ca2b6560ad0" providerId="ADAL" clId="{05D90715-F29C-4B30-B873-3743C7BBC737}" dt="2025-03-13T18:21:08.711" v="4079"/>
        <pc:sldMkLst>
          <pc:docMk/>
          <pc:sldMk cId="3514088680" sldId="1446"/>
        </pc:sldMkLst>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ldChg>
      <pc:sldChg chg="modSp add mod">
        <pc:chgData name="Alfred Asterjadhi" userId="39de57b9-85c0-4fd1-aaac-8ca2b6560ad0" providerId="ADAL" clId="{05D90715-F29C-4B30-B873-3743C7BBC737}" dt="2025-03-13T18:24:32.954" v="4144"/>
        <pc:sldMkLst>
          <pc:docMk/>
          <pc:sldMk cId="2605424022" sldId="1448"/>
        </pc:sldMkLst>
      </pc:sldChg>
      <pc:sldChg chg="modSp add mod">
        <pc:chgData name="Alfred Asterjadhi" userId="39de57b9-85c0-4fd1-aaac-8ca2b6560ad0" providerId="ADAL" clId="{05D90715-F29C-4B30-B873-3743C7BBC737}" dt="2025-03-13T18:25:33.519" v="4171"/>
        <pc:sldMkLst>
          <pc:docMk/>
          <pc:sldMk cId="2971570424" sldId="1449"/>
        </pc:sldMkLst>
      </pc:sldChg>
      <pc:sldChg chg="modSp add mod">
        <pc:chgData name="Alfred Asterjadhi" userId="39de57b9-85c0-4fd1-aaac-8ca2b6560ad0" providerId="ADAL" clId="{05D90715-F29C-4B30-B873-3743C7BBC737}" dt="2025-03-13T18:26:14.055" v="4190"/>
        <pc:sldMkLst>
          <pc:docMk/>
          <pc:sldMk cId="560387304" sldId="1450"/>
        </pc:sldMkLst>
      </pc:sldChg>
      <pc:sldChg chg="modSp add mod">
        <pc:chgData name="Alfred Asterjadhi" userId="39de57b9-85c0-4fd1-aaac-8ca2b6560ad0" providerId="ADAL" clId="{05D90715-F29C-4B30-B873-3743C7BBC737}" dt="2025-03-13T18:28:42.469" v="4264" actId="20577"/>
        <pc:sldMkLst>
          <pc:docMk/>
          <pc:sldMk cId="728410093" sldId="1451"/>
        </pc:sldMkLst>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ldChg>
      <pc:sldChg chg="modSp add mod">
        <pc:chgData name="Alfred Asterjadhi" userId="39de57b9-85c0-4fd1-aaac-8ca2b6560ad0" providerId="ADAL" clId="{05D90715-F29C-4B30-B873-3743C7BBC737}" dt="2025-03-13T18:30:09.917" v="4307"/>
        <pc:sldMkLst>
          <pc:docMk/>
          <pc:sldMk cId="2732587562" sldId="1453"/>
        </pc:sldMkLst>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ldChg>
      <pc:sldChg chg="modSp add mod">
        <pc:chgData name="Alfred Asterjadhi" userId="39de57b9-85c0-4fd1-aaac-8ca2b6560ad0" providerId="ADAL" clId="{05D90715-F29C-4B30-B873-3743C7BBC737}" dt="2025-03-13T18:31:54.598" v="4362"/>
        <pc:sldMkLst>
          <pc:docMk/>
          <pc:sldMk cId="2077020349" sldId="1456"/>
        </pc:sldMkLst>
      </pc:sldChg>
      <pc:sldChg chg="modSp add mod">
        <pc:chgData name="Alfred Asterjadhi" userId="39de57b9-85c0-4fd1-aaac-8ca2b6560ad0" providerId="ADAL" clId="{05D90715-F29C-4B30-B873-3743C7BBC737}" dt="2025-03-13T18:39:29.082" v="4527"/>
        <pc:sldMkLst>
          <pc:docMk/>
          <pc:sldMk cId="1784373153" sldId="1457"/>
        </pc:sldMkLst>
      </pc:sldChg>
      <pc:sldChg chg="modSp add mod">
        <pc:chgData name="Alfred Asterjadhi" userId="39de57b9-85c0-4fd1-aaac-8ca2b6560ad0" providerId="ADAL" clId="{05D90715-F29C-4B30-B873-3743C7BBC737}" dt="2025-03-13T18:46:53.409" v="4671"/>
        <pc:sldMkLst>
          <pc:docMk/>
          <pc:sldMk cId="2629976644" sldId="1458"/>
        </pc:sldMkLst>
      </pc:sldChg>
      <pc:sldChg chg="modSp add mod">
        <pc:chgData name="Alfred Asterjadhi" userId="39de57b9-85c0-4fd1-aaac-8ca2b6560ad0" providerId="ADAL" clId="{05D90715-F29C-4B30-B873-3743C7BBC737}" dt="2025-03-13T18:33:03.446" v="4394"/>
        <pc:sldMkLst>
          <pc:docMk/>
          <pc:sldMk cId="3169956937" sldId="1459"/>
        </pc:sldMkLst>
      </pc:sldChg>
      <pc:sldChg chg="modSp add mod">
        <pc:chgData name="Alfred Asterjadhi" userId="39de57b9-85c0-4fd1-aaac-8ca2b6560ad0" providerId="ADAL" clId="{05D90715-F29C-4B30-B873-3743C7BBC737}" dt="2025-03-13T18:40:31.711" v="4557"/>
        <pc:sldMkLst>
          <pc:docMk/>
          <pc:sldMk cId="1774761516" sldId="1460"/>
        </pc:sldMkLst>
      </pc:sldChg>
      <pc:sldChg chg="modSp add mod">
        <pc:chgData name="Alfred Asterjadhi" userId="39de57b9-85c0-4fd1-aaac-8ca2b6560ad0" providerId="ADAL" clId="{05D90715-F29C-4B30-B873-3743C7BBC737}" dt="2025-03-13T18:41:22.550" v="4584"/>
        <pc:sldMkLst>
          <pc:docMk/>
          <pc:sldMk cId="55196505" sldId="1461"/>
        </pc:sldMkLst>
      </pc:sldChg>
      <pc:sldChg chg="modSp add mod">
        <pc:chgData name="Alfred Asterjadhi" userId="39de57b9-85c0-4fd1-aaac-8ca2b6560ad0" providerId="ADAL" clId="{05D90715-F29C-4B30-B873-3743C7BBC737}" dt="2025-03-13T18:41:59.834" v="4613"/>
        <pc:sldMkLst>
          <pc:docMk/>
          <pc:sldMk cId="3359522331" sldId="1462"/>
        </pc:sldMkLst>
      </pc:sldChg>
      <pc:sldChg chg="modSp add mod">
        <pc:chgData name="Alfred Asterjadhi" userId="39de57b9-85c0-4fd1-aaac-8ca2b6560ad0" providerId="ADAL" clId="{05D90715-F29C-4B30-B873-3743C7BBC737}" dt="2025-03-13T18:47:50.481" v="4701"/>
        <pc:sldMkLst>
          <pc:docMk/>
          <pc:sldMk cId="2029341748" sldId="1463"/>
        </pc:sldMkLst>
      </pc:sldChg>
      <pc:sldChg chg="modSp add mod">
        <pc:chgData name="Alfred Asterjadhi" userId="39de57b9-85c0-4fd1-aaac-8ca2b6560ad0" providerId="ADAL" clId="{05D90715-F29C-4B30-B873-3743C7BBC737}" dt="2025-05-01T17:32:23.111" v="8568" actId="13926"/>
        <pc:sldMkLst>
          <pc:docMk/>
          <pc:sldMk cId="1975693116" sldId="1464"/>
        </pc:sldMkLst>
      </pc:sldChg>
      <pc:sldChg chg="modSp add mod">
        <pc:chgData name="Alfred Asterjadhi" userId="39de57b9-85c0-4fd1-aaac-8ca2b6560ad0" providerId="ADAL" clId="{05D90715-F29C-4B30-B873-3743C7BBC737}" dt="2025-03-13T18:59:57.369" v="4912"/>
        <pc:sldMkLst>
          <pc:docMk/>
          <pc:sldMk cId="1175491070" sldId="1465"/>
        </pc:sldMkLst>
      </pc:sldChg>
      <pc:sldChg chg="modSp add mod">
        <pc:chgData name="Alfred Asterjadhi" userId="39de57b9-85c0-4fd1-aaac-8ca2b6560ad0" providerId="ADAL" clId="{05D90715-F29C-4B30-B873-3743C7BBC737}" dt="2025-03-13T19:05:17.430" v="5052"/>
        <pc:sldMkLst>
          <pc:docMk/>
          <pc:sldMk cId="1680807933" sldId="1466"/>
        </pc:sldMkLst>
      </pc:sldChg>
      <pc:sldChg chg="modSp add mod">
        <pc:chgData name="Alfred Asterjadhi" userId="39de57b9-85c0-4fd1-aaac-8ca2b6560ad0" providerId="ADAL" clId="{05D90715-F29C-4B30-B873-3743C7BBC737}" dt="2025-03-13T18:58:37.011" v="4884"/>
        <pc:sldMkLst>
          <pc:docMk/>
          <pc:sldMk cId="1950125249" sldId="1467"/>
        </pc:sldMkLst>
      </pc:sldChg>
      <pc:sldChg chg="modSp add mod">
        <pc:chgData name="Alfred Asterjadhi" userId="39de57b9-85c0-4fd1-aaac-8ca2b6560ad0" providerId="ADAL" clId="{05D90715-F29C-4B30-B873-3743C7BBC737}" dt="2025-03-13T19:07:44.124" v="5109"/>
        <pc:sldMkLst>
          <pc:docMk/>
          <pc:sldMk cId="2619409655" sldId="1468"/>
        </pc:sldMkLst>
      </pc:sldChg>
      <pc:sldChg chg="modSp add mod">
        <pc:chgData name="Alfred Asterjadhi" userId="39de57b9-85c0-4fd1-aaac-8ca2b6560ad0" providerId="ADAL" clId="{05D90715-F29C-4B30-B873-3743C7BBC737}" dt="2025-03-13T19:13:48.179" v="5256"/>
        <pc:sldMkLst>
          <pc:docMk/>
          <pc:sldMk cId="292092591" sldId="1469"/>
        </pc:sldMkLst>
      </pc:sldChg>
      <pc:sldChg chg="modSp add mod">
        <pc:chgData name="Alfred Asterjadhi" userId="39de57b9-85c0-4fd1-aaac-8ca2b6560ad0" providerId="ADAL" clId="{05D90715-F29C-4B30-B873-3743C7BBC737}" dt="2025-03-13T19:00:50.406" v="4948"/>
        <pc:sldMkLst>
          <pc:docMk/>
          <pc:sldMk cId="3041360197" sldId="1470"/>
        </pc:sldMkLst>
      </pc:sldChg>
      <pc:sldChg chg="modSp add mod">
        <pc:chgData name="Alfred Asterjadhi" userId="39de57b9-85c0-4fd1-aaac-8ca2b6560ad0" providerId="ADAL" clId="{05D90715-F29C-4B30-B873-3743C7BBC737}" dt="2025-03-13T19:02:42.979" v="4978"/>
        <pc:sldMkLst>
          <pc:docMk/>
          <pc:sldMk cId="2736670916" sldId="1471"/>
        </pc:sldMkLst>
      </pc:sldChg>
      <pc:sldChg chg="modSp add mod">
        <pc:chgData name="Alfred Asterjadhi" userId="39de57b9-85c0-4fd1-aaac-8ca2b6560ad0" providerId="ADAL" clId="{05D90715-F29C-4B30-B873-3743C7BBC737}" dt="2025-03-13T19:03:34.670" v="4998"/>
        <pc:sldMkLst>
          <pc:docMk/>
          <pc:sldMk cId="13917242" sldId="1472"/>
        </pc:sldMkLst>
      </pc:sldChg>
      <pc:sldChg chg="modSp add mod">
        <pc:chgData name="Alfred Asterjadhi" userId="39de57b9-85c0-4fd1-aaac-8ca2b6560ad0" providerId="ADAL" clId="{05D90715-F29C-4B30-B873-3743C7BBC737}" dt="2025-03-13T19:04:42.235" v="5028"/>
        <pc:sldMkLst>
          <pc:docMk/>
          <pc:sldMk cId="773925845" sldId="1473"/>
        </pc:sldMkLst>
      </pc:sldChg>
      <pc:sldChg chg="modSp add mod">
        <pc:chgData name="Alfred Asterjadhi" userId="39de57b9-85c0-4fd1-aaac-8ca2b6560ad0" providerId="ADAL" clId="{05D90715-F29C-4B30-B873-3743C7BBC737}" dt="2025-03-13T19:08:13.311" v="5129"/>
        <pc:sldMkLst>
          <pc:docMk/>
          <pc:sldMk cId="3912874862" sldId="1474"/>
        </pc:sldMkLst>
      </pc:sldChg>
      <pc:sldChg chg="modSp add mod">
        <pc:chgData name="Alfred Asterjadhi" userId="39de57b9-85c0-4fd1-aaac-8ca2b6560ad0" providerId="ADAL" clId="{05D90715-F29C-4B30-B873-3743C7BBC737}" dt="2025-03-13T19:08:45.798" v="5149"/>
        <pc:sldMkLst>
          <pc:docMk/>
          <pc:sldMk cId="3148981419" sldId="1475"/>
        </pc:sldMkLst>
      </pc:sldChg>
      <pc:sldChg chg="modSp add mod">
        <pc:chgData name="Alfred Asterjadhi" userId="39de57b9-85c0-4fd1-aaac-8ca2b6560ad0" providerId="ADAL" clId="{05D90715-F29C-4B30-B873-3743C7BBC737}" dt="2025-03-13T19:11:51.314" v="5218"/>
        <pc:sldMkLst>
          <pc:docMk/>
          <pc:sldMk cId="2908612772" sldId="1476"/>
        </pc:sldMkLst>
      </pc:sldChg>
      <pc:sldChg chg="modSp add mod">
        <pc:chgData name="Alfred Asterjadhi" userId="39de57b9-85c0-4fd1-aaac-8ca2b6560ad0" providerId="ADAL" clId="{05D90715-F29C-4B30-B873-3743C7BBC737}" dt="2025-03-13T19:15:45.350" v="5298"/>
        <pc:sldMkLst>
          <pc:docMk/>
          <pc:sldMk cId="3057115480" sldId="1477"/>
        </pc:sldMkLst>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ldChg>
      <pc:sldChg chg="modSp add mod">
        <pc:chgData name="Alfred Asterjadhi" userId="39de57b9-85c0-4fd1-aaac-8ca2b6560ad0" providerId="ADAL" clId="{05D90715-F29C-4B30-B873-3743C7BBC737}" dt="2025-03-13T19:18:01.309" v="5367"/>
        <pc:sldMkLst>
          <pc:docMk/>
          <pc:sldMk cId="1387553958" sldId="1482"/>
        </pc:sldMkLst>
      </pc:sldChg>
      <pc:sldChg chg="modSp add mod">
        <pc:chgData name="Alfred Asterjadhi" userId="39de57b9-85c0-4fd1-aaac-8ca2b6560ad0" providerId="ADAL" clId="{05D90715-F29C-4B30-B873-3743C7BBC737}" dt="2025-03-13T21:23:53.627" v="5546"/>
        <pc:sldMkLst>
          <pc:docMk/>
          <pc:sldMk cId="2638890721" sldId="1483"/>
        </pc:sldMkLst>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ldChg>
      <pc:sldChg chg="modSp add mod">
        <pc:chgData name="Alfred Asterjadhi" userId="39de57b9-85c0-4fd1-aaac-8ca2b6560ad0" providerId="ADAL" clId="{05D90715-F29C-4B30-B873-3743C7BBC737}" dt="2025-03-13T21:26:51.110" v="5585"/>
        <pc:sldMkLst>
          <pc:docMk/>
          <pc:sldMk cId="1008081452" sldId="1487"/>
        </pc:sldMkLst>
      </pc:sldChg>
      <pc:sldChg chg="modSp add mod">
        <pc:chgData name="Alfred Asterjadhi" userId="39de57b9-85c0-4fd1-aaac-8ca2b6560ad0" providerId="ADAL" clId="{05D90715-F29C-4B30-B873-3743C7BBC737}" dt="2025-03-13T21:27:42.857" v="5603"/>
        <pc:sldMkLst>
          <pc:docMk/>
          <pc:sldMk cId="776881641" sldId="1488"/>
        </pc:sldMkLst>
      </pc:sldChg>
      <pc:sldChg chg="modSp add mod">
        <pc:chgData name="Alfred Asterjadhi" userId="39de57b9-85c0-4fd1-aaac-8ca2b6560ad0" providerId="ADAL" clId="{05D90715-F29C-4B30-B873-3743C7BBC737}" dt="2025-03-13T22:52:51.128" v="5914" actId="20577"/>
        <pc:sldMkLst>
          <pc:docMk/>
          <pc:sldMk cId="293939147" sldId="1489"/>
        </pc:sldMkLst>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ldChg>
      <pc:sldChg chg="modSp add mod">
        <pc:chgData name="Alfred Asterjadhi" userId="39de57b9-85c0-4fd1-aaac-8ca2b6560ad0" providerId="ADAL" clId="{05D90715-F29C-4B30-B873-3743C7BBC737}" dt="2025-03-13T23:00:06.059" v="5940" actId="207"/>
        <pc:sldMkLst>
          <pc:docMk/>
          <pc:sldMk cId="1575810507" sldId="1491"/>
        </pc:sldMkLst>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9-19T00:46:01.347" v="23552"/>
        <pc:sldMkLst>
          <pc:docMk/>
          <pc:sldMk cId="1924229851" sldId="1492"/>
        </pc:sldMkLst>
        <pc:spChg chg="mod">
          <ac:chgData name="Alfred Asterjadhi" userId="39de57b9-85c0-4fd1-aaac-8ca2b6560ad0" providerId="ADAL" clId="{05D90715-F29C-4B30-B873-3743C7BBC737}" dt="2025-07-27T16:06:31.274" v="17825"/>
          <ac:spMkLst>
            <pc:docMk/>
            <pc:sldMk cId="1924229851" sldId="1492"/>
            <ac:spMk id="5" creationId="{3ECA39E6-8477-86E3-4CC1-E2C4EC4A4D14}"/>
          </ac:spMkLst>
        </pc:spChg>
        <pc:spChg chg="mod">
          <ac:chgData name="Alfred Asterjadhi" userId="39de57b9-85c0-4fd1-aaac-8ca2b6560ad0" providerId="ADAL" clId="{05D90715-F29C-4B30-B873-3743C7BBC737}" dt="2025-09-19T00:46:01.347" v="23552"/>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ldChg>
      <pc:sldChg chg="modSp add mod ord">
        <pc:chgData name="Alfred Asterjadhi" userId="39de57b9-85c0-4fd1-aaac-8ca2b6560ad0" providerId="ADAL" clId="{05D90715-F29C-4B30-B873-3743C7BBC737}" dt="2025-04-24T15:49:00.376" v="8134"/>
        <pc:sldMkLst>
          <pc:docMk/>
          <pc:sldMk cId="4278173754" sldId="1494"/>
        </pc:sldMkLst>
      </pc:sldChg>
      <pc:sldChg chg="modSp add mod">
        <pc:chgData name="Alfred Asterjadhi" userId="39de57b9-85c0-4fd1-aaac-8ca2b6560ad0" providerId="ADAL" clId="{05D90715-F29C-4B30-B873-3743C7BBC737}" dt="2025-09-19T00:46:02.609" v="23553"/>
        <pc:sldMkLst>
          <pc:docMk/>
          <pc:sldMk cId="2504104965" sldId="1495"/>
        </pc:sldMkLst>
        <pc:spChg chg="mod">
          <ac:chgData name="Alfred Asterjadhi" userId="39de57b9-85c0-4fd1-aaac-8ca2b6560ad0" providerId="ADAL" clId="{05D90715-F29C-4B30-B873-3743C7BBC737}" dt="2025-09-19T00:46:02.609" v="23553"/>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ldChg>
      <pc:sldChg chg="modSp add mod">
        <pc:chgData name="Alfred Asterjadhi" userId="39de57b9-85c0-4fd1-aaac-8ca2b6560ad0" providerId="ADAL" clId="{05D90715-F29C-4B30-B873-3743C7BBC737}" dt="2025-04-24T15:41:44.524" v="7849" actId="6549"/>
        <pc:sldMkLst>
          <pc:docMk/>
          <pc:sldMk cId="668182049" sldId="1497"/>
        </pc:sldMkLst>
      </pc:sldChg>
      <pc:sldChg chg="addSp modSp add mod">
        <pc:chgData name="Alfred Asterjadhi" userId="39de57b9-85c0-4fd1-aaac-8ca2b6560ad0" providerId="ADAL" clId="{05D90715-F29C-4B30-B873-3743C7BBC737}" dt="2025-04-24T15:45:22.857" v="7969" actId="6549"/>
        <pc:sldMkLst>
          <pc:docMk/>
          <pc:sldMk cId="743327340" sldId="1498"/>
        </pc:sldMkLst>
      </pc:sldChg>
      <pc:sldChg chg="modSp add mod">
        <pc:chgData name="Alfred Asterjadhi" userId="39de57b9-85c0-4fd1-aaac-8ca2b6560ad0" providerId="ADAL" clId="{05D90715-F29C-4B30-B873-3743C7BBC737}" dt="2025-04-24T15:47:37.928" v="8092" actId="20577"/>
        <pc:sldMkLst>
          <pc:docMk/>
          <pc:sldMk cId="477479402" sldId="1499"/>
        </pc:sldMkLst>
      </pc:sldChg>
      <pc:sldChg chg="modSp add mod">
        <pc:chgData name="Alfred Asterjadhi" userId="39de57b9-85c0-4fd1-aaac-8ca2b6560ad0" providerId="ADAL" clId="{05D90715-F29C-4B30-B873-3743C7BBC737}" dt="2025-04-24T15:55:41.828" v="8300" actId="6549"/>
        <pc:sldMkLst>
          <pc:docMk/>
          <pc:sldMk cId="231626497" sldId="1500"/>
        </pc:sldMkLst>
      </pc:sldChg>
      <pc:sldChg chg="modSp add mod">
        <pc:chgData name="Alfred Asterjadhi" userId="39de57b9-85c0-4fd1-aaac-8ca2b6560ad0" providerId="ADAL" clId="{05D90715-F29C-4B30-B873-3743C7BBC737}" dt="2025-05-15T07:44:34.734" v="10694" actId="20577"/>
        <pc:sldMkLst>
          <pc:docMk/>
          <pc:sldMk cId="800574499" sldId="1501"/>
        </pc:sldMkLst>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ldChg>
      <pc:sldChg chg="addSp modSp add mod">
        <pc:chgData name="Alfred Asterjadhi" userId="39de57b9-85c0-4fd1-aaac-8ca2b6560ad0" providerId="ADAL" clId="{05D90715-F29C-4B30-B873-3743C7BBC737}" dt="2025-05-15T08:51:52.728" v="10882"/>
        <pc:sldMkLst>
          <pc:docMk/>
          <pc:sldMk cId="2393563580" sldId="1503"/>
        </pc:sldMkLst>
      </pc:sldChg>
      <pc:sldChg chg="modSp add mod">
        <pc:chgData name="Alfred Asterjadhi" userId="39de57b9-85c0-4fd1-aaac-8ca2b6560ad0" providerId="ADAL" clId="{05D90715-F29C-4B30-B873-3743C7BBC737}" dt="2025-05-15T08:53:09.109" v="10925"/>
        <pc:sldMkLst>
          <pc:docMk/>
          <pc:sldMk cId="2240094714" sldId="1504"/>
        </pc:sldMkLst>
      </pc:sldChg>
      <pc:sldChg chg="modSp add mod">
        <pc:chgData name="Alfred Asterjadhi" userId="39de57b9-85c0-4fd1-aaac-8ca2b6560ad0" providerId="ADAL" clId="{05D90715-F29C-4B30-B873-3743C7BBC737}" dt="2025-05-15T08:54:07.116" v="10969"/>
        <pc:sldMkLst>
          <pc:docMk/>
          <pc:sldMk cId="1172581598" sldId="1505"/>
        </pc:sldMkLst>
      </pc:sldChg>
      <pc:sldChg chg="modSp add mod">
        <pc:chgData name="Alfred Asterjadhi" userId="39de57b9-85c0-4fd1-aaac-8ca2b6560ad0" providerId="ADAL" clId="{05D90715-F29C-4B30-B873-3743C7BBC737}" dt="2025-04-24T19:00:53.183" v="8304" actId="403"/>
        <pc:sldMkLst>
          <pc:docMk/>
          <pc:sldMk cId="1207971532" sldId="1506"/>
        </pc:sldMkLst>
      </pc:sldChg>
      <pc:sldChg chg="modSp add mod">
        <pc:chgData name="Alfred Asterjadhi" userId="39de57b9-85c0-4fd1-aaac-8ca2b6560ad0" providerId="ADAL" clId="{05D90715-F29C-4B30-B873-3743C7BBC737}" dt="2025-05-15T08:55:19.120" v="11019"/>
        <pc:sldMkLst>
          <pc:docMk/>
          <pc:sldMk cId="1241155676" sldId="1507"/>
        </pc:sldMkLst>
      </pc:sldChg>
      <pc:sldChg chg="modSp add mod">
        <pc:chgData name="Alfred Asterjadhi" userId="39de57b9-85c0-4fd1-aaac-8ca2b6560ad0" providerId="ADAL" clId="{05D90715-F29C-4B30-B873-3743C7BBC737}" dt="2025-05-15T12:20:13.941" v="12489" actId="20577"/>
        <pc:sldMkLst>
          <pc:docMk/>
          <pc:sldMk cId="2652812485" sldId="1508"/>
        </pc:sldMkLst>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ldChg>
      <pc:sldChg chg="modSp add mod">
        <pc:chgData name="Alfred Asterjadhi" userId="39de57b9-85c0-4fd1-aaac-8ca2b6560ad0" providerId="ADAL" clId="{05D90715-F29C-4B30-B873-3743C7BBC737}" dt="2025-05-15T09:01:17.234" v="11204" actId="6549"/>
        <pc:sldMkLst>
          <pc:docMk/>
          <pc:sldMk cId="1827448681" sldId="1510"/>
        </pc:sldMkLst>
      </pc:sldChg>
      <pc:sldChg chg="modSp add mod">
        <pc:chgData name="Alfred Asterjadhi" userId="39de57b9-85c0-4fd1-aaac-8ca2b6560ad0" providerId="ADAL" clId="{05D90715-F29C-4B30-B873-3743C7BBC737}" dt="2025-05-15T09:01:07.381" v="11201"/>
        <pc:sldMkLst>
          <pc:docMk/>
          <pc:sldMk cId="1108285005" sldId="1511"/>
        </pc:sldMkLst>
      </pc:sldChg>
      <pc:sldChg chg="modSp add mod">
        <pc:chgData name="Alfred Asterjadhi" userId="39de57b9-85c0-4fd1-aaac-8ca2b6560ad0" providerId="ADAL" clId="{05D90715-F29C-4B30-B873-3743C7BBC737}" dt="2025-05-15T09:03:02.112" v="11242"/>
        <pc:sldMkLst>
          <pc:docMk/>
          <pc:sldMk cId="343097353" sldId="1512"/>
        </pc:sldMkLst>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29T21:20:04.898" v="13437" actId="13926"/>
        <pc:sldMkLst>
          <pc:docMk/>
          <pc:sldMk cId="2225592934" sldId="1513"/>
        </pc:sldMkLst>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ldChg>
      <pc:sldChg chg="modSp add mod ord">
        <pc:chgData name="Alfred Asterjadhi" userId="39de57b9-85c0-4fd1-aaac-8ca2b6560ad0" providerId="ADAL" clId="{05D90715-F29C-4B30-B873-3743C7BBC737}" dt="2025-05-15T09:15:12.070" v="11450"/>
        <pc:sldMkLst>
          <pc:docMk/>
          <pc:sldMk cId="3216444931" sldId="1515"/>
        </pc:sldMkLst>
      </pc:sldChg>
      <pc:sldChg chg="modSp add mod">
        <pc:chgData name="Alfred Asterjadhi" userId="39de57b9-85c0-4fd1-aaac-8ca2b6560ad0" providerId="ADAL" clId="{05D90715-F29C-4B30-B873-3743C7BBC737}" dt="2025-05-15T09:17:22.944" v="11520"/>
        <pc:sldMkLst>
          <pc:docMk/>
          <pc:sldMk cId="1172865246" sldId="1516"/>
        </pc:sldMkLst>
      </pc:sldChg>
      <pc:sldChg chg="modSp add mod">
        <pc:chgData name="Alfred Asterjadhi" userId="39de57b9-85c0-4fd1-aaac-8ca2b6560ad0" providerId="ADAL" clId="{05D90715-F29C-4B30-B873-3743C7BBC737}" dt="2025-05-15T09:18:21.609" v="11561"/>
        <pc:sldMkLst>
          <pc:docMk/>
          <pc:sldMk cId="402834261" sldId="1517"/>
        </pc:sldMkLst>
      </pc:sldChg>
      <pc:sldChg chg="modSp add del mod">
        <pc:chgData name="Alfred Asterjadhi" userId="39de57b9-85c0-4fd1-aaac-8ca2b6560ad0" providerId="ADAL" clId="{05D90715-F29C-4B30-B873-3743C7BBC737}" dt="2025-05-15T04:58:16.336" v="10503" actId="2696"/>
        <pc:sldMkLst>
          <pc:docMk/>
          <pc:sldMk cId="111999427" sldId="1518"/>
        </pc:sldMkLst>
      </pc:sldChg>
      <pc:sldChg chg="modSp add mod">
        <pc:chgData name="Alfred Asterjadhi" userId="39de57b9-85c0-4fd1-aaac-8ca2b6560ad0" providerId="ADAL" clId="{05D90715-F29C-4B30-B873-3743C7BBC737}" dt="2025-05-15T09:03:47.406" v="11279"/>
        <pc:sldMkLst>
          <pc:docMk/>
          <pc:sldMk cId="925788052" sldId="1518"/>
        </pc:sldMkLst>
      </pc:sldChg>
      <pc:sldChg chg="addSp modSp add del mod">
        <pc:chgData name="Alfred Asterjadhi" userId="39de57b9-85c0-4fd1-aaac-8ca2b6560ad0" providerId="ADAL" clId="{05D90715-F29C-4B30-B873-3743C7BBC737}" dt="2025-05-15T12:23:57.841" v="12499" actId="2696"/>
        <pc:sldMkLst>
          <pc:docMk/>
          <pc:sldMk cId="1004879123" sldId="1519"/>
        </pc:sldMkLst>
      </pc:sldChg>
      <pc:sldChg chg="modSp add mod">
        <pc:chgData name="Alfred Asterjadhi" userId="39de57b9-85c0-4fd1-aaac-8ca2b6560ad0" providerId="ADAL" clId="{05D90715-F29C-4B30-B873-3743C7BBC737}" dt="2025-05-15T12:24:16.422" v="12504" actId="20577"/>
        <pc:sldMkLst>
          <pc:docMk/>
          <pc:sldMk cId="3380435809" sldId="1519"/>
        </pc:sldMkLst>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ldChg>
      <pc:sldChg chg="modSp add mod">
        <pc:chgData name="Alfred Asterjadhi" userId="39de57b9-85c0-4fd1-aaac-8ca2b6560ad0" providerId="ADAL" clId="{05D90715-F29C-4B30-B873-3743C7BBC737}" dt="2025-05-15T09:37:47.259" v="11836"/>
        <pc:sldMkLst>
          <pc:docMk/>
          <pc:sldMk cId="646266391" sldId="1521"/>
        </pc:sldMkLst>
      </pc:sldChg>
      <pc:sldChg chg="modSp add mod">
        <pc:chgData name="Alfred Asterjadhi" userId="39de57b9-85c0-4fd1-aaac-8ca2b6560ad0" providerId="ADAL" clId="{05D90715-F29C-4B30-B873-3743C7BBC737}" dt="2025-05-15T09:39:19.912" v="11865"/>
        <pc:sldMkLst>
          <pc:docMk/>
          <pc:sldMk cId="3415363603" sldId="1522"/>
        </pc:sldMkLst>
      </pc:sldChg>
      <pc:sldChg chg="modSp add del mod">
        <pc:chgData name="Alfred Asterjadhi" userId="39de57b9-85c0-4fd1-aaac-8ca2b6560ad0" providerId="ADAL" clId="{05D90715-F29C-4B30-B873-3743C7BBC737}" dt="2025-05-15T05:01:09.341" v="10555" actId="47"/>
        <pc:sldMkLst>
          <pc:docMk/>
          <pc:sldMk cId="3775649557" sldId="1523"/>
        </pc:sldMkLst>
      </pc:sldChg>
      <pc:sldChg chg="modSp add del mod">
        <pc:chgData name="Alfred Asterjadhi" userId="39de57b9-85c0-4fd1-aaac-8ca2b6560ad0" providerId="ADAL" clId="{05D90715-F29C-4B30-B873-3743C7BBC737}" dt="2025-05-15T11:26:08.593" v="11874" actId="47"/>
        <pc:sldMkLst>
          <pc:docMk/>
          <pc:sldMk cId="3401549710" sldId="1524"/>
        </pc:sldMkLst>
      </pc:sldChg>
      <pc:sldChg chg="modSp add mod">
        <pc:chgData name="Alfred Asterjadhi" userId="39de57b9-85c0-4fd1-aaac-8ca2b6560ad0" providerId="ADAL" clId="{05D90715-F29C-4B30-B873-3743C7BBC737}" dt="2025-05-15T09:25:46.901" v="11682" actId="20577"/>
        <pc:sldMkLst>
          <pc:docMk/>
          <pc:sldMk cId="921800595" sldId="1525"/>
        </pc:sldMkLst>
      </pc:sldChg>
      <pc:sldChg chg="modSp new del mod">
        <pc:chgData name="Alfred Asterjadhi" userId="39de57b9-85c0-4fd1-aaac-8ca2b6560ad0" providerId="ADAL" clId="{05D90715-F29C-4B30-B873-3743C7BBC737}" dt="2025-05-15T04:59:39.520" v="10535" actId="47"/>
        <pc:sldMkLst>
          <pc:docMk/>
          <pc:sldMk cId="3132695568" sldId="1525"/>
        </pc:sldMkLst>
      </pc:sldChg>
      <pc:sldChg chg="modSp add mod">
        <pc:chgData name="Alfred Asterjadhi" userId="39de57b9-85c0-4fd1-aaac-8ca2b6560ad0" providerId="ADAL" clId="{05D90715-F29C-4B30-B873-3743C7BBC737}" dt="2025-05-15T11:25:57.930" v="11872" actId="20577"/>
        <pc:sldMkLst>
          <pc:docMk/>
          <pc:sldMk cId="3958884045" sldId="1526"/>
        </pc:sldMkLst>
      </pc:sldChg>
      <pc:sldChg chg="modSp add mod">
        <pc:chgData name="Alfred Asterjadhi" userId="39de57b9-85c0-4fd1-aaac-8ca2b6560ad0" providerId="ADAL" clId="{05D90715-F29C-4B30-B873-3743C7BBC737}" dt="2025-05-21T18:32:33.235" v="13016" actId="13926"/>
        <pc:sldMkLst>
          <pc:docMk/>
          <pc:sldMk cId="1284023216" sldId="1527"/>
        </pc:sldMkLst>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29T21:20:32.807" v="13477" actId="20577"/>
        <pc:sldMkLst>
          <pc:docMk/>
          <pc:sldMk cId="1588376278" sldId="1528"/>
        </pc:sldMkLst>
      </pc:sldChg>
      <pc:sldChg chg="modSp add mod ord">
        <pc:chgData name="Alfred Asterjadhi" userId="39de57b9-85c0-4fd1-aaac-8ca2b6560ad0" providerId="ADAL" clId="{05D90715-F29C-4B30-B873-3743C7BBC737}" dt="2025-05-15T12:36:54.892" v="12586" actId="20577"/>
        <pc:sldMkLst>
          <pc:docMk/>
          <pc:sldMk cId="534342325" sldId="1529"/>
        </pc:sldMkLst>
      </pc:sldChg>
      <pc:sldChg chg="modSp add mod">
        <pc:chgData name="Alfred Asterjadhi" userId="39de57b9-85c0-4fd1-aaac-8ca2b6560ad0" providerId="ADAL" clId="{05D90715-F29C-4B30-B873-3743C7BBC737}" dt="2025-05-15T12:31:20.555" v="12505" actId="20577"/>
        <pc:sldMkLst>
          <pc:docMk/>
          <pc:sldMk cId="2731087595" sldId="1530"/>
        </pc:sldMkLst>
      </pc:sldChg>
      <pc:sldChg chg="addSp modSp add mod">
        <pc:chgData name="Alfred Asterjadhi" userId="39de57b9-85c0-4fd1-aaac-8ca2b6560ad0" providerId="ADAL" clId="{05D90715-F29C-4B30-B873-3743C7BBC737}" dt="2025-05-15T12:34:28.035" v="12539" actId="113"/>
        <pc:sldMkLst>
          <pc:docMk/>
          <pc:sldMk cId="2148674094" sldId="1531"/>
        </pc:sldMkLst>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ldChg>
      <pc:sldChg chg="addSp modSp add mod">
        <pc:chgData name="Alfred Asterjadhi" userId="39de57b9-85c0-4fd1-aaac-8ca2b6560ad0" providerId="ADAL" clId="{05D90715-F29C-4B30-B873-3743C7BBC737}" dt="2025-05-15T12:34:34.258" v="12540" actId="113"/>
        <pc:sldMkLst>
          <pc:docMk/>
          <pc:sldMk cId="2223328448" sldId="1533"/>
        </pc:sldMkLst>
      </pc:sldChg>
      <pc:sldChg chg="modSp add del mod">
        <pc:chgData name="Alfred Asterjadhi" userId="39de57b9-85c0-4fd1-aaac-8ca2b6560ad0" providerId="ADAL" clId="{05D90715-F29C-4B30-B873-3743C7BBC737}" dt="2025-05-15T11:34:50.849" v="12018" actId="47"/>
        <pc:sldMkLst>
          <pc:docMk/>
          <pc:sldMk cId="1598190585" sldId="1534"/>
        </pc:sldMkLst>
      </pc:sldChg>
      <pc:sldChg chg="addSp modSp add mod">
        <pc:chgData name="Alfred Asterjadhi" userId="39de57b9-85c0-4fd1-aaac-8ca2b6560ad0" providerId="ADAL" clId="{05D90715-F29C-4B30-B873-3743C7BBC737}" dt="2025-05-15T12:34:42.143" v="12542" actId="20577"/>
        <pc:sldMkLst>
          <pc:docMk/>
          <pc:sldMk cId="1696631014" sldId="1534"/>
        </pc:sldMkLst>
      </pc:sldChg>
      <pc:sldChg chg="delSp modSp add mod">
        <pc:chgData name="Alfred Asterjadhi" userId="39de57b9-85c0-4fd1-aaac-8ca2b6560ad0" providerId="ADAL" clId="{05D90715-F29C-4B30-B873-3743C7BBC737}" dt="2025-05-15T12:34:48.831" v="12544" actId="20577"/>
        <pc:sldMkLst>
          <pc:docMk/>
          <pc:sldMk cId="1918929784" sldId="1535"/>
        </pc:sldMkLst>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ldChg>
      <pc:sldChg chg="addSp delSp modSp add mod">
        <pc:chgData name="Alfred Asterjadhi" userId="39de57b9-85c0-4fd1-aaac-8ca2b6560ad0" providerId="ADAL" clId="{05D90715-F29C-4B30-B873-3743C7BBC737}" dt="2025-05-15T12:31:34.302" v="12512" actId="20577"/>
        <pc:sldMkLst>
          <pc:docMk/>
          <pc:sldMk cId="3800483640" sldId="1537"/>
        </pc:sldMkLst>
      </pc:sldChg>
      <pc:sldChg chg="delSp modSp add mod">
        <pc:chgData name="Alfred Asterjadhi" userId="39de57b9-85c0-4fd1-aaac-8ca2b6560ad0" providerId="ADAL" clId="{05D90715-F29C-4B30-B873-3743C7BBC737}" dt="2025-05-15T12:31:47.367" v="12520" actId="20577"/>
        <pc:sldMkLst>
          <pc:docMk/>
          <pc:sldMk cId="2905469502" sldId="1538"/>
        </pc:sldMkLst>
      </pc:sldChg>
      <pc:sldChg chg="modSp add mod ord">
        <pc:chgData name="Alfred Asterjadhi" userId="39de57b9-85c0-4fd1-aaac-8ca2b6560ad0" providerId="ADAL" clId="{05D90715-F29C-4B30-B873-3743C7BBC737}" dt="2025-05-15T13:27:27.759" v="12843" actId="12"/>
        <pc:sldMkLst>
          <pc:docMk/>
          <pc:sldMk cId="3871791878" sldId="1539"/>
        </pc:sldMkLst>
      </pc:sldChg>
      <pc:sldChg chg="modSp add mod">
        <pc:chgData name="Alfred Asterjadhi" userId="39de57b9-85c0-4fd1-aaac-8ca2b6560ad0" providerId="ADAL" clId="{05D90715-F29C-4B30-B873-3743C7BBC737}" dt="2025-05-15T13:26:43.679" v="12833" actId="114"/>
        <pc:sldMkLst>
          <pc:docMk/>
          <pc:sldMk cId="1037774016" sldId="1540"/>
        </pc:sldMkLst>
      </pc:sldChg>
      <pc:sldChg chg="addSp delSp modSp add mod">
        <pc:chgData name="Alfred Asterjadhi" userId="39de57b9-85c0-4fd1-aaac-8ca2b6560ad0" providerId="ADAL" clId="{05D90715-F29C-4B30-B873-3743C7BBC737}" dt="2025-05-15T12:35:05.680" v="12546" actId="1076"/>
        <pc:sldMkLst>
          <pc:docMk/>
          <pc:sldMk cId="2999379098" sldId="1541"/>
        </pc:sldMkLst>
      </pc:sldChg>
      <pc:sldChg chg="delSp modSp add mod">
        <pc:chgData name="Alfred Asterjadhi" userId="39de57b9-85c0-4fd1-aaac-8ca2b6560ad0" providerId="ADAL" clId="{05D90715-F29C-4B30-B873-3743C7BBC737}" dt="2025-05-15T12:31:39.246" v="12515" actId="20577"/>
        <pc:sldMkLst>
          <pc:docMk/>
          <pc:sldMk cId="3133142098" sldId="1542"/>
        </pc:sldMkLst>
      </pc:sldChg>
      <pc:sldChg chg="modSp add mod">
        <pc:chgData name="Alfred Asterjadhi" userId="39de57b9-85c0-4fd1-aaac-8ca2b6560ad0" providerId="ADAL" clId="{05D90715-F29C-4B30-B873-3743C7BBC737}" dt="2025-05-15T12:31:41.789" v="12517" actId="20577"/>
        <pc:sldMkLst>
          <pc:docMk/>
          <pc:sldMk cId="2187956374" sldId="1543"/>
        </pc:sldMkLst>
      </pc:sldChg>
      <pc:sldChg chg="modSp add mod">
        <pc:chgData name="Alfred Asterjadhi" userId="39de57b9-85c0-4fd1-aaac-8ca2b6560ad0" providerId="ADAL" clId="{05D90715-F29C-4B30-B873-3743C7BBC737}" dt="2025-05-15T12:31:43.796" v="12518" actId="20577"/>
        <pc:sldMkLst>
          <pc:docMk/>
          <pc:sldMk cId="2493260977" sldId="1544"/>
        </pc:sldMkLst>
      </pc:sldChg>
      <pc:sldChg chg="modSp add mod">
        <pc:chgData name="Alfred Asterjadhi" userId="39de57b9-85c0-4fd1-aaac-8ca2b6560ad0" providerId="ADAL" clId="{05D90715-F29C-4B30-B873-3743C7BBC737}" dt="2025-05-15T12:31:45.436" v="12519" actId="20577"/>
        <pc:sldMkLst>
          <pc:docMk/>
          <pc:sldMk cId="2100860438" sldId="1545"/>
        </pc:sldMkLst>
      </pc:sldChg>
      <pc:sldChg chg="modSp add del mod">
        <pc:chgData name="Alfred Asterjadhi" userId="39de57b9-85c0-4fd1-aaac-8ca2b6560ad0" providerId="ADAL" clId="{05D90715-F29C-4B30-B873-3743C7BBC737}" dt="2025-05-15T12:32:14.719" v="12523" actId="47"/>
        <pc:sldMkLst>
          <pc:docMk/>
          <pc:sldMk cId="1698907353" sldId="1546"/>
        </pc:sldMkLst>
      </pc:sldChg>
      <pc:sldChg chg="modSp add mod">
        <pc:chgData name="Alfred Asterjadhi" userId="39de57b9-85c0-4fd1-aaac-8ca2b6560ad0" providerId="ADAL" clId="{05D90715-F29C-4B30-B873-3743C7BBC737}" dt="2025-05-15T12:31:52.489" v="12522" actId="20577"/>
        <pc:sldMkLst>
          <pc:docMk/>
          <pc:sldMk cId="320582592" sldId="1547"/>
        </pc:sldMkLst>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ldChg>
      <pc:sldChg chg="modSp add mod">
        <pc:chgData name="Alfred Asterjadhi" userId="39de57b9-85c0-4fd1-aaac-8ca2b6560ad0" providerId="ADAL" clId="{05D90715-F29C-4B30-B873-3743C7BBC737}" dt="2025-05-15T12:38:35.436" v="12603" actId="207"/>
        <pc:sldMkLst>
          <pc:docMk/>
          <pc:sldMk cId="1448122726" sldId="1549"/>
        </pc:sldMkLst>
      </pc:sldChg>
      <pc:sldChg chg="addSp delSp modSp new mod">
        <pc:chgData name="Alfred Asterjadhi" userId="39de57b9-85c0-4fd1-aaac-8ca2b6560ad0" providerId="ADAL" clId="{05D90715-F29C-4B30-B873-3743C7BBC737}" dt="2025-05-29T21:22:24.919" v="13562" actId="13926"/>
        <pc:sldMkLst>
          <pc:docMk/>
          <pc:sldMk cId="2691125266" sldId="1550"/>
        </pc:sldMkLst>
      </pc:sldChg>
      <pc:sldChg chg="modSp add mod">
        <pc:chgData name="Alfred Asterjadhi" userId="39de57b9-85c0-4fd1-aaac-8ca2b6560ad0" providerId="ADAL" clId="{05D90715-F29C-4B30-B873-3743C7BBC737}" dt="2025-05-15T13:21:11.345" v="12638" actId="20577"/>
        <pc:sldMkLst>
          <pc:docMk/>
          <pc:sldMk cId="967138372" sldId="1551"/>
        </pc:sldMkLst>
      </pc:sldChg>
      <pc:sldChg chg="modSp add del mod">
        <pc:chgData name="Alfred Asterjadhi" userId="39de57b9-85c0-4fd1-aaac-8ca2b6560ad0" providerId="ADAL" clId="{05D90715-F29C-4B30-B873-3743C7BBC737}" dt="2025-05-21T18:31:53.761" v="13013" actId="47"/>
        <pc:sldMkLst>
          <pc:docMk/>
          <pc:sldMk cId="1312367878" sldId="1552"/>
        </pc:sldMkLst>
      </pc:sldChg>
      <pc:sldChg chg="add del">
        <pc:chgData name="Alfred Asterjadhi" userId="39de57b9-85c0-4fd1-aaac-8ca2b6560ad0" providerId="ADAL" clId="{05D90715-F29C-4B30-B873-3743C7BBC737}" dt="2025-05-15T13:23:51.938" v="12699" actId="47"/>
        <pc:sldMkLst>
          <pc:docMk/>
          <pc:sldMk cId="235812812" sldId="1553"/>
        </pc:sldMkLst>
      </pc:sldChg>
      <pc:sldChg chg="modSp add mod">
        <pc:chgData name="Alfred Asterjadhi" userId="39de57b9-85c0-4fd1-aaac-8ca2b6560ad0" providerId="ADAL" clId="{05D90715-F29C-4B30-B873-3743C7BBC737}" dt="2025-05-15T13:51:29.150" v="12855" actId="20577"/>
        <pc:sldMkLst>
          <pc:docMk/>
          <pc:sldMk cId="780805887" sldId="1553"/>
        </pc:sldMkLst>
      </pc:sldChg>
      <pc:sldChg chg="modSp add mod">
        <pc:chgData name="Alfred Asterjadhi" userId="39de57b9-85c0-4fd1-aaac-8ca2b6560ad0" providerId="ADAL" clId="{05D90715-F29C-4B30-B873-3743C7BBC737}" dt="2025-07-10T15:08:00.631" v="15987"/>
        <pc:sldMkLst>
          <pc:docMk/>
          <pc:sldMk cId="143339190" sldId="1558"/>
        </pc:sldMkLst>
        <pc:spChg chg="mod">
          <ac:chgData name="Alfred Asterjadhi" userId="39de57b9-85c0-4fd1-aaac-8ca2b6560ad0" providerId="ADAL" clId="{05D90715-F29C-4B30-B873-3743C7BBC737}" dt="2025-07-10T15:08:00.631" v="15987"/>
          <ac:spMkLst>
            <pc:docMk/>
            <pc:sldMk cId="143339190" sldId="1558"/>
            <ac:spMk id="3" creationId="{5022AEA6-30D9-729F-2922-78F0999443A5}"/>
          </ac:spMkLst>
        </pc:spChg>
        <pc:spChg chg="mod">
          <ac:chgData name="Alfred Asterjadhi" userId="39de57b9-85c0-4fd1-aaac-8ca2b6560ad0" providerId="ADAL" clId="{05D90715-F29C-4B30-B873-3743C7BBC737}" dt="2025-07-09T21:55:24.817" v="15859"/>
          <ac:spMkLst>
            <pc:docMk/>
            <pc:sldMk cId="143339190" sldId="1558"/>
            <ac:spMk id="6" creationId="{89F4EF8B-6C8D-52AA-5580-BC9AA8B63F65}"/>
          </ac:spMkLst>
        </pc:spChg>
      </pc:sldChg>
      <pc:sldChg chg="new del">
        <pc:chgData name="Alfred Asterjadhi" userId="39de57b9-85c0-4fd1-aaac-8ca2b6560ad0" providerId="ADAL" clId="{05D90715-F29C-4B30-B873-3743C7BBC737}" dt="2025-05-21T18:27:15.208" v="12882" actId="47"/>
        <pc:sldMkLst>
          <pc:docMk/>
          <pc:sldMk cId="3819915901" sldId="1558"/>
        </pc:sldMkLst>
      </pc:sldChg>
      <pc:sldChg chg="modSp add del mod ord">
        <pc:chgData name="Alfred Asterjadhi" userId="39de57b9-85c0-4fd1-aaac-8ca2b6560ad0" providerId="ADAL" clId="{05D90715-F29C-4B30-B873-3743C7BBC737}" dt="2025-05-30T18:59:07.594" v="13741" actId="47"/>
        <pc:sldMkLst>
          <pc:docMk/>
          <pc:sldMk cId="2513862932" sldId="1559"/>
        </pc:sldMkLst>
      </pc:sldChg>
      <pc:sldChg chg="modSp add mod">
        <pc:chgData name="Alfred Asterjadhi" userId="39de57b9-85c0-4fd1-aaac-8ca2b6560ad0" providerId="ADAL" clId="{05D90715-F29C-4B30-B873-3743C7BBC737}" dt="2025-07-27T16:07:40.481" v="17863"/>
        <pc:sldMkLst>
          <pc:docMk/>
          <pc:sldMk cId="4157084364" sldId="1560"/>
        </pc:sldMkLst>
        <pc:spChg chg="mod">
          <ac:chgData name="Alfred Asterjadhi" userId="39de57b9-85c0-4fd1-aaac-8ca2b6560ad0" providerId="ADAL" clId="{05D90715-F29C-4B30-B873-3743C7BBC737}" dt="2025-07-09T21:55:27.126" v="15860"/>
          <ac:spMkLst>
            <pc:docMk/>
            <pc:sldMk cId="4157084364" sldId="1560"/>
            <ac:spMk id="4" creationId="{F5542C88-975F-BBD0-93FF-488D8C7E93BA}"/>
          </ac:spMkLst>
        </pc:spChg>
        <pc:spChg chg="mod">
          <ac:chgData name="Alfred Asterjadhi" userId="39de57b9-85c0-4fd1-aaac-8ca2b6560ad0" providerId="ADAL" clId="{05D90715-F29C-4B30-B873-3743C7BBC737}" dt="2025-07-27T16:07:40.481" v="17863"/>
          <ac:spMkLst>
            <pc:docMk/>
            <pc:sldMk cId="4157084364" sldId="1560"/>
            <ac:spMk id="5" creationId="{BB11DAF9-5570-6321-EF3F-98152E92F4CE}"/>
          </ac:spMkLst>
        </pc:spChg>
        <pc:spChg chg="mod">
          <ac:chgData name="Alfred Asterjadhi" userId="39de57b9-85c0-4fd1-aaac-8ca2b6560ad0" providerId="ADAL" clId="{05D90715-F29C-4B30-B873-3743C7BBC737}" dt="2025-07-01T18:28:01.224" v="15251" actId="207"/>
          <ac:spMkLst>
            <pc:docMk/>
            <pc:sldMk cId="4157084364" sldId="1560"/>
            <ac:spMk id="8" creationId="{B8BD681E-72BA-D88F-B429-086FAD81AAE5}"/>
          </ac:spMkLst>
        </pc:spChg>
        <pc:spChg chg="mod">
          <ac:chgData name="Alfred Asterjadhi" userId="39de57b9-85c0-4fd1-aaac-8ca2b6560ad0" providerId="ADAL" clId="{05D90715-F29C-4B30-B873-3743C7BBC737}" dt="2025-07-01T18:28:23.794" v="15255" actId="400"/>
          <ac:spMkLst>
            <pc:docMk/>
            <pc:sldMk cId="4157084364" sldId="1560"/>
            <ac:spMk id="13" creationId="{688E04C1-769F-7307-35A5-C7610DCC0AE9}"/>
          </ac:spMkLst>
        </pc:spChg>
      </pc:sldChg>
      <pc:sldChg chg="modSp add mod">
        <pc:chgData name="Alfred Asterjadhi" userId="39de57b9-85c0-4fd1-aaac-8ca2b6560ad0" providerId="ADAL" clId="{05D90715-F29C-4B30-B873-3743C7BBC737}" dt="2025-07-27T16:07:39.234" v="17862"/>
        <pc:sldMkLst>
          <pc:docMk/>
          <pc:sldMk cId="1163112551" sldId="1561"/>
        </pc:sldMkLst>
        <pc:spChg chg="mod">
          <ac:chgData name="Alfred Asterjadhi" userId="39de57b9-85c0-4fd1-aaac-8ca2b6560ad0" providerId="ADAL" clId="{05D90715-F29C-4B30-B873-3743C7BBC737}" dt="2025-07-09T21:55:28.750" v="15861"/>
          <ac:spMkLst>
            <pc:docMk/>
            <pc:sldMk cId="1163112551" sldId="1561"/>
            <ac:spMk id="4" creationId="{7B361DE5-3100-0C30-0021-CE76999AB335}"/>
          </ac:spMkLst>
        </pc:spChg>
        <pc:spChg chg="mod">
          <ac:chgData name="Alfred Asterjadhi" userId="39de57b9-85c0-4fd1-aaac-8ca2b6560ad0" providerId="ADAL" clId="{05D90715-F29C-4B30-B873-3743C7BBC737}" dt="2025-07-27T16:07:39.234" v="17862"/>
          <ac:spMkLst>
            <pc:docMk/>
            <pc:sldMk cId="1163112551" sldId="1561"/>
            <ac:spMk id="5" creationId="{1F25792F-6F30-E2EF-B492-E2A646795AEE}"/>
          </ac:spMkLst>
        </pc:spChg>
        <pc:spChg chg="mod">
          <ac:chgData name="Alfred Asterjadhi" userId="39de57b9-85c0-4fd1-aaac-8ca2b6560ad0" providerId="ADAL" clId="{05D90715-F29C-4B30-B873-3743C7BBC737}" dt="2025-07-01T18:28:07.931" v="15253" actId="400"/>
          <ac:spMkLst>
            <pc:docMk/>
            <pc:sldMk cId="1163112551" sldId="1561"/>
            <ac:spMk id="8" creationId="{FF376EE2-0626-9A42-9DCA-8DE58EA07274}"/>
          </ac:spMkLst>
        </pc:spChg>
        <pc:spChg chg="mod">
          <ac:chgData name="Alfred Asterjadhi" userId="39de57b9-85c0-4fd1-aaac-8ca2b6560ad0" providerId="ADAL" clId="{05D90715-F29C-4B30-B873-3743C7BBC737}" dt="2025-07-10T15:08:07.242" v="15988" actId="400"/>
          <ac:spMkLst>
            <pc:docMk/>
            <pc:sldMk cId="1163112551" sldId="1561"/>
            <ac:spMk id="13" creationId="{A04D64D0-1D51-565E-6B2E-3E5F1902F1E0}"/>
          </ac:spMkLst>
        </pc:spChg>
      </pc:sldChg>
      <pc:sldChg chg="modSp add mod">
        <pc:chgData name="Alfred Asterjadhi" userId="39de57b9-85c0-4fd1-aaac-8ca2b6560ad0" providerId="ADAL" clId="{05D90715-F29C-4B30-B873-3743C7BBC737}" dt="2025-07-27T16:07:37.705" v="17861"/>
        <pc:sldMkLst>
          <pc:docMk/>
          <pc:sldMk cId="1642713380" sldId="1562"/>
        </pc:sldMkLst>
        <pc:spChg chg="mod">
          <ac:chgData name="Alfred Asterjadhi" userId="39de57b9-85c0-4fd1-aaac-8ca2b6560ad0" providerId="ADAL" clId="{05D90715-F29C-4B30-B873-3743C7BBC737}" dt="2025-07-09T21:55:30.535" v="15862"/>
          <ac:spMkLst>
            <pc:docMk/>
            <pc:sldMk cId="1642713380" sldId="1562"/>
            <ac:spMk id="4" creationId="{FD3AA080-E94C-93EE-4A1A-203BBDF008E8}"/>
          </ac:spMkLst>
        </pc:spChg>
        <pc:spChg chg="mod">
          <ac:chgData name="Alfred Asterjadhi" userId="39de57b9-85c0-4fd1-aaac-8ca2b6560ad0" providerId="ADAL" clId="{05D90715-F29C-4B30-B873-3743C7BBC737}" dt="2025-07-27T16:07:37.705" v="17861"/>
          <ac:spMkLst>
            <pc:docMk/>
            <pc:sldMk cId="1642713380" sldId="1562"/>
            <ac:spMk id="5" creationId="{A5121E3E-C1A1-9E75-40C8-5D63EB045DD7}"/>
          </ac:spMkLst>
        </pc:spChg>
        <pc:spChg chg="mod">
          <ac:chgData name="Alfred Asterjadhi" userId="39de57b9-85c0-4fd1-aaac-8ca2b6560ad0" providerId="ADAL" clId="{05D90715-F29C-4B30-B873-3743C7BBC737}" dt="2025-07-10T15:08:57.440" v="16006"/>
          <ac:spMkLst>
            <pc:docMk/>
            <pc:sldMk cId="1642713380" sldId="1562"/>
            <ac:spMk id="8" creationId="{2DE53416-E363-74C1-40C8-FA8627BB88F8}"/>
          </ac:spMkLst>
        </pc:spChg>
        <pc:spChg chg="mod">
          <ac:chgData name="Alfred Asterjadhi" userId="39de57b9-85c0-4fd1-aaac-8ca2b6560ad0" providerId="ADAL" clId="{05D90715-F29C-4B30-B873-3743C7BBC737}" dt="2025-07-01T18:28:32.322" v="15257" actId="20577"/>
          <ac:spMkLst>
            <pc:docMk/>
            <pc:sldMk cId="1642713380" sldId="1562"/>
            <ac:spMk id="13" creationId="{3C087092-AFD6-BDAC-B3B6-F5A0AA695FE2}"/>
          </ac:spMkLst>
        </pc:spChg>
      </pc:sldChg>
      <pc:sldChg chg="modSp add mod">
        <pc:chgData name="Alfred Asterjadhi" userId="39de57b9-85c0-4fd1-aaac-8ca2b6560ad0" providerId="ADAL" clId="{05D90715-F29C-4B30-B873-3743C7BBC737}" dt="2025-07-27T16:07:36.412" v="17860"/>
        <pc:sldMkLst>
          <pc:docMk/>
          <pc:sldMk cId="361435733" sldId="1563"/>
        </pc:sldMkLst>
        <pc:spChg chg="mod">
          <ac:chgData name="Alfred Asterjadhi" userId="39de57b9-85c0-4fd1-aaac-8ca2b6560ad0" providerId="ADAL" clId="{05D90715-F29C-4B30-B873-3743C7BBC737}" dt="2025-07-09T21:55:32.751" v="15863"/>
          <ac:spMkLst>
            <pc:docMk/>
            <pc:sldMk cId="361435733" sldId="1563"/>
            <ac:spMk id="4" creationId="{CF2A73FC-1614-0B56-32A8-E1E2BDCF922A}"/>
          </ac:spMkLst>
        </pc:spChg>
        <pc:spChg chg="mod">
          <ac:chgData name="Alfred Asterjadhi" userId="39de57b9-85c0-4fd1-aaac-8ca2b6560ad0" providerId="ADAL" clId="{05D90715-F29C-4B30-B873-3743C7BBC737}" dt="2025-07-27T16:07:36.412" v="17860"/>
          <ac:spMkLst>
            <pc:docMk/>
            <pc:sldMk cId="361435733" sldId="1563"/>
            <ac:spMk id="5" creationId="{1F18FF51-4C96-E8A9-6935-6206BC7EB9F8}"/>
          </ac:spMkLst>
        </pc:spChg>
        <pc:spChg chg="mod">
          <ac:chgData name="Alfred Asterjadhi" userId="39de57b9-85c0-4fd1-aaac-8ca2b6560ad0" providerId="ADAL" clId="{05D90715-F29C-4B30-B873-3743C7BBC737}" dt="2025-07-10T15:09:44.658" v="16025"/>
          <ac:spMkLst>
            <pc:docMk/>
            <pc:sldMk cId="361435733" sldId="1563"/>
            <ac:spMk id="8" creationId="{56C6F684-7A65-30C4-896D-B6E54FCC3CFF}"/>
          </ac:spMkLst>
        </pc:spChg>
        <pc:spChg chg="mod">
          <ac:chgData name="Alfred Asterjadhi" userId="39de57b9-85c0-4fd1-aaac-8ca2b6560ad0" providerId="ADAL" clId="{05D90715-F29C-4B30-B873-3743C7BBC737}" dt="2025-07-01T18:28:35.419" v="15258" actId="20577"/>
          <ac:spMkLst>
            <pc:docMk/>
            <pc:sldMk cId="361435733" sldId="1563"/>
            <ac:spMk id="13" creationId="{E7ED3E33-CCEE-485C-DA07-739D24A5A50C}"/>
          </ac:spMkLst>
        </pc:spChg>
      </pc:sldChg>
      <pc:sldChg chg="modSp add mod">
        <pc:chgData name="Alfred Asterjadhi" userId="39de57b9-85c0-4fd1-aaac-8ca2b6560ad0" providerId="ADAL" clId="{05D90715-F29C-4B30-B873-3743C7BBC737}" dt="2025-07-27T16:07:34.956" v="17859"/>
        <pc:sldMkLst>
          <pc:docMk/>
          <pc:sldMk cId="947473125" sldId="1564"/>
        </pc:sldMkLst>
        <pc:spChg chg="mod">
          <ac:chgData name="Alfred Asterjadhi" userId="39de57b9-85c0-4fd1-aaac-8ca2b6560ad0" providerId="ADAL" clId="{05D90715-F29C-4B30-B873-3743C7BBC737}" dt="2025-07-09T21:55:34.695" v="15864"/>
          <ac:spMkLst>
            <pc:docMk/>
            <pc:sldMk cId="947473125" sldId="1564"/>
            <ac:spMk id="4" creationId="{AE9CD4A6-A8BB-A5F6-0F47-012E6983DED3}"/>
          </ac:spMkLst>
        </pc:spChg>
        <pc:spChg chg="mod">
          <ac:chgData name="Alfred Asterjadhi" userId="39de57b9-85c0-4fd1-aaac-8ca2b6560ad0" providerId="ADAL" clId="{05D90715-F29C-4B30-B873-3743C7BBC737}" dt="2025-07-27T16:07:34.956" v="17859"/>
          <ac:spMkLst>
            <pc:docMk/>
            <pc:sldMk cId="947473125" sldId="1564"/>
            <ac:spMk id="5" creationId="{B70C85F8-4B85-96E4-BCE8-811ADE8EECC7}"/>
          </ac:spMkLst>
        </pc:spChg>
        <pc:spChg chg="mod">
          <ac:chgData name="Alfred Asterjadhi" userId="39de57b9-85c0-4fd1-aaac-8ca2b6560ad0" providerId="ADAL" clId="{05D90715-F29C-4B30-B873-3743C7BBC737}" dt="2025-07-10T15:10:29.416" v="16047"/>
          <ac:spMkLst>
            <pc:docMk/>
            <pc:sldMk cId="947473125" sldId="1564"/>
            <ac:spMk id="8" creationId="{3E70AB6B-5F7B-BE63-39E4-9E3EED0AF87E}"/>
          </ac:spMkLst>
        </pc:spChg>
        <pc:spChg chg="mod">
          <ac:chgData name="Alfred Asterjadhi" userId="39de57b9-85c0-4fd1-aaac-8ca2b6560ad0" providerId="ADAL" clId="{05D90715-F29C-4B30-B873-3743C7BBC737}" dt="2025-07-01T18:28:38.993" v="15260" actId="20577"/>
          <ac:spMkLst>
            <pc:docMk/>
            <pc:sldMk cId="947473125" sldId="1564"/>
            <ac:spMk id="13" creationId="{B2476B91-477F-76A6-D820-9406C113D934}"/>
          </ac:spMkLst>
        </pc:spChg>
      </pc:sldChg>
      <pc:sldChg chg="modSp add mod">
        <pc:chgData name="Alfred Asterjadhi" userId="39de57b9-85c0-4fd1-aaac-8ca2b6560ad0" providerId="ADAL" clId="{05D90715-F29C-4B30-B873-3743C7BBC737}" dt="2025-07-27T16:07:33.275" v="17858"/>
        <pc:sldMkLst>
          <pc:docMk/>
          <pc:sldMk cId="2490009345" sldId="1565"/>
        </pc:sldMkLst>
        <pc:spChg chg="mod">
          <ac:chgData name="Alfred Asterjadhi" userId="39de57b9-85c0-4fd1-aaac-8ca2b6560ad0" providerId="ADAL" clId="{05D90715-F29C-4B30-B873-3743C7BBC737}" dt="2025-07-09T21:55:39.414" v="15865"/>
          <ac:spMkLst>
            <pc:docMk/>
            <pc:sldMk cId="2490009345" sldId="1565"/>
            <ac:spMk id="4" creationId="{554B9C5A-40DF-E4F3-9DDC-F58EFF507ADB}"/>
          </ac:spMkLst>
        </pc:spChg>
        <pc:spChg chg="mod">
          <ac:chgData name="Alfred Asterjadhi" userId="39de57b9-85c0-4fd1-aaac-8ca2b6560ad0" providerId="ADAL" clId="{05D90715-F29C-4B30-B873-3743C7BBC737}" dt="2025-07-27T16:07:33.275" v="17858"/>
          <ac:spMkLst>
            <pc:docMk/>
            <pc:sldMk cId="2490009345" sldId="1565"/>
            <ac:spMk id="5" creationId="{844EC400-B521-E354-2564-5DB427811652}"/>
          </ac:spMkLst>
        </pc:spChg>
        <pc:spChg chg="mod">
          <ac:chgData name="Alfred Asterjadhi" userId="39de57b9-85c0-4fd1-aaac-8ca2b6560ad0" providerId="ADAL" clId="{05D90715-F29C-4B30-B873-3743C7BBC737}" dt="2025-07-10T15:11:12.622" v="16069"/>
          <ac:spMkLst>
            <pc:docMk/>
            <pc:sldMk cId="2490009345" sldId="1565"/>
            <ac:spMk id="8" creationId="{ED2C1E8F-C92B-4929-F8D5-C9CF79934352}"/>
          </ac:spMkLst>
        </pc:spChg>
        <pc:spChg chg="mod">
          <ac:chgData name="Alfred Asterjadhi" userId="39de57b9-85c0-4fd1-aaac-8ca2b6560ad0" providerId="ADAL" clId="{05D90715-F29C-4B30-B873-3743C7BBC737}" dt="2025-07-01T18:28:41.863" v="15262" actId="20577"/>
          <ac:spMkLst>
            <pc:docMk/>
            <pc:sldMk cId="2490009345" sldId="1565"/>
            <ac:spMk id="13" creationId="{DA9F61AA-66CD-270B-B695-3E4EAFD07832}"/>
          </ac:spMkLst>
        </pc:spChg>
      </pc:sldChg>
      <pc:sldChg chg="modSp add del mod">
        <pc:chgData name="Alfred Asterjadhi" userId="39de57b9-85c0-4fd1-aaac-8ca2b6560ad0" providerId="ADAL" clId="{05D90715-F29C-4B30-B873-3743C7BBC737}" dt="2025-05-30T20:32:32.730" v="14026" actId="47"/>
        <pc:sldMkLst>
          <pc:docMk/>
          <pc:sldMk cId="319379620" sldId="1566"/>
        </pc:sldMkLst>
      </pc:sldChg>
      <pc:sldChg chg="add del">
        <pc:chgData name="Alfred Asterjadhi" userId="39de57b9-85c0-4fd1-aaac-8ca2b6560ad0" providerId="ADAL" clId="{05D90715-F29C-4B30-B873-3743C7BBC737}" dt="2025-05-30T19:16:42.484" v="14006" actId="47"/>
        <pc:sldMkLst>
          <pc:docMk/>
          <pc:sldMk cId="1382980464" sldId="1567"/>
        </pc:sldMkLst>
      </pc:sldChg>
      <pc:sldChg chg="modSp add mod">
        <pc:chgData name="Alfred Asterjadhi" userId="39de57b9-85c0-4fd1-aaac-8ca2b6560ad0" providerId="ADAL" clId="{05D90715-F29C-4B30-B873-3743C7BBC737}" dt="2025-07-10T15:12:15.434" v="16097"/>
        <pc:sldMkLst>
          <pc:docMk/>
          <pc:sldMk cId="1309713794" sldId="1568"/>
        </pc:sldMkLst>
        <pc:spChg chg="mod">
          <ac:chgData name="Alfred Asterjadhi" userId="39de57b9-85c0-4fd1-aaac-8ca2b6560ad0" providerId="ADAL" clId="{05D90715-F29C-4B30-B873-3743C7BBC737}" dt="2025-07-01T18:28:45.324" v="15264" actId="20577"/>
          <ac:spMkLst>
            <pc:docMk/>
            <pc:sldMk cId="1309713794" sldId="1568"/>
            <ac:spMk id="2" creationId="{F84D5D77-933A-A5A7-B5CD-27FD3C4C8ECC}"/>
          </ac:spMkLst>
        </pc:spChg>
        <pc:spChg chg="mod">
          <ac:chgData name="Alfred Asterjadhi" userId="39de57b9-85c0-4fd1-aaac-8ca2b6560ad0" providerId="ADAL" clId="{05D90715-F29C-4B30-B873-3743C7BBC737}" dt="2025-07-10T15:12:15.434" v="16097"/>
          <ac:spMkLst>
            <pc:docMk/>
            <pc:sldMk cId="1309713794" sldId="1568"/>
            <ac:spMk id="3" creationId="{B02B1BE4-95C7-314C-BA26-89DA35A999AF}"/>
          </ac:spMkLst>
        </pc:spChg>
        <pc:spChg chg="mod">
          <ac:chgData name="Alfred Asterjadhi" userId="39de57b9-85c0-4fd1-aaac-8ca2b6560ad0" providerId="ADAL" clId="{05D90715-F29C-4B30-B873-3743C7BBC737}" dt="2025-07-09T21:55:40.820" v="15866"/>
          <ac:spMkLst>
            <pc:docMk/>
            <pc:sldMk cId="1309713794" sldId="1568"/>
            <ac:spMk id="6" creationId="{F5D206BE-1D3A-7870-0ADB-FCF9FC2C415C}"/>
          </ac:spMkLst>
        </pc:spChg>
      </pc:sldChg>
      <pc:sldChg chg="modSp add mod">
        <pc:chgData name="Alfred Asterjadhi" userId="39de57b9-85c0-4fd1-aaac-8ca2b6560ad0" providerId="ADAL" clId="{05D90715-F29C-4B30-B873-3743C7BBC737}" dt="2025-07-09T21:55:19.805" v="15858" actId="20577"/>
        <pc:sldMkLst>
          <pc:docMk/>
          <pc:sldMk cId="1888893812" sldId="1569"/>
        </pc:sldMkLst>
        <pc:spChg chg="mod">
          <ac:chgData name="Alfred Asterjadhi" userId="39de57b9-85c0-4fd1-aaac-8ca2b6560ad0" providerId="ADAL" clId="{05D90715-F29C-4B30-B873-3743C7BBC737}" dt="2025-07-09T21:55:19.805" v="15858" actId="20577"/>
          <ac:spMkLst>
            <pc:docMk/>
            <pc:sldMk cId="1888893812" sldId="1569"/>
            <ac:spMk id="6" creationId="{B18F5F70-5F21-96C5-1D28-2FDA9B61649F}"/>
          </ac:spMkLst>
        </pc:spChg>
      </pc:sldChg>
      <pc:sldChg chg="modSp add mod">
        <pc:chgData name="Alfred Asterjadhi" userId="39de57b9-85c0-4fd1-aaac-8ca2b6560ad0" providerId="ADAL" clId="{05D90715-F29C-4B30-B873-3743C7BBC737}" dt="2025-07-10T15:13:07.953" v="16131"/>
        <pc:sldMkLst>
          <pc:docMk/>
          <pc:sldMk cId="774060272" sldId="1570"/>
        </pc:sldMkLst>
        <pc:spChg chg="mod">
          <ac:chgData name="Alfred Asterjadhi" userId="39de57b9-85c0-4fd1-aaac-8ca2b6560ad0" providerId="ADAL" clId="{05D90715-F29C-4B30-B873-3743C7BBC737}" dt="2025-07-01T18:28:48.721" v="15266" actId="20577"/>
          <ac:spMkLst>
            <pc:docMk/>
            <pc:sldMk cId="774060272" sldId="1570"/>
            <ac:spMk id="2" creationId="{76EC2177-793C-3992-1F43-12D35E4CDC86}"/>
          </ac:spMkLst>
        </pc:spChg>
        <pc:spChg chg="mod">
          <ac:chgData name="Alfred Asterjadhi" userId="39de57b9-85c0-4fd1-aaac-8ca2b6560ad0" providerId="ADAL" clId="{05D90715-F29C-4B30-B873-3743C7BBC737}" dt="2025-07-10T15:13:07.953" v="16131"/>
          <ac:spMkLst>
            <pc:docMk/>
            <pc:sldMk cId="774060272" sldId="1570"/>
            <ac:spMk id="3" creationId="{F41EF383-CDD2-C2B1-480D-420A8532056E}"/>
          </ac:spMkLst>
        </pc:spChg>
        <pc:spChg chg="mod">
          <ac:chgData name="Alfred Asterjadhi" userId="39de57b9-85c0-4fd1-aaac-8ca2b6560ad0" providerId="ADAL" clId="{05D90715-F29C-4B30-B873-3743C7BBC737}" dt="2025-07-09T21:55:42.271" v="15867"/>
          <ac:spMkLst>
            <pc:docMk/>
            <pc:sldMk cId="774060272" sldId="1570"/>
            <ac:spMk id="6" creationId="{34227F88-4B3C-59C5-F2E1-797D081FA7DA}"/>
          </ac:spMkLst>
        </pc:spChg>
      </pc:sldChg>
      <pc:sldChg chg="modSp add mod">
        <pc:chgData name="Alfred Asterjadhi" userId="39de57b9-85c0-4fd1-aaac-8ca2b6560ad0" providerId="ADAL" clId="{05D90715-F29C-4B30-B873-3743C7BBC737}" dt="2025-07-27T16:07:30.149" v="17857"/>
        <pc:sldMkLst>
          <pc:docMk/>
          <pc:sldMk cId="2954918416" sldId="1571"/>
        </pc:sldMkLst>
        <pc:spChg chg="mod">
          <ac:chgData name="Alfred Asterjadhi" userId="39de57b9-85c0-4fd1-aaac-8ca2b6560ad0" providerId="ADAL" clId="{05D90715-F29C-4B30-B873-3743C7BBC737}" dt="2025-07-01T18:28:54.361" v="15269" actId="20577"/>
          <ac:spMkLst>
            <pc:docMk/>
            <pc:sldMk cId="2954918416" sldId="1571"/>
            <ac:spMk id="2" creationId="{E8018158-78A1-94B0-9102-0AC3322AC730}"/>
          </ac:spMkLst>
        </pc:spChg>
        <pc:spChg chg="mod">
          <ac:chgData name="Alfred Asterjadhi" userId="39de57b9-85c0-4fd1-aaac-8ca2b6560ad0" providerId="ADAL" clId="{05D90715-F29C-4B30-B873-3743C7BBC737}" dt="2025-07-27T16:07:30.149" v="17857"/>
          <ac:spMkLst>
            <pc:docMk/>
            <pc:sldMk cId="2954918416" sldId="1571"/>
            <ac:spMk id="5" creationId="{71BD1EFC-0342-F274-C47B-3412035E7928}"/>
          </ac:spMkLst>
        </pc:spChg>
        <pc:spChg chg="mod">
          <ac:chgData name="Alfred Asterjadhi" userId="39de57b9-85c0-4fd1-aaac-8ca2b6560ad0" providerId="ADAL" clId="{05D90715-F29C-4B30-B873-3743C7BBC737}" dt="2025-07-09T21:56:05.726" v="15869" actId="313"/>
          <ac:spMkLst>
            <pc:docMk/>
            <pc:sldMk cId="2954918416" sldId="1571"/>
            <ac:spMk id="6" creationId="{581F10C8-B1AF-C047-D0E6-93F0159742B7}"/>
          </ac:spMkLst>
        </pc:spChg>
        <pc:spChg chg="mod">
          <ac:chgData name="Alfred Asterjadhi" userId="39de57b9-85c0-4fd1-aaac-8ca2b6560ad0" providerId="ADAL" clId="{05D90715-F29C-4B30-B873-3743C7BBC737}" dt="2025-07-10T15:14:59.402" v="16193"/>
          <ac:spMkLst>
            <pc:docMk/>
            <pc:sldMk cId="2954918416" sldId="1571"/>
            <ac:spMk id="10" creationId="{8337B50A-D43F-AC72-77D7-163A20ED7B26}"/>
          </ac:spMkLst>
        </pc:spChg>
      </pc:sldChg>
      <pc:sldChg chg="modSp add mod">
        <pc:chgData name="Alfred Asterjadhi" userId="39de57b9-85c0-4fd1-aaac-8ca2b6560ad0" providerId="ADAL" clId="{05D90715-F29C-4B30-B873-3743C7BBC737}" dt="2025-07-10T15:14:02.718" v="16163"/>
        <pc:sldMkLst>
          <pc:docMk/>
          <pc:sldMk cId="1852963487" sldId="1572"/>
        </pc:sldMkLst>
        <pc:spChg chg="mod">
          <ac:chgData name="Alfred Asterjadhi" userId="39de57b9-85c0-4fd1-aaac-8ca2b6560ad0" providerId="ADAL" clId="{05D90715-F29C-4B30-B873-3743C7BBC737}" dt="2025-07-01T18:28:51.518" v="15268" actId="20577"/>
          <ac:spMkLst>
            <pc:docMk/>
            <pc:sldMk cId="1852963487" sldId="1572"/>
            <ac:spMk id="2" creationId="{A371A7AC-BA85-D784-EB6E-A2F6459F544D}"/>
          </ac:spMkLst>
        </pc:spChg>
        <pc:spChg chg="mod">
          <ac:chgData name="Alfred Asterjadhi" userId="39de57b9-85c0-4fd1-aaac-8ca2b6560ad0" providerId="ADAL" clId="{05D90715-F29C-4B30-B873-3743C7BBC737}" dt="2025-07-10T15:14:02.718" v="16163"/>
          <ac:spMkLst>
            <pc:docMk/>
            <pc:sldMk cId="1852963487" sldId="1572"/>
            <ac:spMk id="3" creationId="{A3ED084B-8ACE-4DAA-A353-2E5BAFA14653}"/>
          </ac:spMkLst>
        </pc:spChg>
        <pc:spChg chg="mod">
          <ac:chgData name="Alfred Asterjadhi" userId="39de57b9-85c0-4fd1-aaac-8ca2b6560ad0" providerId="ADAL" clId="{05D90715-F29C-4B30-B873-3743C7BBC737}" dt="2025-07-09T21:56:04.303" v="15868" actId="313"/>
          <ac:spMkLst>
            <pc:docMk/>
            <pc:sldMk cId="1852963487" sldId="1572"/>
            <ac:spMk id="6" creationId="{DE6FFE8A-1D87-B131-E7CA-75553EB2FBE9}"/>
          </ac:spMkLst>
        </pc:spChg>
      </pc:sldChg>
      <pc:sldChg chg="modSp add mod">
        <pc:chgData name="Alfred Asterjadhi" userId="39de57b9-85c0-4fd1-aaac-8ca2b6560ad0" providerId="ADAL" clId="{05D90715-F29C-4B30-B873-3743C7BBC737}" dt="2025-07-27T16:07:28.440" v="17856"/>
        <pc:sldMkLst>
          <pc:docMk/>
          <pc:sldMk cId="580609384" sldId="1573"/>
        </pc:sldMkLst>
        <pc:spChg chg="mod">
          <ac:chgData name="Alfred Asterjadhi" userId="39de57b9-85c0-4fd1-aaac-8ca2b6560ad0" providerId="ADAL" clId="{05D90715-F29C-4B30-B873-3743C7BBC737}" dt="2025-07-01T18:28:56.723" v="15270" actId="20577"/>
          <ac:spMkLst>
            <pc:docMk/>
            <pc:sldMk cId="580609384" sldId="1573"/>
            <ac:spMk id="2" creationId="{C4984F0D-FE8E-B26F-489B-3249B7B874D8}"/>
          </ac:spMkLst>
        </pc:spChg>
        <pc:spChg chg="mod">
          <ac:chgData name="Alfred Asterjadhi" userId="39de57b9-85c0-4fd1-aaac-8ca2b6560ad0" providerId="ADAL" clId="{05D90715-F29C-4B30-B873-3743C7BBC737}" dt="2025-07-10T15:15:49.973" v="16232"/>
          <ac:spMkLst>
            <pc:docMk/>
            <pc:sldMk cId="580609384" sldId="1573"/>
            <ac:spMk id="3" creationId="{13FE478E-650D-88EF-F32C-C66050FD1961}"/>
          </ac:spMkLst>
        </pc:spChg>
        <pc:spChg chg="mod">
          <ac:chgData name="Alfred Asterjadhi" userId="39de57b9-85c0-4fd1-aaac-8ca2b6560ad0" providerId="ADAL" clId="{05D90715-F29C-4B30-B873-3743C7BBC737}" dt="2025-07-27T16:07:28.440" v="17856"/>
          <ac:spMkLst>
            <pc:docMk/>
            <pc:sldMk cId="580609384" sldId="1573"/>
            <ac:spMk id="5" creationId="{13CEA2B5-3E91-3C41-92C4-6B91114B8F90}"/>
          </ac:spMkLst>
        </pc:spChg>
        <pc:spChg chg="mod">
          <ac:chgData name="Alfred Asterjadhi" userId="39de57b9-85c0-4fd1-aaac-8ca2b6560ad0" providerId="ADAL" clId="{05D90715-F29C-4B30-B873-3743C7BBC737}" dt="2025-07-09T21:56:08.990" v="15870" actId="313"/>
          <ac:spMkLst>
            <pc:docMk/>
            <pc:sldMk cId="580609384" sldId="1573"/>
            <ac:spMk id="6" creationId="{BB2A6B47-3112-BAAD-4A68-6172E9C2133E}"/>
          </ac:spMkLst>
        </pc:spChg>
      </pc:sldChg>
      <pc:sldChg chg="modSp add mod">
        <pc:chgData name="Alfred Asterjadhi" userId="39de57b9-85c0-4fd1-aaac-8ca2b6560ad0" providerId="ADAL" clId="{05D90715-F29C-4B30-B873-3743C7BBC737}" dt="2025-07-27T16:07:27.231" v="17855"/>
        <pc:sldMkLst>
          <pc:docMk/>
          <pc:sldMk cId="1982189198" sldId="1574"/>
        </pc:sldMkLst>
        <pc:spChg chg="mod">
          <ac:chgData name="Alfred Asterjadhi" userId="39de57b9-85c0-4fd1-aaac-8ca2b6560ad0" providerId="ADAL" clId="{05D90715-F29C-4B30-B873-3743C7BBC737}" dt="2025-07-09T21:56:12.817" v="15871" actId="313"/>
          <ac:spMkLst>
            <pc:docMk/>
            <pc:sldMk cId="1982189198" sldId="1574"/>
            <ac:spMk id="4" creationId="{0473E08A-5A04-064B-E8B5-3744CD9453DD}"/>
          </ac:spMkLst>
        </pc:spChg>
        <pc:spChg chg="mod">
          <ac:chgData name="Alfred Asterjadhi" userId="39de57b9-85c0-4fd1-aaac-8ca2b6560ad0" providerId="ADAL" clId="{05D90715-F29C-4B30-B873-3743C7BBC737}" dt="2025-07-27T16:07:27.231" v="17855"/>
          <ac:spMkLst>
            <pc:docMk/>
            <pc:sldMk cId="1982189198" sldId="1574"/>
            <ac:spMk id="5" creationId="{8F68BCA2-555C-3267-A092-D79129C59D18}"/>
          </ac:spMkLst>
        </pc:spChg>
        <pc:spChg chg="mod">
          <ac:chgData name="Alfred Asterjadhi" userId="39de57b9-85c0-4fd1-aaac-8ca2b6560ad0" providerId="ADAL" clId="{05D90715-F29C-4B30-B873-3743C7BBC737}" dt="2025-07-10T15:16:45.046" v="16259"/>
          <ac:spMkLst>
            <pc:docMk/>
            <pc:sldMk cId="1982189198" sldId="1574"/>
            <ac:spMk id="8" creationId="{CB0BC47B-37CF-236C-BED4-23EDFC45AAA0}"/>
          </ac:spMkLst>
        </pc:spChg>
        <pc:spChg chg="mod">
          <ac:chgData name="Alfred Asterjadhi" userId="39de57b9-85c0-4fd1-aaac-8ca2b6560ad0" providerId="ADAL" clId="{05D90715-F29C-4B30-B873-3743C7BBC737}" dt="2025-07-10T15:16:01.479" v="16237" actId="20577"/>
          <ac:spMkLst>
            <pc:docMk/>
            <pc:sldMk cId="1982189198" sldId="1574"/>
            <ac:spMk id="13" creationId="{CB08771F-2E17-B5A0-B0FE-E4518D4A58E9}"/>
          </ac:spMkLst>
        </pc:spChg>
      </pc:sldChg>
      <pc:sldChg chg="modSp add mod">
        <pc:chgData name="Alfred Asterjadhi" userId="39de57b9-85c0-4fd1-aaac-8ca2b6560ad0" providerId="ADAL" clId="{05D90715-F29C-4B30-B873-3743C7BBC737}" dt="2025-07-27T16:07:26.082" v="17854"/>
        <pc:sldMkLst>
          <pc:docMk/>
          <pc:sldMk cId="3596882214" sldId="1575"/>
        </pc:sldMkLst>
        <pc:spChg chg="mod">
          <ac:chgData name="Alfred Asterjadhi" userId="39de57b9-85c0-4fd1-aaac-8ca2b6560ad0" providerId="ADAL" clId="{05D90715-F29C-4B30-B873-3743C7BBC737}" dt="2025-07-09T21:56:14.190" v="15872" actId="313"/>
          <ac:spMkLst>
            <pc:docMk/>
            <pc:sldMk cId="3596882214" sldId="1575"/>
            <ac:spMk id="4" creationId="{E85A5FAC-F4E2-9E66-CA46-6F5922BE0E64}"/>
          </ac:spMkLst>
        </pc:spChg>
        <pc:spChg chg="mod">
          <ac:chgData name="Alfred Asterjadhi" userId="39de57b9-85c0-4fd1-aaac-8ca2b6560ad0" providerId="ADAL" clId="{05D90715-F29C-4B30-B873-3743C7BBC737}" dt="2025-07-27T16:07:26.082" v="17854"/>
          <ac:spMkLst>
            <pc:docMk/>
            <pc:sldMk cId="3596882214" sldId="1575"/>
            <ac:spMk id="5" creationId="{3F57B438-5897-DAB5-C798-6760F80E7DF0}"/>
          </ac:spMkLst>
        </pc:spChg>
        <pc:spChg chg="mod">
          <ac:chgData name="Alfred Asterjadhi" userId="39de57b9-85c0-4fd1-aaac-8ca2b6560ad0" providerId="ADAL" clId="{05D90715-F29C-4B30-B873-3743C7BBC737}" dt="2025-07-10T15:20:18.333" v="16329"/>
          <ac:spMkLst>
            <pc:docMk/>
            <pc:sldMk cId="3596882214" sldId="1575"/>
            <ac:spMk id="8" creationId="{6C5864B8-EA36-3151-A04C-D7055A033966}"/>
          </ac:spMkLst>
        </pc:spChg>
        <pc:spChg chg="mod">
          <ac:chgData name="Alfred Asterjadhi" userId="39de57b9-85c0-4fd1-aaac-8ca2b6560ad0" providerId="ADAL" clId="{05D90715-F29C-4B30-B873-3743C7BBC737}" dt="2025-07-10T15:16:51.579" v="16264" actId="20577"/>
          <ac:spMkLst>
            <pc:docMk/>
            <pc:sldMk cId="3596882214" sldId="1575"/>
            <ac:spMk id="13" creationId="{C2316D5E-3E7A-E710-6F0C-DAA62A070DA5}"/>
          </ac:spMkLst>
        </pc:spChg>
      </pc:sldChg>
      <pc:sldChg chg="modSp add mod">
        <pc:chgData name="Alfred Asterjadhi" userId="39de57b9-85c0-4fd1-aaac-8ca2b6560ad0" providerId="ADAL" clId="{05D90715-F29C-4B30-B873-3743C7BBC737}" dt="2025-07-27T16:07:24.666" v="17853"/>
        <pc:sldMkLst>
          <pc:docMk/>
          <pc:sldMk cId="1362170746" sldId="1576"/>
        </pc:sldMkLst>
        <pc:spChg chg="mod">
          <ac:chgData name="Alfred Asterjadhi" userId="39de57b9-85c0-4fd1-aaac-8ca2b6560ad0" providerId="ADAL" clId="{05D90715-F29C-4B30-B873-3743C7BBC737}" dt="2025-07-09T21:56:15.181" v="15873" actId="313"/>
          <ac:spMkLst>
            <pc:docMk/>
            <pc:sldMk cId="1362170746" sldId="1576"/>
            <ac:spMk id="4" creationId="{B982FE10-7FE5-2C98-C693-EE784C05ED2D}"/>
          </ac:spMkLst>
        </pc:spChg>
        <pc:spChg chg="mod">
          <ac:chgData name="Alfred Asterjadhi" userId="39de57b9-85c0-4fd1-aaac-8ca2b6560ad0" providerId="ADAL" clId="{05D90715-F29C-4B30-B873-3743C7BBC737}" dt="2025-07-27T16:07:24.666" v="17853"/>
          <ac:spMkLst>
            <pc:docMk/>
            <pc:sldMk cId="1362170746" sldId="1576"/>
            <ac:spMk id="5" creationId="{D04D0234-3357-176D-32E7-4005E87F41D4}"/>
          </ac:spMkLst>
        </pc:spChg>
        <pc:spChg chg="mod">
          <ac:chgData name="Alfred Asterjadhi" userId="39de57b9-85c0-4fd1-aaac-8ca2b6560ad0" providerId="ADAL" clId="{05D90715-F29C-4B30-B873-3743C7BBC737}" dt="2025-07-10T15:23:13.567" v="16365"/>
          <ac:spMkLst>
            <pc:docMk/>
            <pc:sldMk cId="1362170746" sldId="1576"/>
            <ac:spMk id="8" creationId="{82572282-3867-9C43-BB42-EE49DA84C592}"/>
          </ac:spMkLst>
        </pc:spChg>
        <pc:spChg chg="mod">
          <ac:chgData name="Alfred Asterjadhi" userId="39de57b9-85c0-4fd1-aaac-8ca2b6560ad0" providerId="ADAL" clId="{05D90715-F29C-4B30-B873-3743C7BBC737}" dt="2025-07-10T15:20:26.417" v="16334" actId="20577"/>
          <ac:spMkLst>
            <pc:docMk/>
            <pc:sldMk cId="1362170746" sldId="1576"/>
            <ac:spMk id="13" creationId="{0F1592A9-52DC-03A5-58DF-031D7BD66D82}"/>
          </ac:spMkLst>
        </pc:spChg>
      </pc:sldChg>
      <pc:sldChg chg="modSp add mod">
        <pc:chgData name="Alfred Asterjadhi" userId="39de57b9-85c0-4fd1-aaac-8ca2b6560ad0" providerId="ADAL" clId="{05D90715-F29C-4B30-B873-3743C7BBC737}" dt="2025-07-27T16:07:23.461" v="17852"/>
        <pc:sldMkLst>
          <pc:docMk/>
          <pc:sldMk cId="536281672" sldId="1577"/>
        </pc:sldMkLst>
        <pc:spChg chg="mod">
          <ac:chgData name="Alfred Asterjadhi" userId="39de57b9-85c0-4fd1-aaac-8ca2b6560ad0" providerId="ADAL" clId="{05D90715-F29C-4B30-B873-3743C7BBC737}" dt="2025-07-09T21:56:15.981" v="15874" actId="313"/>
          <ac:spMkLst>
            <pc:docMk/>
            <pc:sldMk cId="536281672" sldId="1577"/>
            <ac:spMk id="4" creationId="{77720BD0-3BBE-55B8-1ABD-97A4FB99548B}"/>
          </ac:spMkLst>
        </pc:spChg>
        <pc:spChg chg="mod">
          <ac:chgData name="Alfred Asterjadhi" userId="39de57b9-85c0-4fd1-aaac-8ca2b6560ad0" providerId="ADAL" clId="{05D90715-F29C-4B30-B873-3743C7BBC737}" dt="2025-07-27T16:07:23.461" v="17852"/>
          <ac:spMkLst>
            <pc:docMk/>
            <pc:sldMk cId="536281672" sldId="1577"/>
            <ac:spMk id="5" creationId="{C17CBC6D-DC9A-DA3D-9F34-58CF426047A9}"/>
          </ac:spMkLst>
        </pc:spChg>
        <pc:spChg chg="mod">
          <ac:chgData name="Alfred Asterjadhi" userId="39de57b9-85c0-4fd1-aaac-8ca2b6560ad0" providerId="ADAL" clId="{05D90715-F29C-4B30-B873-3743C7BBC737}" dt="2025-07-10T15:24:01.055" v="16388"/>
          <ac:spMkLst>
            <pc:docMk/>
            <pc:sldMk cId="536281672" sldId="1577"/>
            <ac:spMk id="8" creationId="{25706374-CDE2-04D2-D74C-404515F5C196}"/>
          </ac:spMkLst>
        </pc:spChg>
        <pc:spChg chg="mod">
          <ac:chgData name="Alfred Asterjadhi" userId="39de57b9-85c0-4fd1-aaac-8ca2b6560ad0" providerId="ADAL" clId="{05D90715-F29C-4B30-B873-3743C7BBC737}" dt="2025-07-10T15:23:42.361" v="16382" actId="20577"/>
          <ac:spMkLst>
            <pc:docMk/>
            <pc:sldMk cId="536281672" sldId="1577"/>
            <ac:spMk id="13" creationId="{62D397CD-481B-A1E9-9514-671178736137}"/>
          </ac:spMkLst>
        </pc:spChg>
      </pc:sldChg>
      <pc:sldChg chg="modSp add mod">
        <pc:chgData name="Alfred Asterjadhi" userId="39de57b9-85c0-4fd1-aaac-8ca2b6560ad0" providerId="ADAL" clId="{05D90715-F29C-4B30-B873-3743C7BBC737}" dt="2025-07-27T16:07:22.155" v="17851"/>
        <pc:sldMkLst>
          <pc:docMk/>
          <pc:sldMk cId="2596229127" sldId="1578"/>
        </pc:sldMkLst>
        <pc:spChg chg="mod">
          <ac:chgData name="Alfred Asterjadhi" userId="39de57b9-85c0-4fd1-aaac-8ca2b6560ad0" providerId="ADAL" clId="{05D90715-F29C-4B30-B873-3743C7BBC737}" dt="2025-07-09T21:56:16.557" v="15875" actId="313"/>
          <ac:spMkLst>
            <pc:docMk/>
            <pc:sldMk cId="2596229127" sldId="1578"/>
            <ac:spMk id="4" creationId="{B792DF3F-A7A9-1595-C090-D523C3BA02A6}"/>
          </ac:spMkLst>
        </pc:spChg>
        <pc:spChg chg="mod">
          <ac:chgData name="Alfred Asterjadhi" userId="39de57b9-85c0-4fd1-aaac-8ca2b6560ad0" providerId="ADAL" clId="{05D90715-F29C-4B30-B873-3743C7BBC737}" dt="2025-07-27T16:07:22.155" v="17851"/>
          <ac:spMkLst>
            <pc:docMk/>
            <pc:sldMk cId="2596229127" sldId="1578"/>
            <ac:spMk id="5" creationId="{1730EEC4-CF27-9544-6E10-CFF38C2B5CEC}"/>
          </ac:spMkLst>
        </pc:spChg>
        <pc:spChg chg="mod">
          <ac:chgData name="Alfred Asterjadhi" userId="39de57b9-85c0-4fd1-aaac-8ca2b6560ad0" providerId="ADAL" clId="{05D90715-F29C-4B30-B873-3743C7BBC737}" dt="2025-07-10T15:24:39.137" v="16414"/>
          <ac:spMkLst>
            <pc:docMk/>
            <pc:sldMk cId="2596229127" sldId="1578"/>
            <ac:spMk id="8" creationId="{BFABADE4-3228-2587-1CA8-FA2B8C8EB689}"/>
          </ac:spMkLst>
        </pc:spChg>
        <pc:spChg chg="mod">
          <ac:chgData name="Alfred Asterjadhi" userId="39de57b9-85c0-4fd1-aaac-8ca2b6560ad0" providerId="ADAL" clId="{05D90715-F29C-4B30-B873-3743C7BBC737}" dt="2025-07-10T15:24:08.685" v="16393" actId="20577"/>
          <ac:spMkLst>
            <pc:docMk/>
            <pc:sldMk cId="2596229127" sldId="1578"/>
            <ac:spMk id="13" creationId="{D6CF2339-39ED-027B-93E8-066DA84916C2}"/>
          </ac:spMkLst>
        </pc:spChg>
      </pc:sldChg>
      <pc:sldChg chg="modSp add mod">
        <pc:chgData name="Alfred Asterjadhi" userId="39de57b9-85c0-4fd1-aaac-8ca2b6560ad0" providerId="ADAL" clId="{05D90715-F29C-4B30-B873-3743C7BBC737}" dt="2025-07-27T16:07:20.777" v="17850"/>
        <pc:sldMkLst>
          <pc:docMk/>
          <pc:sldMk cId="3519468814" sldId="1579"/>
        </pc:sldMkLst>
        <pc:spChg chg="mod">
          <ac:chgData name="Alfred Asterjadhi" userId="39de57b9-85c0-4fd1-aaac-8ca2b6560ad0" providerId="ADAL" clId="{05D90715-F29C-4B30-B873-3743C7BBC737}" dt="2025-07-09T21:56:17.135" v="15876" actId="313"/>
          <ac:spMkLst>
            <pc:docMk/>
            <pc:sldMk cId="3519468814" sldId="1579"/>
            <ac:spMk id="4" creationId="{795F7B9D-34B2-B120-B433-0E48B33F9E09}"/>
          </ac:spMkLst>
        </pc:spChg>
        <pc:spChg chg="mod">
          <ac:chgData name="Alfred Asterjadhi" userId="39de57b9-85c0-4fd1-aaac-8ca2b6560ad0" providerId="ADAL" clId="{05D90715-F29C-4B30-B873-3743C7BBC737}" dt="2025-07-27T16:07:20.777" v="17850"/>
          <ac:spMkLst>
            <pc:docMk/>
            <pc:sldMk cId="3519468814" sldId="1579"/>
            <ac:spMk id="5" creationId="{8C4306DE-C8D2-4AC9-AD79-76B4253668A8}"/>
          </ac:spMkLst>
        </pc:spChg>
        <pc:spChg chg="mod">
          <ac:chgData name="Alfred Asterjadhi" userId="39de57b9-85c0-4fd1-aaac-8ca2b6560ad0" providerId="ADAL" clId="{05D90715-F29C-4B30-B873-3743C7BBC737}" dt="2025-07-10T15:25:57.150" v="16454"/>
          <ac:spMkLst>
            <pc:docMk/>
            <pc:sldMk cId="3519468814" sldId="1579"/>
            <ac:spMk id="8" creationId="{7C52DA94-EB3A-41B4-2D4D-A421FAF6BE93}"/>
          </ac:spMkLst>
        </pc:spChg>
        <pc:spChg chg="mod">
          <ac:chgData name="Alfred Asterjadhi" userId="39de57b9-85c0-4fd1-aaac-8ca2b6560ad0" providerId="ADAL" clId="{05D90715-F29C-4B30-B873-3743C7BBC737}" dt="2025-07-10T15:24:45.029" v="16419" actId="20577"/>
          <ac:spMkLst>
            <pc:docMk/>
            <pc:sldMk cId="3519468814" sldId="1579"/>
            <ac:spMk id="13" creationId="{BE27C79F-B04C-F04E-904A-AB34E2D5A992}"/>
          </ac:spMkLst>
        </pc:spChg>
      </pc:sldChg>
      <pc:sldChg chg="modSp add mod">
        <pc:chgData name="Alfred Asterjadhi" userId="39de57b9-85c0-4fd1-aaac-8ca2b6560ad0" providerId="ADAL" clId="{05D90715-F29C-4B30-B873-3743C7BBC737}" dt="2025-07-27T16:07:19.189" v="17849"/>
        <pc:sldMkLst>
          <pc:docMk/>
          <pc:sldMk cId="1359119567" sldId="1580"/>
        </pc:sldMkLst>
        <pc:spChg chg="mod">
          <ac:chgData name="Alfred Asterjadhi" userId="39de57b9-85c0-4fd1-aaac-8ca2b6560ad0" providerId="ADAL" clId="{05D90715-F29C-4B30-B873-3743C7BBC737}" dt="2025-07-09T21:56:17.686" v="15877" actId="313"/>
          <ac:spMkLst>
            <pc:docMk/>
            <pc:sldMk cId="1359119567" sldId="1580"/>
            <ac:spMk id="4" creationId="{8EB9D088-B980-83B0-B758-A1C2DCAECAB4}"/>
          </ac:spMkLst>
        </pc:spChg>
        <pc:spChg chg="mod">
          <ac:chgData name="Alfred Asterjadhi" userId="39de57b9-85c0-4fd1-aaac-8ca2b6560ad0" providerId="ADAL" clId="{05D90715-F29C-4B30-B873-3743C7BBC737}" dt="2025-07-27T16:07:19.189" v="17849"/>
          <ac:spMkLst>
            <pc:docMk/>
            <pc:sldMk cId="1359119567" sldId="1580"/>
            <ac:spMk id="5" creationId="{BD60C1FD-95E2-4803-2CD3-A2933F271E29}"/>
          </ac:spMkLst>
        </pc:spChg>
        <pc:spChg chg="mod">
          <ac:chgData name="Alfred Asterjadhi" userId="39de57b9-85c0-4fd1-aaac-8ca2b6560ad0" providerId="ADAL" clId="{05D90715-F29C-4B30-B873-3743C7BBC737}" dt="2025-07-10T15:26:38.770" v="16485"/>
          <ac:spMkLst>
            <pc:docMk/>
            <pc:sldMk cId="1359119567" sldId="1580"/>
            <ac:spMk id="8" creationId="{6F9E5AC7-CBF8-9625-9B08-1711423F0316}"/>
          </ac:spMkLst>
        </pc:spChg>
        <pc:spChg chg="mod">
          <ac:chgData name="Alfred Asterjadhi" userId="39de57b9-85c0-4fd1-aaac-8ca2b6560ad0" providerId="ADAL" clId="{05D90715-F29C-4B30-B873-3743C7BBC737}" dt="2025-07-10T15:26:02.886" v="16459" actId="20577"/>
          <ac:spMkLst>
            <pc:docMk/>
            <pc:sldMk cId="1359119567" sldId="1580"/>
            <ac:spMk id="13" creationId="{91BEE262-995A-7316-8058-832D6B9777F1}"/>
          </ac:spMkLst>
        </pc:spChg>
      </pc:sldChg>
      <pc:sldChg chg="modSp add mod">
        <pc:chgData name="Alfred Asterjadhi" userId="39de57b9-85c0-4fd1-aaac-8ca2b6560ad0" providerId="ADAL" clId="{05D90715-F29C-4B30-B873-3743C7BBC737}" dt="2025-07-27T16:07:17.027" v="17848"/>
        <pc:sldMkLst>
          <pc:docMk/>
          <pc:sldMk cId="1012914616" sldId="1581"/>
        </pc:sldMkLst>
        <pc:spChg chg="mod">
          <ac:chgData name="Alfred Asterjadhi" userId="39de57b9-85c0-4fd1-aaac-8ca2b6560ad0" providerId="ADAL" clId="{05D90715-F29C-4B30-B873-3743C7BBC737}" dt="2025-07-09T21:56:18.314" v="15878" actId="313"/>
          <ac:spMkLst>
            <pc:docMk/>
            <pc:sldMk cId="1012914616" sldId="1581"/>
            <ac:spMk id="4" creationId="{29F427CF-62A6-1135-088C-B84D980EC358}"/>
          </ac:spMkLst>
        </pc:spChg>
        <pc:spChg chg="mod">
          <ac:chgData name="Alfred Asterjadhi" userId="39de57b9-85c0-4fd1-aaac-8ca2b6560ad0" providerId="ADAL" clId="{05D90715-F29C-4B30-B873-3743C7BBC737}" dt="2025-07-27T16:07:17.027" v="17848"/>
          <ac:spMkLst>
            <pc:docMk/>
            <pc:sldMk cId="1012914616" sldId="1581"/>
            <ac:spMk id="5" creationId="{79232C7F-0008-2F6E-A495-839F135FD628}"/>
          </ac:spMkLst>
        </pc:spChg>
        <pc:spChg chg="mod">
          <ac:chgData name="Alfred Asterjadhi" userId="39de57b9-85c0-4fd1-aaac-8ca2b6560ad0" providerId="ADAL" clId="{05D90715-F29C-4B30-B873-3743C7BBC737}" dt="2025-07-10T15:27:16.824" v="16513"/>
          <ac:spMkLst>
            <pc:docMk/>
            <pc:sldMk cId="1012914616" sldId="1581"/>
            <ac:spMk id="8" creationId="{1EE7ABA0-6F2C-ACB5-0602-EB7CE8964549}"/>
          </ac:spMkLst>
        </pc:spChg>
        <pc:spChg chg="mod">
          <ac:chgData name="Alfred Asterjadhi" userId="39de57b9-85c0-4fd1-aaac-8ca2b6560ad0" providerId="ADAL" clId="{05D90715-F29C-4B30-B873-3743C7BBC737}" dt="2025-07-10T15:26:46.038" v="16490" actId="20577"/>
          <ac:spMkLst>
            <pc:docMk/>
            <pc:sldMk cId="1012914616" sldId="1581"/>
            <ac:spMk id="13" creationId="{1AA6F7B2-2A84-9454-9AAE-BCF9066496E5}"/>
          </ac:spMkLst>
        </pc:spChg>
      </pc:sldChg>
      <pc:sldChg chg="modSp add mod">
        <pc:chgData name="Alfred Asterjadhi" userId="39de57b9-85c0-4fd1-aaac-8ca2b6560ad0" providerId="ADAL" clId="{05D90715-F29C-4B30-B873-3743C7BBC737}" dt="2025-07-10T15:27:59.906" v="16553"/>
        <pc:sldMkLst>
          <pc:docMk/>
          <pc:sldMk cId="2255905565" sldId="1582"/>
        </pc:sldMkLst>
        <pc:spChg chg="mod">
          <ac:chgData name="Alfred Asterjadhi" userId="39de57b9-85c0-4fd1-aaac-8ca2b6560ad0" providerId="ADAL" clId="{05D90715-F29C-4B30-B873-3743C7BBC737}" dt="2025-07-01T18:29:19.347" v="15282" actId="20577"/>
          <ac:spMkLst>
            <pc:docMk/>
            <pc:sldMk cId="2255905565" sldId="1582"/>
            <ac:spMk id="2" creationId="{AFAE3A0A-8881-D91D-670D-198DDB92F6FC}"/>
          </ac:spMkLst>
        </pc:spChg>
        <pc:spChg chg="mod">
          <ac:chgData name="Alfred Asterjadhi" userId="39de57b9-85c0-4fd1-aaac-8ca2b6560ad0" providerId="ADAL" clId="{05D90715-F29C-4B30-B873-3743C7BBC737}" dt="2025-07-10T15:27:59.906" v="16553"/>
          <ac:spMkLst>
            <pc:docMk/>
            <pc:sldMk cId="2255905565" sldId="1582"/>
            <ac:spMk id="3" creationId="{8174A556-5620-0D76-3F63-DE74BE37691E}"/>
          </ac:spMkLst>
        </pc:spChg>
        <pc:spChg chg="mod">
          <ac:chgData name="Alfred Asterjadhi" userId="39de57b9-85c0-4fd1-aaac-8ca2b6560ad0" providerId="ADAL" clId="{05D90715-F29C-4B30-B873-3743C7BBC737}" dt="2025-07-09T21:56:21.509" v="15879" actId="313"/>
          <ac:spMkLst>
            <pc:docMk/>
            <pc:sldMk cId="2255905565" sldId="1582"/>
            <ac:spMk id="6" creationId="{2612C585-D53C-2F40-A628-24CF72283E17}"/>
          </ac:spMkLst>
        </pc:spChg>
      </pc:sldChg>
      <pc:sldChg chg="modSp add mod">
        <pc:chgData name="Alfred Asterjadhi" userId="39de57b9-85c0-4fd1-aaac-8ca2b6560ad0" providerId="ADAL" clId="{05D90715-F29C-4B30-B873-3743C7BBC737}" dt="2025-07-10T15:28:53.352" v="16589"/>
        <pc:sldMkLst>
          <pc:docMk/>
          <pc:sldMk cId="2976101591" sldId="1583"/>
        </pc:sldMkLst>
        <pc:spChg chg="mod">
          <ac:chgData name="Alfred Asterjadhi" userId="39de57b9-85c0-4fd1-aaac-8ca2b6560ad0" providerId="ADAL" clId="{05D90715-F29C-4B30-B873-3743C7BBC737}" dt="2025-07-01T18:29:21.262" v="15283" actId="20577"/>
          <ac:spMkLst>
            <pc:docMk/>
            <pc:sldMk cId="2976101591" sldId="1583"/>
            <ac:spMk id="2" creationId="{CE79186E-6CAC-67DB-2DFF-8B587BA5E0BE}"/>
          </ac:spMkLst>
        </pc:spChg>
        <pc:spChg chg="mod">
          <ac:chgData name="Alfred Asterjadhi" userId="39de57b9-85c0-4fd1-aaac-8ca2b6560ad0" providerId="ADAL" clId="{05D90715-F29C-4B30-B873-3743C7BBC737}" dt="2025-07-10T15:28:53.352" v="16589"/>
          <ac:spMkLst>
            <pc:docMk/>
            <pc:sldMk cId="2976101591" sldId="1583"/>
            <ac:spMk id="3" creationId="{BC7DFEEA-75F8-E6F5-61DD-16256FF2D5BA}"/>
          </ac:spMkLst>
        </pc:spChg>
        <pc:spChg chg="mod">
          <ac:chgData name="Alfred Asterjadhi" userId="39de57b9-85c0-4fd1-aaac-8ca2b6560ad0" providerId="ADAL" clId="{05D90715-F29C-4B30-B873-3743C7BBC737}" dt="2025-07-09T21:56:23.585" v="15880" actId="313"/>
          <ac:spMkLst>
            <pc:docMk/>
            <pc:sldMk cId="2976101591" sldId="1583"/>
            <ac:spMk id="6" creationId="{95CBBE7A-2313-6716-06D0-8CFCDBF4647A}"/>
          </ac:spMkLst>
        </pc:spChg>
      </pc:sldChg>
      <pc:sldChg chg="new del">
        <pc:chgData name="Alfred Asterjadhi" userId="39de57b9-85c0-4fd1-aaac-8ca2b6560ad0" providerId="ADAL" clId="{05D90715-F29C-4B30-B873-3743C7BBC737}" dt="2025-07-01T18:22:41.594" v="15176" actId="47"/>
        <pc:sldMkLst>
          <pc:docMk/>
          <pc:sldMk cId="1254079650" sldId="1584"/>
        </pc:sldMkLst>
      </pc:sldChg>
      <pc:sldChg chg="add del">
        <pc:chgData name="Alfred Asterjadhi" userId="39de57b9-85c0-4fd1-aaac-8ca2b6560ad0" providerId="ADAL" clId="{05D90715-F29C-4B30-B873-3743C7BBC737}" dt="2025-07-08T17:25:49.594" v="15428" actId="47"/>
        <pc:sldMkLst>
          <pc:docMk/>
          <pc:sldMk cId="3856195126" sldId="1584"/>
        </pc:sldMkLst>
      </pc:sldChg>
      <pc:sldChg chg="modSp add del mod">
        <pc:chgData name="Alfred Asterjadhi" userId="39de57b9-85c0-4fd1-aaac-8ca2b6560ad0" providerId="ADAL" clId="{05D90715-F29C-4B30-B873-3743C7BBC737}" dt="2025-07-01T18:25:48.085" v="15237" actId="2696"/>
        <pc:sldMkLst>
          <pc:docMk/>
          <pc:sldMk cId="500888621" sldId="1585"/>
        </pc:sldMkLst>
      </pc:sldChg>
      <pc:sldChg chg="modSp add mod">
        <pc:chgData name="Alfred Asterjadhi" userId="39de57b9-85c0-4fd1-aaac-8ca2b6560ad0" providerId="ADAL" clId="{05D90715-F29C-4B30-B873-3743C7BBC737}" dt="2025-07-27T16:07:14.557" v="17847"/>
        <pc:sldMkLst>
          <pc:docMk/>
          <pc:sldMk cId="3678876146" sldId="1585"/>
        </pc:sldMkLst>
        <pc:spChg chg="mod">
          <ac:chgData name="Alfred Asterjadhi" userId="39de57b9-85c0-4fd1-aaac-8ca2b6560ad0" providerId="ADAL" clId="{05D90715-F29C-4B30-B873-3743C7BBC737}" dt="2025-07-09T21:56:24.334" v="15881" actId="313"/>
          <ac:spMkLst>
            <pc:docMk/>
            <pc:sldMk cId="3678876146" sldId="1585"/>
            <ac:spMk id="4" creationId="{B91513B6-C4ED-8302-6971-8D1D3E4CFFCA}"/>
          </ac:spMkLst>
        </pc:spChg>
        <pc:spChg chg="mod">
          <ac:chgData name="Alfred Asterjadhi" userId="39de57b9-85c0-4fd1-aaac-8ca2b6560ad0" providerId="ADAL" clId="{05D90715-F29C-4B30-B873-3743C7BBC737}" dt="2025-07-27T16:07:14.557" v="17847"/>
          <ac:spMkLst>
            <pc:docMk/>
            <pc:sldMk cId="3678876146" sldId="1585"/>
            <ac:spMk id="5" creationId="{2CDFCFB9-5CAB-8B2D-1931-2E9E4FA8A92B}"/>
          </ac:spMkLst>
        </pc:spChg>
        <pc:spChg chg="mod">
          <ac:chgData name="Alfred Asterjadhi" userId="39de57b9-85c0-4fd1-aaac-8ca2b6560ad0" providerId="ADAL" clId="{05D90715-F29C-4B30-B873-3743C7BBC737}" dt="2025-07-10T15:29:30.285" v="16611"/>
          <ac:spMkLst>
            <pc:docMk/>
            <pc:sldMk cId="3678876146" sldId="1585"/>
            <ac:spMk id="8" creationId="{C8E5325C-81EC-6148-8117-C98CB5FF22F1}"/>
          </ac:spMkLst>
        </pc:spChg>
        <pc:spChg chg="mod">
          <ac:chgData name="Alfred Asterjadhi" userId="39de57b9-85c0-4fd1-aaac-8ca2b6560ad0" providerId="ADAL" clId="{05D90715-F29C-4B30-B873-3743C7BBC737}" dt="2025-07-01T18:29:23.148" v="15284" actId="20577"/>
          <ac:spMkLst>
            <pc:docMk/>
            <pc:sldMk cId="3678876146" sldId="1585"/>
            <ac:spMk id="13" creationId="{9BBEF364-4AF3-4DCF-0E7A-AB6DA1C7F7F5}"/>
          </ac:spMkLst>
        </pc:spChg>
      </pc:sldChg>
      <pc:sldChg chg="add del">
        <pc:chgData name="Alfred Asterjadhi" userId="39de57b9-85c0-4fd1-aaac-8ca2b6560ad0" providerId="ADAL" clId="{05D90715-F29C-4B30-B873-3743C7BBC737}" dt="2025-07-08T17:25:55.094" v="15429" actId="47"/>
        <pc:sldMkLst>
          <pc:docMk/>
          <pc:sldMk cId="2677837675" sldId="1586"/>
        </pc:sldMkLst>
      </pc:sldChg>
      <pc:sldChg chg="modSp add del mod">
        <pc:chgData name="Alfred Asterjadhi" userId="39de57b9-85c0-4fd1-aaac-8ca2b6560ad0" providerId="ADAL" clId="{05D90715-F29C-4B30-B873-3743C7BBC737}" dt="2025-07-01T18:25:48.085" v="15237" actId="2696"/>
        <pc:sldMkLst>
          <pc:docMk/>
          <pc:sldMk cId="1460311011" sldId="1587"/>
        </pc:sldMkLst>
      </pc:sldChg>
      <pc:sldChg chg="modSp add mod">
        <pc:chgData name="Alfred Asterjadhi" userId="39de57b9-85c0-4fd1-aaac-8ca2b6560ad0" providerId="ADAL" clId="{05D90715-F29C-4B30-B873-3743C7BBC737}" dt="2025-07-27T16:07:12.387" v="17846"/>
        <pc:sldMkLst>
          <pc:docMk/>
          <pc:sldMk cId="4092876946" sldId="1587"/>
        </pc:sldMkLst>
        <pc:spChg chg="mod">
          <ac:chgData name="Alfred Asterjadhi" userId="39de57b9-85c0-4fd1-aaac-8ca2b6560ad0" providerId="ADAL" clId="{05D90715-F29C-4B30-B873-3743C7BBC737}" dt="2025-07-09T21:56:25.214" v="15882" actId="313"/>
          <ac:spMkLst>
            <pc:docMk/>
            <pc:sldMk cId="4092876946" sldId="1587"/>
            <ac:spMk id="4" creationId="{155F7956-241C-7F1B-B948-089A58F9EC0D}"/>
          </ac:spMkLst>
        </pc:spChg>
        <pc:spChg chg="mod">
          <ac:chgData name="Alfred Asterjadhi" userId="39de57b9-85c0-4fd1-aaac-8ca2b6560ad0" providerId="ADAL" clId="{05D90715-F29C-4B30-B873-3743C7BBC737}" dt="2025-07-27T16:07:12.387" v="17846"/>
          <ac:spMkLst>
            <pc:docMk/>
            <pc:sldMk cId="4092876946" sldId="1587"/>
            <ac:spMk id="5" creationId="{348F0503-45B7-28A5-BA06-0324AE646777}"/>
          </ac:spMkLst>
        </pc:spChg>
        <pc:spChg chg="mod">
          <ac:chgData name="Alfred Asterjadhi" userId="39de57b9-85c0-4fd1-aaac-8ca2b6560ad0" providerId="ADAL" clId="{05D90715-F29C-4B30-B873-3743C7BBC737}" dt="2025-07-10T15:30:09.976" v="16629"/>
          <ac:spMkLst>
            <pc:docMk/>
            <pc:sldMk cId="4092876946" sldId="1587"/>
            <ac:spMk id="8" creationId="{B4D64FE9-E468-5C05-529F-7380E0016C81}"/>
          </ac:spMkLst>
        </pc:spChg>
        <pc:spChg chg="mod">
          <ac:chgData name="Alfred Asterjadhi" userId="39de57b9-85c0-4fd1-aaac-8ca2b6560ad0" providerId="ADAL" clId="{05D90715-F29C-4B30-B873-3743C7BBC737}" dt="2025-07-01T18:29:25.073" v="15285" actId="20577"/>
          <ac:spMkLst>
            <pc:docMk/>
            <pc:sldMk cId="4092876946" sldId="1587"/>
            <ac:spMk id="13" creationId="{D8CB8E7E-50E7-8DC7-996B-C4F5456D5C16}"/>
          </ac:spMkLst>
        </pc:spChg>
      </pc:sldChg>
      <pc:sldChg chg="addSp modSp add mod ord">
        <pc:chgData name="Alfred Asterjadhi" userId="39de57b9-85c0-4fd1-aaac-8ca2b6560ad0" providerId="ADAL" clId="{05D90715-F29C-4B30-B873-3743C7BBC737}" dt="2025-07-28T15:16:26.278" v="18651"/>
        <pc:sldMkLst>
          <pc:docMk/>
          <pc:sldMk cId="4163076935" sldId="1588"/>
        </pc:sldMkLst>
        <pc:spChg chg="mod">
          <ac:chgData name="Alfred Asterjadhi" userId="39de57b9-85c0-4fd1-aaac-8ca2b6560ad0" providerId="ADAL" clId="{05D90715-F29C-4B30-B873-3743C7BBC737}" dt="2025-07-08T17:26:32.142" v="15440" actId="207"/>
          <ac:spMkLst>
            <pc:docMk/>
            <pc:sldMk cId="4163076935" sldId="1588"/>
            <ac:spMk id="2" creationId="{83FC125C-8610-52BB-55A2-EE143177F90D}"/>
          </ac:spMkLst>
        </pc:spChg>
        <pc:spChg chg="mod">
          <ac:chgData name="Alfred Asterjadhi" userId="39de57b9-85c0-4fd1-aaac-8ca2b6560ad0" providerId="ADAL" clId="{05D90715-F29C-4B30-B873-3743C7BBC737}" dt="2025-07-28T15:16:26.278" v="18651"/>
          <ac:spMkLst>
            <pc:docMk/>
            <pc:sldMk cId="4163076935" sldId="1588"/>
            <ac:spMk id="3" creationId="{5B42BAD9-8685-9FD6-63E8-E4E9EE1738F4}"/>
          </ac:spMkLst>
        </pc:spChg>
        <pc:spChg chg="mod">
          <ac:chgData name="Alfred Asterjadhi" userId="39de57b9-85c0-4fd1-aaac-8ca2b6560ad0" providerId="ADAL" clId="{05D90715-F29C-4B30-B873-3743C7BBC737}" dt="2025-07-09T21:56:28.607" v="15884" actId="313"/>
          <ac:spMkLst>
            <pc:docMk/>
            <pc:sldMk cId="4163076935" sldId="1588"/>
            <ac:spMk id="6" creationId="{414E812E-1D35-C13D-343E-0E7F2E475DFC}"/>
          </ac:spMkLst>
        </pc:spChg>
      </pc:sldChg>
      <pc:sldChg chg="modSp add mod ord">
        <pc:chgData name="Alfred Asterjadhi" userId="39de57b9-85c0-4fd1-aaac-8ca2b6560ad0" providerId="ADAL" clId="{05D90715-F29C-4B30-B873-3743C7BBC737}" dt="2025-07-28T15:17:43.698" v="18686"/>
        <pc:sldMkLst>
          <pc:docMk/>
          <pc:sldMk cId="325668869" sldId="1589"/>
        </pc:sldMkLst>
        <pc:spChg chg="mod">
          <ac:chgData name="Alfred Asterjadhi" userId="39de57b9-85c0-4fd1-aaac-8ca2b6560ad0" providerId="ADAL" clId="{05D90715-F29C-4B30-B873-3743C7BBC737}" dt="2025-07-08T17:26:52.655" v="15453" actId="20577"/>
          <ac:spMkLst>
            <pc:docMk/>
            <pc:sldMk cId="325668869" sldId="1589"/>
            <ac:spMk id="2" creationId="{8836FEE0-EE19-0379-7893-04500BCF0B14}"/>
          </ac:spMkLst>
        </pc:spChg>
        <pc:spChg chg="mod">
          <ac:chgData name="Alfred Asterjadhi" userId="39de57b9-85c0-4fd1-aaac-8ca2b6560ad0" providerId="ADAL" clId="{05D90715-F29C-4B30-B873-3743C7BBC737}" dt="2025-07-28T15:17:43.698" v="18686"/>
          <ac:spMkLst>
            <pc:docMk/>
            <pc:sldMk cId="325668869" sldId="1589"/>
            <ac:spMk id="3" creationId="{C566A6F8-ABC4-2FF8-FE7A-3CD01BF930B6}"/>
          </ac:spMkLst>
        </pc:spChg>
        <pc:spChg chg="mod">
          <ac:chgData name="Alfred Asterjadhi" userId="39de57b9-85c0-4fd1-aaac-8ca2b6560ad0" providerId="ADAL" clId="{05D90715-F29C-4B30-B873-3743C7BBC737}" dt="2025-07-09T21:56:29.213" v="15885" actId="313"/>
          <ac:spMkLst>
            <pc:docMk/>
            <pc:sldMk cId="325668869" sldId="1589"/>
            <ac:spMk id="6" creationId="{1E99855F-D914-25F3-50CA-9B0677BCBB71}"/>
          </ac:spMkLst>
        </pc:spChg>
      </pc:sldChg>
      <pc:sldChg chg="new del">
        <pc:chgData name="Alfred Asterjadhi" userId="39de57b9-85c0-4fd1-aaac-8ca2b6560ad0" providerId="ADAL" clId="{05D90715-F29C-4B30-B873-3743C7BBC737}" dt="2025-07-08T17:22:59.474" v="15365" actId="47"/>
        <pc:sldMkLst>
          <pc:docMk/>
          <pc:sldMk cId="3782529006" sldId="1589"/>
        </pc:sldMkLst>
      </pc:sldChg>
      <pc:sldChg chg="modSp add mod ord">
        <pc:chgData name="Alfred Asterjadhi" userId="39de57b9-85c0-4fd1-aaac-8ca2b6560ad0" providerId="ADAL" clId="{05D90715-F29C-4B30-B873-3743C7BBC737}" dt="2025-07-28T15:18:43.774" v="18707"/>
        <pc:sldMkLst>
          <pc:docMk/>
          <pc:sldMk cId="2086623221" sldId="1590"/>
        </pc:sldMkLst>
        <pc:spChg chg="mod">
          <ac:chgData name="Alfred Asterjadhi" userId="39de57b9-85c0-4fd1-aaac-8ca2b6560ad0" providerId="ADAL" clId="{05D90715-F29C-4B30-B873-3743C7BBC737}" dt="2025-07-09T21:56:29.789" v="15886" actId="313"/>
          <ac:spMkLst>
            <pc:docMk/>
            <pc:sldMk cId="2086623221" sldId="1590"/>
            <ac:spMk id="4" creationId="{FBB21188-C99F-9260-6E8C-09D80AB5A31B}"/>
          </ac:spMkLst>
        </pc:spChg>
        <pc:spChg chg="mod">
          <ac:chgData name="Alfred Asterjadhi" userId="39de57b9-85c0-4fd1-aaac-8ca2b6560ad0" providerId="ADAL" clId="{05D90715-F29C-4B30-B873-3743C7BBC737}" dt="2025-07-27T16:07:08.266" v="17845"/>
          <ac:spMkLst>
            <pc:docMk/>
            <pc:sldMk cId="2086623221" sldId="1590"/>
            <ac:spMk id="5" creationId="{39170F2F-A803-2742-E9FF-9F08F91398B1}"/>
          </ac:spMkLst>
        </pc:spChg>
        <pc:spChg chg="mod">
          <ac:chgData name="Alfred Asterjadhi" userId="39de57b9-85c0-4fd1-aaac-8ca2b6560ad0" providerId="ADAL" clId="{05D90715-F29C-4B30-B873-3743C7BBC737}" dt="2025-07-28T15:18:43.774" v="18707"/>
          <ac:spMkLst>
            <pc:docMk/>
            <pc:sldMk cId="2086623221" sldId="1590"/>
            <ac:spMk id="8" creationId="{A199A363-6DFB-7CB4-4BDC-A8996884D1CE}"/>
          </ac:spMkLst>
        </pc:spChg>
        <pc:spChg chg="mod">
          <ac:chgData name="Alfred Asterjadhi" userId="39de57b9-85c0-4fd1-aaac-8ca2b6560ad0" providerId="ADAL" clId="{05D90715-F29C-4B30-B873-3743C7BBC737}" dt="2025-07-08T17:28:34.884" v="15493" actId="207"/>
          <ac:spMkLst>
            <pc:docMk/>
            <pc:sldMk cId="2086623221" sldId="1590"/>
            <ac:spMk id="13" creationId="{94059249-0D60-01C8-46CA-F8AC38CACE17}"/>
          </ac:spMkLst>
        </pc:spChg>
      </pc:sldChg>
      <pc:sldChg chg="modSp add mod">
        <pc:chgData name="Alfred Asterjadhi" userId="39de57b9-85c0-4fd1-aaac-8ca2b6560ad0" providerId="ADAL" clId="{05D90715-F29C-4B30-B873-3743C7BBC737}" dt="2025-07-09T21:56:27.782" v="15883" actId="313"/>
        <pc:sldMkLst>
          <pc:docMk/>
          <pc:sldMk cId="1780597543" sldId="1591"/>
        </pc:sldMkLst>
        <pc:spChg chg="mod">
          <ac:chgData name="Alfred Asterjadhi" userId="39de57b9-85c0-4fd1-aaac-8ca2b6560ad0" providerId="ADAL" clId="{05D90715-F29C-4B30-B873-3743C7BBC737}" dt="2025-07-09T21:56:27.782" v="15883" actId="313"/>
          <ac:spMkLst>
            <pc:docMk/>
            <pc:sldMk cId="1780597543" sldId="1591"/>
            <ac:spMk id="6" creationId="{4BA2786F-0462-8050-E407-F016EA87CCA0}"/>
          </ac:spMkLst>
        </pc:spChg>
        <pc:spChg chg="mod">
          <ac:chgData name="Alfred Asterjadhi" userId="39de57b9-85c0-4fd1-aaac-8ca2b6560ad0" providerId="ADAL" clId="{05D90715-F29C-4B30-B873-3743C7BBC737}" dt="2025-07-08T17:25:37.793" v="15421" actId="20577"/>
          <ac:spMkLst>
            <pc:docMk/>
            <pc:sldMk cId="1780597543" sldId="1591"/>
            <ac:spMk id="7" creationId="{8F1D5D25-6354-96DD-7F7F-5FE8DE8B43B9}"/>
          </ac:spMkLst>
        </pc:spChg>
      </pc:sldChg>
      <pc:sldChg chg="modSp add mod">
        <pc:chgData name="Alfred Asterjadhi" userId="39de57b9-85c0-4fd1-aaac-8ca2b6560ad0" providerId="ADAL" clId="{05D90715-F29C-4B30-B873-3743C7BBC737}" dt="2025-07-28T15:19:46.596" v="18729"/>
        <pc:sldMkLst>
          <pc:docMk/>
          <pc:sldMk cId="1508054940" sldId="1592"/>
        </pc:sldMkLst>
        <pc:spChg chg="mod">
          <ac:chgData name="Alfred Asterjadhi" userId="39de57b9-85c0-4fd1-aaac-8ca2b6560ad0" providerId="ADAL" clId="{05D90715-F29C-4B30-B873-3743C7BBC737}" dt="2025-07-09T21:56:30.662" v="15887" actId="313"/>
          <ac:spMkLst>
            <pc:docMk/>
            <pc:sldMk cId="1508054940" sldId="1592"/>
            <ac:spMk id="4" creationId="{F1097CF2-2D2E-9EEC-88CD-FD2FE6BBF7D1}"/>
          </ac:spMkLst>
        </pc:spChg>
        <pc:spChg chg="mod">
          <ac:chgData name="Alfred Asterjadhi" userId="39de57b9-85c0-4fd1-aaac-8ca2b6560ad0" providerId="ADAL" clId="{05D90715-F29C-4B30-B873-3743C7BBC737}" dt="2025-07-27T16:07:07.088" v="17844"/>
          <ac:spMkLst>
            <pc:docMk/>
            <pc:sldMk cId="1508054940" sldId="1592"/>
            <ac:spMk id="5" creationId="{2A400903-22E6-C338-06CB-6D5AC4496BBF}"/>
          </ac:spMkLst>
        </pc:spChg>
        <pc:spChg chg="mod">
          <ac:chgData name="Alfred Asterjadhi" userId="39de57b9-85c0-4fd1-aaac-8ca2b6560ad0" providerId="ADAL" clId="{05D90715-F29C-4B30-B873-3743C7BBC737}" dt="2025-07-28T15:19:46.596" v="18729"/>
          <ac:spMkLst>
            <pc:docMk/>
            <pc:sldMk cId="1508054940" sldId="1592"/>
            <ac:spMk id="8" creationId="{96B96EBA-1AF1-B4EB-5DFD-D0E1570858CB}"/>
          </ac:spMkLst>
        </pc:spChg>
        <pc:spChg chg="mod">
          <ac:chgData name="Alfred Asterjadhi" userId="39de57b9-85c0-4fd1-aaac-8ca2b6560ad0" providerId="ADAL" clId="{05D90715-F29C-4B30-B873-3743C7BBC737}" dt="2025-07-09T21:48:17.295" v="15741" actId="207"/>
          <ac:spMkLst>
            <pc:docMk/>
            <pc:sldMk cId="1508054940" sldId="1592"/>
            <ac:spMk id="13" creationId="{1DBD2FA4-DD9B-F54D-1938-BDC29C45FFF2}"/>
          </ac:spMkLst>
        </pc:spChg>
      </pc:sldChg>
      <pc:sldChg chg="modSp add mod">
        <pc:chgData name="Alfred Asterjadhi" userId="39de57b9-85c0-4fd1-aaac-8ca2b6560ad0" providerId="ADAL" clId="{05D90715-F29C-4B30-B873-3743C7BBC737}" dt="2025-07-28T15:21:07.968" v="18748"/>
        <pc:sldMkLst>
          <pc:docMk/>
          <pc:sldMk cId="4161604258" sldId="1593"/>
        </pc:sldMkLst>
        <pc:spChg chg="mod">
          <ac:chgData name="Alfred Asterjadhi" userId="39de57b9-85c0-4fd1-aaac-8ca2b6560ad0" providerId="ADAL" clId="{05D90715-F29C-4B30-B873-3743C7BBC737}" dt="2025-07-09T21:56:31.765" v="15888" actId="313"/>
          <ac:spMkLst>
            <pc:docMk/>
            <pc:sldMk cId="4161604258" sldId="1593"/>
            <ac:spMk id="4" creationId="{940C102C-E5EF-91F0-4549-B11CC708264C}"/>
          </ac:spMkLst>
        </pc:spChg>
        <pc:spChg chg="mod">
          <ac:chgData name="Alfred Asterjadhi" userId="39de57b9-85c0-4fd1-aaac-8ca2b6560ad0" providerId="ADAL" clId="{05D90715-F29C-4B30-B873-3743C7BBC737}" dt="2025-07-27T16:07:05.927" v="17843"/>
          <ac:spMkLst>
            <pc:docMk/>
            <pc:sldMk cId="4161604258" sldId="1593"/>
            <ac:spMk id="5" creationId="{662D85DF-FFE6-CC5E-FA53-3FE8F7B1A971}"/>
          </ac:spMkLst>
        </pc:spChg>
        <pc:spChg chg="mod">
          <ac:chgData name="Alfred Asterjadhi" userId="39de57b9-85c0-4fd1-aaac-8ca2b6560ad0" providerId="ADAL" clId="{05D90715-F29C-4B30-B873-3743C7BBC737}" dt="2025-07-28T15:21:07.968" v="18748"/>
          <ac:spMkLst>
            <pc:docMk/>
            <pc:sldMk cId="4161604258" sldId="1593"/>
            <ac:spMk id="8" creationId="{B6C54F87-CA06-E1A1-4450-77A58AA4A1F6}"/>
          </ac:spMkLst>
        </pc:spChg>
        <pc:spChg chg="mod">
          <ac:chgData name="Alfred Asterjadhi" userId="39de57b9-85c0-4fd1-aaac-8ca2b6560ad0" providerId="ADAL" clId="{05D90715-F29C-4B30-B873-3743C7BBC737}" dt="2025-07-24T06:02:52.406" v="16981" actId="20577"/>
          <ac:spMkLst>
            <pc:docMk/>
            <pc:sldMk cId="4161604258" sldId="1593"/>
            <ac:spMk id="13" creationId="{213A245C-48AA-696D-ACF1-0A01ECDA1CA5}"/>
          </ac:spMkLst>
        </pc:spChg>
      </pc:sldChg>
      <pc:sldChg chg="modSp add mod">
        <pc:chgData name="Alfred Asterjadhi" userId="39de57b9-85c0-4fd1-aaac-8ca2b6560ad0" providerId="ADAL" clId="{05D90715-F29C-4B30-B873-3743C7BBC737}" dt="2025-07-28T15:22:01.687" v="18775"/>
        <pc:sldMkLst>
          <pc:docMk/>
          <pc:sldMk cId="1961210271" sldId="1594"/>
        </pc:sldMkLst>
        <pc:spChg chg="mod">
          <ac:chgData name="Alfred Asterjadhi" userId="39de57b9-85c0-4fd1-aaac-8ca2b6560ad0" providerId="ADAL" clId="{05D90715-F29C-4B30-B873-3743C7BBC737}" dt="2025-07-09T21:56:32.422" v="15889" actId="313"/>
          <ac:spMkLst>
            <pc:docMk/>
            <pc:sldMk cId="1961210271" sldId="1594"/>
            <ac:spMk id="4" creationId="{F1FFAF4B-2B75-7661-A09C-FB4660795770}"/>
          </ac:spMkLst>
        </pc:spChg>
        <pc:spChg chg="mod">
          <ac:chgData name="Alfred Asterjadhi" userId="39de57b9-85c0-4fd1-aaac-8ca2b6560ad0" providerId="ADAL" clId="{05D90715-F29C-4B30-B873-3743C7BBC737}" dt="2025-07-27T16:07:04.671" v="17842"/>
          <ac:spMkLst>
            <pc:docMk/>
            <pc:sldMk cId="1961210271" sldId="1594"/>
            <ac:spMk id="5" creationId="{3F0F06EC-48F0-00FE-F119-1C2CBCF5745E}"/>
          </ac:spMkLst>
        </pc:spChg>
        <pc:spChg chg="mod">
          <ac:chgData name="Alfred Asterjadhi" userId="39de57b9-85c0-4fd1-aaac-8ca2b6560ad0" providerId="ADAL" clId="{05D90715-F29C-4B30-B873-3743C7BBC737}" dt="2025-07-28T15:22:01.687" v="18775"/>
          <ac:spMkLst>
            <pc:docMk/>
            <pc:sldMk cId="1961210271" sldId="1594"/>
            <ac:spMk id="8" creationId="{ACA71D85-D3FE-2940-4855-9F05D680CE71}"/>
          </ac:spMkLst>
        </pc:spChg>
        <pc:spChg chg="mod">
          <ac:chgData name="Alfred Asterjadhi" userId="39de57b9-85c0-4fd1-aaac-8ca2b6560ad0" providerId="ADAL" clId="{05D90715-F29C-4B30-B873-3743C7BBC737}" dt="2025-07-24T06:02:56.698" v="16982" actId="20577"/>
          <ac:spMkLst>
            <pc:docMk/>
            <pc:sldMk cId="1961210271" sldId="1594"/>
            <ac:spMk id="13" creationId="{B6CAAE6A-5523-8820-FC05-A2732D7180A9}"/>
          </ac:spMkLst>
        </pc:spChg>
      </pc:sldChg>
      <pc:sldChg chg="modSp add mod">
        <pc:chgData name="Alfred Asterjadhi" userId="39de57b9-85c0-4fd1-aaac-8ca2b6560ad0" providerId="ADAL" clId="{05D90715-F29C-4B30-B873-3743C7BBC737}" dt="2025-07-28T15:23:03.908" v="18821"/>
        <pc:sldMkLst>
          <pc:docMk/>
          <pc:sldMk cId="2364869385" sldId="1595"/>
        </pc:sldMkLst>
        <pc:spChg chg="mod">
          <ac:chgData name="Alfred Asterjadhi" userId="39de57b9-85c0-4fd1-aaac-8ca2b6560ad0" providerId="ADAL" clId="{05D90715-F29C-4B30-B873-3743C7BBC737}" dt="2025-07-09T21:56:33.102" v="15890" actId="313"/>
          <ac:spMkLst>
            <pc:docMk/>
            <pc:sldMk cId="2364869385" sldId="1595"/>
            <ac:spMk id="4" creationId="{243D6BFB-AB2C-5A55-F0A9-C926405DB68A}"/>
          </ac:spMkLst>
        </pc:spChg>
        <pc:spChg chg="mod">
          <ac:chgData name="Alfred Asterjadhi" userId="39de57b9-85c0-4fd1-aaac-8ca2b6560ad0" providerId="ADAL" clId="{05D90715-F29C-4B30-B873-3743C7BBC737}" dt="2025-07-27T16:07:03.074" v="17841"/>
          <ac:spMkLst>
            <pc:docMk/>
            <pc:sldMk cId="2364869385" sldId="1595"/>
            <ac:spMk id="5" creationId="{C85BE747-3824-AD26-354D-275321F4C01A}"/>
          </ac:spMkLst>
        </pc:spChg>
        <pc:spChg chg="mod">
          <ac:chgData name="Alfred Asterjadhi" userId="39de57b9-85c0-4fd1-aaac-8ca2b6560ad0" providerId="ADAL" clId="{05D90715-F29C-4B30-B873-3743C7BBC737}" dt="2025-07-28T15:23:03.908" v="18821"/>
          <ac:spMkLst>
            <pc:docMk/>
            <pc:sldMk cId="2364869385" sldId="1595"/>
            <ac:spMk id="8" creationId="{9910551A-3D1D-2B9F-CBBC-3E547D0EE7AE}"/>
          </ac:spMkLst>
        </pc:spChg>
        <pc:spChg chg="mod">
          <ac:chgData name="Alfred Asterjadhi" userId="39de57b9-85c0-4fd1-aaac-8ca2b6560ad0" providerId="ADAL" clId="{05D90715-F29C-4B30-B873-3743C7BBC737}" dt="2025-07-24T06:03:05.420" v="16983" actId="20577"/>
          <ac:spMkLst>
            <pc:docMk/>
            <pc:sldMk cId="2364869385" sldId="1595"/>
            <ac:spMk id="13" creationId="{876D6798-84AD-9534-9280-59D6F9EF3EBE}"/>
          </ac:spMkLst>
        </pc:spChg>
      </pc:sldChg>
      <pc:sldChg chg="modSp add mod">
        <pc:chgData name="Alfred Asterjadhi" userId="39de57b9-85c0-4fd1-aaac-8ca2b6560ad0" providerId="ADAL" clId="{05D90715-F29C-4B30-B873-3743C7BBC737}" dt="2025-07-28T15:23:56.612" v="18859"/>
        <pc:sldMkLst>
          <pc:docMk/>
          <pc:sldMk cId="261270437" sldId="1596"/>
        </pc:sldMkLst>
        <pc:spChg chg="mod">
          <ac:chgData name="Alfred Asterjadhi" userId="39de57b9-85c0-4fd1-aaac-8ca2b6560ad0" providerId="ADAL" clId="{05D90715-F29C-4B30-B873-3743C7BBC737}" dt="2025-07-24T06:03:08.768" v="16984" actId="20577"/>
          <ac:spMkLst>
            <pc:docMk/>
            <pc:sldMk cId="261270437" sldId="1596"/>
            <ac:spMk id="2" creationId="{DA2012C4-B51E-3E1B-5660-153436013507}"/>
          </ac:spMkLst>
        </pc:spChg>
        <pc:spChg chg="mod">
          <ac:chgData name="Alfred Asterjadhi" userId="39de57b9-85c0-4fd1-aaac-8ca2b6560ad0" providerId="ADAL" clId="{05D90715-F29C-4B30-B873-3743C7BBC737}" dt="2025-07-28T15:23:56.612" v="18859"/>
          <ac:spMkLst>
            <pc:docMk/>
            <pc:sldMk cId="261270437" sldId="1596"/>
            <ac:spMk id="3" creationId="{8F1B8AA2-899E-CF29-8076-8C7D2BA4E531}"/>
          </ac:spMkLst>
        </pc:spChg>
      </pc:sldChg>
      <pc:sldChg chg="modSp add mod">
        <pc:chgData name="Alfred Asterjadhi" userId="39de57b9-85c0-4fd1-aaac-8ca2b6560ad0" providerId="ADAL" clId="{05D90715-F29C-4B30-B873-3743C7BBC737}" dt="2025-07-28T15:25:07.559" v="18895"/>
        <pc:sldMkLst>
          <pc:docMk/>
          <pc:sldMk cId="3438720124" sldId="1597"/>
        </pc:sldMkLst>
        <pc:spChg chg="mod">
          <ac:chgData name="Alfred Asterjadhi" userId="39de57b9-85c0-4fd1-aaac-8ca2b6560ad0" providerId="ADAL" clId="{05D90715-F29C-4B30-B873-3743C7BBC737}" dt="2025-07-24T06:03:11.365" v="16985" actId="20577"/>
          <ac:spMkLst>
            <pc:docMk/>
            <pc:sldMk cId="3438720124" sldId="1597"/>
            <ac:spMk id="2" creationId="{3E08ED51-2813-90E4-4713-02634F78FE48}"/>
          </ac:spMkLst>
        </pc:spChg>
        <pc:spChg chg="mod">
          <ac:chgData name="Alfred Asterjadhi" userId="39de57b9-85c0-4fd1-aaac-8ca2b6560ad0" providerId="ADAL" clId="{05D90715-F29C-4B30-B873-3743C7BBC737}" dt="2025-07-28T15:25:07.559" v="18895"/>
          <ac:spMkLst>
            <pc:docMk/>
            <pc:sldMk cId="3438720124" sldId="1597"/>
            <ac:spMk id="3" creationId="{C18AB30E-89ED-4CA4-667C-AF422142B554}"/>
          </ac:spMkLst>
        </pc:spChg>
      </pc:sldChg>
      <pc:sldChg chg="modSp add mod">
        <pc:chgData name="Alfred Asterjadhi" userId="39de57b9-85c0-4fd1-aaac-8ca2b6560ad0" providerId="ADAL" clId="{05D90715-F29C-4B30-B873-3743C7BBC737}" dt="2025-07-28T15:25:46.097" v="18924"/>
        <pc:sldMkLst>
          <pc:docMk/>
          <pc:sldMk cId="2552789098" sldId="1598"/>
        </pc:sldMkLst>
        <pc:spChg chg="mod">
          <ac:chgData name="Alfred Asterjadhi" userId="39de57b9-85c0-4fd1-aaac-8ca2b6560ad0" providerId="ADAL" clId="{05D90715-F29C-4B30-B873-3743C7BBC737}" dt="2025-07-24T06:03:13.668" v="16986" actId="20577"/>
          <ac:spMkLst>
            <pc:docMk/>
            <pc:sldMk cId="2552789098" sldId="1598"/>
            <ac:spMk id="2" creationId="{A8A80962-7E5D-1833-74FD-9F2D6A0F2805}"/>
          </ac:spMkLst>
        </pc:spChg>
        <pc:spChg chg="mod">
          <ac:chgData name="Alfred Asterjadhi" userId="39de57b9-85c0-4fd1-aaac-8ca2b6560ad0" providerId="ADAL" clId="{05D90715-F29C-4B30-B873-3743C7BBC737}" dt="2025-07-28T15:25:46.097" v="18924"/>
          <ac:spMkLst>
            <pc:docMk/>
            <pc:sldMk cId="2552789098" sldId="1598"/>
            <ac:spMk id="3" creationId="{E7FAB588-D1A7-BACF-CA83-9153394851D9}"/>
          </ac:spMkLst>
        </pc:spChg>
      </pc:sldChg>
      <pc:sldChg chg="modSp add del mod">
        <pc:chgData name="Alfred Asterjadhi" userId="39de57b9-85c0-4fd1-aaac-8ca2b6560ad0" providerId="ADAL" clId="{05D90715-F29C-4B30-B873-3743C7BBC737}" dt="2025-07-24T14:16:18.215" v="16991" actId="47"/>
        <pc:sldMkLst>
          <pc:docMk/>
          <pc:sldMk cId="831481455" sldId="1599"/>
        </pc:sldMkLst>
      </pc:sldChg>
      <pc:sldChg chg="modSp add mod">
        <pc:chgData name="Alfred Asterjadhi" userId="39de57b9-85c0-4fd1-aaac-8ca2b6560ad0" providerId="ADAL" clId="{05D90715-F29C-4B30-B873-3743C7BBC737}" dt="2025-07-28T15:26:29.527" v="18943"/>
        <pc:sldMkLst>
          <pc:docMk/>
          <pc:sldMk cId="3542508290" sldId="1599"/>
        </pc:sldMkLst>
        <pc:spChg chg="mod">
          <ac:chgData name="Alfred Asterjadhi" userId="39de57b9-85c0-4fd1-aaac-8ca2b6560ad0" providerId="ADAL" clId="{05D90715-F29C-4B30-B873-3743C7BBC737}" dt="2025-07-27T16:06:57.482" v="17840"/>
          <ac:spMkLst>
            <pc:docMk/>
            <pc:sldMk cId="3542508290" sldId="1599"/>
            <ac:spMk id="5" creationId="{C3241B0D-49D6-D2A8-0CD4-B066F2551826}"/>
          </ac:spMkLst>
        </pc:spChg>
        <pc:spChg chg="mod">
          <ac:chgData name="Alfred Asterjadhi" userId="39de57b9-85c0-4fd1-aaac-8ca2b6560ad0" providerId="ADAL" clId="{05D90715-F29C-4B30-B873-3743C7BBC737}" dt="2025-07-28T15:26:29.527" v="18943"/>
          <ac:spMkLst>
            <pc:docMk/>
            <pc:sldMk cId="3542508290" sldId="1599"/>
            <ac:spMk id="8" creationId="{57168C65-A9B8-4F57-9767-7865B8F2C786}"/>
          </ac:spMkLst>
        </pc:spChg>
        <pc:spChg chg="mod">
          <ac:chgData name="Alfred Asterjadhi" userId="39de57b9-85c0-4fd1-aaac-8ca2b6560ad0" providerId="ADAL" clId="{05D90715-F29C-4B30-B873-3743C7BBC737}" dt="2025-07-24T14:18:34.654" v="17105" actId="207"/>
          <ac:spMkLst>
            <pc:docMk/>
            <pc:sldMk cId="3542508290" sldId="1599"/>
            <ac:spMk id="13" creationId="{15C83CB9-20D6-0FAA-2BD3-EC711751ED30}"/>
          </ac:spMkLst>
        </pc:spChg>
      </pc:sldChg>
      <pc:sldChg chg="modSp add mod">
        <pc:chgData name="Alfred Asterjadhi" userId="39de57b9-85c0-4fd1-aaac-8ca2b6560ad0" providerId="ADAL" clId="{05D90715-F29C-4B30-B873-3743C7BBC737}" dt="2025-07-28T15:27:44.531" v="18965"/>
        <pc:sldMkLst>
          <pc:docMk/>
          <pc:sldMk cId="922087346" sldId="1600"/>
        </pc:sldMkLst>
        <pc:spChg chg="mod">
          <ac:chgData name="Alfred Asterjadhi" userId="39de57b9-85c0-4fd1-aaac-8ca2b6560ad0" providerId="ADAL" clId="{05D90715-F29C-4B30-B873-3743C7BBC737}" dt="2025-07-27T16:06:55.848" v="17839"/>
          <ac:spMkLst>
            <pc:docMk/>
            <pc:sldMk cId="922087346" sldId="1600"/>
            <ac:spMk id="5" creationId="{B6A76102-4015-5CE3-4278-926C7C658F26}"/>
          </ac:spMkLst>
        </pc:spChg>
        <pc:spChg chg="mod">
          <ac:chgData name="Alfred Asterjadhi" userId="39de57b9-85c0-4fd1-aaac-8ca2b6560ad0" providerId="ADAL" clId="{05D90715-F29C-4B30-B873-3743C7BBC737}" dt="2025-07-28T15:27:44.531" v="18965"/>
          <ac:spMkLst>
            <pc:docMk/>
            <pc:sldMk cId="922087346" sldId="1600"/>
            <ac:spMk id="8" creationId="{81FDBE15-BF32-34DC-179B-952CBC9B67FA}"/>
          </ac:spMkLst>
        </pc:spChg>
        <pc:spChg chg="mod">
          <ac:chgData name="Alfred Asterjadhi" userId="39de57b9-85c0-4fd1-aaac-8ca2b6560ad0" providerId="ADAL" clId="{05D90715-F29C-4B30-B873-3743C7BBC737}" dt="2025-07-24T14:43:34.399" v="17111" actId="20577"/>
          <ac:spMkLst>
            <pc:docMk/>
            <pc:sldMk cId="922087346" sldId="1600"/>
            <ac:spMk id="13" creationId="{3F33051E-CC9E-5C13-920D-187BD0FD7655}"/>
          </ac:spMkLst>
        </pc:spChg>
      </pc:sldChg>
      <pc:sldChg chg="modSp add mod">
        <pc:chgData name="Alfred Asterjadhi" userId="39de57b9-85c0-4fd1-aaac-8ca2b6560ad0" providerId="ADAL" clId="{05D90715-F29C-4B30-B873-3743C7BBC737}" dt="2025-07-28T15:28:39.032" v="18986"/>
        <pc:sldMkLst>
          <pc:docMk/>
          <pc:sldMk cId="3657715213" sldId="1601"/>
        </pc:sldMkLst>
        <pc:spChg chg="mod">
          <ac:chgData name="Alfred Asterjadhi" userId="39de57b9-85c0-4fd1-aaac-8ca2b6560ad0" providerId="ADAL" clId="{05D90715-F29C-4B30-B873-3743C7BBC737}" dt="2025-07-27T16:06:54.319" v="17838"/>
          <ac:spMkLst>
            <pc:docMk/>
            <pc:sldMk cId="3657715213" sldId="1601"/>
            <ac:spMk id="5" creationId="{09AFCFAB-5B92-6F2D-8064-9E70BAFB9B00}"/>
          </ac:spMkLst>
        </pc:spChg>
        <pc:spChg chg="mod">
          <ac:chgData name="Alfred Asterjadhi" userId="39de57b9-85c0-4fd1-aaac-8ca2b6560ad0" providerId="ADAL" clId="{05D90715-F29C-4B30-B873-3743C7BBC737}" dt="2025-07-28T15:28:39.032" v="18986"/>
          <ac:spMkLst>
            <pc:docMk/>
            <pc:sldMk cId="3657715213" sldId="1601"/>
            <ac:spMk id="8" creationId="{D371E366-ED86-4967-3614-EFF45F63321D}"/>
          </ac:spMkLst>
        </pc:spChg>
        <pc:spChg chg="mod">
          <ac:chgData name="Alfred Asterjadhi" userId="39de57b9-85c0-4fd1-aaac-8ca2b6560ad0" providerId="ADAL" clId="{05D90715-F29C-4B30-B873-3743C7BBC737}" dt="2025-07-25T03:53:19.787" v="17352" actId="207"/>
          <ac:spMkLst>
            <pc:docMk/>
            <pc:sldMk cId="3657715213" sldId="1601"/>
            <ac:spMk id="13" creationId="{2AD1C311-05C7-4BA1-51E5-9AC6E1894793}"/>
          </ac:spMkLst>
        </pc:spChg>
      </pc:sldChg>
      <pc:sldChg chg="addSp modSp add mod">
        <pc:chgData name="Alfred Asterjadhi" userId="39de57b9-85c0-4fd1-aaac-8ca2b6560ad0" providerId="ADAL" clId="{05D90715-F29C-4B30-B873-3743C7BBC737}" dt="2025-07-28T15:31:31.527" v="19030"/>
        <pc:sldMkLst>
          <pc:docMk/>
          <pc:sldMk cId="135538495" sldId="1602"/>
        </pc:sldMkLst>
        <pc:spChg chg="mod">
          <ac:chgData name="Alfred Asterjadhi" userId="39de57b9-85c0-4fd1-aaac-8ca2b6560ad0" providerId="ADAL" clId="{05D90715-F29C-4B30-B873-3743C7BBC737}" dt="2025-07-25T03:53:26.067" v="17354" actId="20577"/>
          <ac:spMkLst>
            <pc:docMk/>
            <pc:sldMk cId="135538495" sldId="1602"/>
            <ac:spMk id="2" creationId="{5AFA7E6C-1226-49FA-CB97-28E05198CC52}"/>
          </ac:spMkLst>
        </pc:spChg>
        <pc:spChg chg="mod">
          <ac:chgData name="Alfred Asterjadhi" userId="39de57b9-85c0-4fd1-aaac-8ca2b6560ad0" providerId="ADAL" clId="{05D90715-F29C-4B30-B873-3743C7BBC737}" dt="2025-07-28T15:31:31.527" v="19030"/>
          <ac:spMkLst>
            <pc:docMk/>
            <pc:sldMk cId="135538495" sldId="1602"/>
            <ac:spMk id="3" creationId="{03601E6F-679A-EFE6-6DED-C997E70FC3B6}"/>
          </ac:spMkLst>
        </pc:spChg>
      </pc:sldChg>
      <pc:sldChg chg="modSp add mod">
        <pc:chgData name="Alfred Asterjadhi" userId="39de57b9-85c0-4fd1-aaac-8ca2b6560ad0" providerId="ADAL" clId="{05D90715-F29C-4B30-B873-3743C7BBC737}" dt="2025-07-28T15:32:13.575" v="19066"/>
        <pc:sldMkLst>
          <pc:docMk/>
          <pc:sldMk cId="77757995" sldId="1603"/>
        </pc:sldMkLst>
        <pc:spChg chg="mod">
          <ac:chgData name="Alfred Asterjadhi" userId="39de57b9-85c0-4fd1-aaac-8ca2b6560ad0" providerId="ADAL" clId="{05D90715-F29C-4B30-B873-3743C7BBC737}" dt="2025-07-25T03:53:32.222" v="17356" actId="207"/>
          <ac:spMkLst>
            <pc:docMk/>
            <pc:sldMk cId="77757995" sldId="1603"/>
            <ac:spMk id="2" creationId="{6CE74BAE-5E58-2058-E5FE-66D03362570B}"/>
          </ac:spMkLst>
        </pc:spChg>
        <pc:spChg chg="mod">
          <ac:chgData name="Alfred Asterjadhi" userId="39de57b9-85c0-4fd1-aaac-8ca2b6560ad0" providerId="ADAL" clId="{05D90715-F29C-4B30-B873-3743C7BBC737}" dt="2025-07-28T15:32:13.575" v="19066"/>
          <ac:spMkLst>
            <pc:docMk/>
            <pc:sldMk cId="77757995" sldId="1603"/>
            <ac:spMk id="3" creationId="{3F739A53-1A86-8BB8-6E9D-BE3A3861703C}"/>
          </ac:spMkLst>
        </pc:spChg>
      </pc:sldChg>
      <pc:sldChg chg="modSp new del mod">
        <pc:chgData name="Alfred Asterjadhi" userId="39de57b9-85c0-4fd1-aaac-8ca2b6560ad0" providerId="ADAL" clId="{05D90715-F29C-4B30-B873-3743C7BBC737}" dt="2025-07-25T04:05:55.754" v="17442" actId="47"/>
        <pc:sldMkLst>
          <pc:docMk/>
          <pc:sldMk cId="1633910749" sldId="1604"/>
        </pc:sldMkLst>
      </pc:sldChg>
      <pc:sldChg chg="modSp add mod">
        <pc:chgData name="Alfred Asterjadhi" userId="39de57b9-85c0-4fd1-aaac-8ca2b6560ad0" providerId="ADAL" clId="{05D90715-F29C-4B30-B873-3743C7BBC737}" dt="2025-07-28T15:32:56.775" v="19095"/>
        <pc:sldMkLst>
          <pc:docMk/>
          <pc:sldMk cId="207663287" sldId="1605"/>
        </pc:sldMkLst>
        <pc:spChg chg="mod">
          <ac:chgData name="Alfred Asterjadhi" userId="39de57b9-85c0-4fd1-aaac-8ca2b6560ad0" providerId="ADAL" clId="{05D90715-F29C-4B30-B873-3743C7BBC737}" dt="2025-07-27T16:06:50.472" v="17837"/>
          <ac:spMkLst>
            <pc:docMk/>
            <pc:sldMk cId="207663287" sldId="1605"/>
            <ac:spMk id="5" creationId="{AD41EB74-1C54-A0A3-1B18-5669D6AFFE8D}"/>
          </ac:spMkLst>
        </pc:spChg>
        <pc:spChg chg="mod">
          <ac:chgData name="Alfred Asterjadhi" userId="39de57b9-85c0-4fd1-aaac-8ca2b6560ad0" providerId="ADAL" clId="{05D90715-F29C-4B30-B873-3743C7BBC737}" dt="2025-07-28T15:32:56.775" v="19095"/>
          <ac:spMkLst>
            <pc:docMk/>
            <pc:sldMk cId="207663287" sldId="1605"/>
            <ac:spMk id="8" creationId="{F8B444B5-2740-7FFF-5A31-01FE5F7A3B7C}"/>
          </ac:spMkLst>
        </pc:spChg>
        <pc:spChg chg="mod">
          <ac:chgData name="Alfred Asterjadhi" userId="39de57b9-85c0-4fd1-aaac-8ca2b6560ad0" providerId="ADAL" clId="{05D90715-F29C-4B30-B873-3743C7BBC737}" dt="2025-07-25T04:02:19.693" v="17403" actId="207"/>
          <ac:spMkLst>
            <pc:docMk/>
            <pc:sldMk cId="207663287" sldId="1605"/>
            <ac:spMk id="13" creationId="{EE607F08-EA99-1FCC-749F-28955B0D5B18}"/>
          </ac:spMkLst>
        </pc:spChg>
      </pc:sldChg>
      <pc:sldChg chg="modSp add mod">
        <pc:chgData name="Alfred Asterjadhi" userId="39de57b9-85c0-4fd1-aaac-8ca2b6560ad0" providerId="ADAL" clId="{05D90715-F29C-4B30-B873-3743C7BBC737}" dt="2025-07-28T15:34:30.150" v="19130"/>
        <pc:sldMkLst>
          <pc:docMk/>
          <pc:sldMk cId="2593223502" sldId="1606"/>
        </pc:sldMkLst>
        <pc:spChg chg="mod">
          <ac:chgData name="Alfred Asterjadhi" userId="39de57b9-85c0-4fd1-aaac-8ca2b6560ad0" providerId="ADAL" clId="{05D90715-F29C-4B30-B873-3743C7BBC737}" dt="2025-07-27T16:06:49.266" v="17836"/>
          <ac:spMkLst>
            <pc:docMk/>
            <pc:sldMk cId="2593223502" sldId="1606"/>
            <ac:spMk id="5" creationId="{5F44E5C7-B341-9F02-68C4-E3F431B5D092}"/>
          </ac:spMkLst>
        </pc:spChg>
        <pc:spChg chg="mod">
          <ac:chgData name="Alfred Asterjadhi" userId="39de57b9-85c0-4fd1-aaac-8ca2b6560ad0" providerId="ADAL" clId="{05D90715-F29C-4B30-B873-3743C7BBC737}" dt="2025-07-28T15:34:30.150" v="19130"/>
          <ac:spMkLst>
            <pc:docMk/>
            <pc:sldMk cId="2593223502" sldId="1606"/>
            <ac:spMk id="8" creationId="{E2EDFEE6-D36F-C4B2-52FB-89C475951988}"/>
          </ac:spMkLst>
        </pc:spChg>
        <pc:spChg chg="mod">
          <ac:chgData name="Alfred Asterjadhi" userId="39de57b9-85c0-4fd1-aaac-8ca2b6560ad0" providerId="ADAL" clId="{05D90715-F29C-4B30-B873-3743C7BBC737}" dt="2025-07-28T12:28:27.691" v="18405" actId="20577"/>
          <ac:spMkLst>
            <pc:docMk/>
            <pc:sldMk cId="2593223502" sldId="1606"/>
            <ac:spMk id="13" creationId="{0D568E0D-E45A-1E52-9854-784FC4A785EE}"/>
          </ac:spMkLst>
        </pc:spChg>
      </pc:sldChg>
      <pc:sldChg chg="modSp add mod">
        <pc:chgData name="Alfred Asterjadhi" userId="39de57b9-85c0-4fd1-aaac-8ca2b6560ad0" providerId="ADAL" clId="{05D90715-F29C-4B30-B873-3743C7BBC737}" dt="2025-07-28T15:35:07.183" v="19153"/>
        <pc:sldMkLst>
          <pc:docMk/>
          <pc:sldMk cId="3444851234" sldId="1607"/>
        </pc:sldMkLst>
        <pc:spChg chg="mod">
          <ac:chgData name="Alfred Asterjadhi" userId="39de57b9-85c0-4fd1-aaac-8ca2b6560ad0" providerId="ADAL" clId="{05D90715-F29C-4B30-B873-3743C7BBC737}" dt="2025-07-27T16:06:48.083" v="17835"/>
          <ac:spMkLst>
            <pc:docMk/>
            <pc:sldMk cId="3444851234" sldId="1607"/>
            <ac:spMk id="5" creationId="{10631B4B-0D3B-92FD-F192-3211EB9C94B3}"/>
          </ac:spMkLst>
        </pc:spChg>
        <pc:spChg chg="mod">
          <ac:chgData name="Alfred Asterjadhi" userId="39de57b9-85c0-4fd1-aaac-8ca2b6560ad0" providerId="ADAL" clId="{05D90715-F29C-4B30-B873-3743C7BBC737}" dt="2025-07-28T15:35:07.183" v="19153"/>
          <ac:spMkLst>
            <pc:docMk/>
            <pc:sldMk cId="3444851234" sldId="1607"/>
            <ac:spMk id="8" creationId="{92F76D78-57B5-6155-8D5E-D7EEC6856610}"/>
          </ac:spMkLst>
        </pc:spChg>
        <pc:spChg chg="mod">
          <ac:chgData name="Alfred Asterjadhi" userId="39de57b9-85c0-4fd1-aaac-8ca2b6560ad0" providerId="ADAL" clId="{05D90715-F29C-4B30-B873-3743C7BBC737}" dt="2025-07-25T04:04:19.571" v="17427" actId="20577"/>
          <ac:spMkLst>
            <pc:docMk/>
            <pc:sldMk cId="3444851234" sldId="1607"/>
            <ac:spMk id="13" creationId="{6EEF6B62-D342-E3EE-857D-8C2B7EB794FB}"/>
          </ac:spMkLst>
        </pc:spChg>
      </pc:sldChg>
      <pc:sldChg chg="modSp add mod">
        <pc:chgData name="Alfred Asterjadhi" userId="39de57b9-85c0-4fd1-aaac-8ca2b6560ad0" providerId="ADAL" clId="{05D90715-F29C-4B30-B873-3743C7BBC737}" dt="2025-07-28T15:36:06.119" v="19172"/>
        <pc:sldMkLst>
          <pc:docMk/>
          <pc:sldMk cId="23093627" sldId="1608"/>
        </pc:sldMkLst>
        <pc:spChg chg="mod">
          <ac:chgData name="Alfred Asterjadhi" userId="39de57b9-85c0-4fd1-aaac-8ca2b6560ad0" providerId="ADAL" clId="{05D90715-F29C-4B30-B873-3743C7BBC737}" dt="2025-07-27T16:06:46.861" v="17834"/>
          <ac:spMkLst>
            <pc:docMk/>
            <pc:sldMk cId="23093627" sldId="1608"/>
            <ac:spMk id="5" creationId="{BB3C416F-9D2C-5D49-ED3D-8B14648334C7}"/>
          </ac:spMkLst>
        </pc:spChg>
        <pc:spChg chg="mod">
          <ac:chgData name="Alfred Asterjadhi" userId="39de57b9-85c0-4fd1-aaac-8ca2b6560ad0" providerId="ADAL" clId="{05D90715-F29C-4B30-B873-3743C7BBC737}" dt="2025-07-28T15:36:06.119" v="19172"/>
          <ac:spMkLst>
            <pc:docMk/>
            <pc:sldMk cId="23093627" sldId="1608"/>
            <ac:spMk id="8" creationId="{054E1FDF-3AF2-916F-6C32-68C79176BA59}"/>
          </ac:spMkLst>
        </pc:spChg>
        <pc:spChg chg="mod">
          <ac:chgData name="Alfred Asterjadhi" userId="39de57b9-85c0-4fd1-aaac-8ca2b6560ad0" providerId="ADAL" clId="{05D90715-F29C-4B30-B873-3743C7BBC737}" dt="2025-07-25T04:04:57.237" v="17434" actId="20577"/>
          <ac:spMkLst>
            <pc:docMk/>
            <pc:sldMk cId="23093627" sldId="1608"/>
            <ac:spMk id="13" creationId="{B757B254-447F-2A90-C26D-CEAC4804C954}"/>
          </ac:spMkLst>
        </pc:spChg>
      </pc:sldChg>
      <pc:sldChg chg="addSp modSp add mod">
        <pc:chgData name="Alfred Asterjadhi" userId="39de57b9-85c0-4fd1-aaac-8ca2b6560ad0" providerId="ADAL" clId="{05D90715-F29C-4B30-B873-3743C7BBC737}" dt="2025-07-28T15:36:48.615" v="19193"/>
        <pc:sldMkLst>
          <pc:docMk/>
          <pc:sldMk cId="446465729" sldId="1609"/>
        </pc:sldMkLst>
        <pc:spChg chg="mod">
          <ac:chgData name="Alfred Asterjadhi" userId="39de57b9-85c0-4fd1-aaac-8ca2b6560ad0" providerId="ADAL" clId="{05D90715-F29C-4B30-B873-3743C7BBC737}" dt="2025-07-27T16:06:45.546" v="17833"/>
          <ac:spMkLst>
            <pc:docMk/>
            <pc:sldMk cId="446465729" sldId="1609"/>
            <ac:spMk id="5" creationId="{6D86C096-8A0F-DB4B-6CDA-FD9F3EBF898C}"/>
          </ac:spMkLst>
        </pc:spChg>
        <pc:spChg chg="mod">
          <ac:chgData name="Alfred Asterjadhi" userId="39de57b9-85c0-4fd1-aaac-8ca2b6560ad0" providerId="ADAL" clId="{05D90715-F29C-4B30-B873-3743C7BBC737}" dt="2025-07-28T15:36:48.615" v="19193"/>
          <ac:spMkLst>
            <pc:docMk/>
            <pc:sldMk cId="446465729" sldId="1609"/>
            <ac:spMk id="8" creationId="{B3702FA3-9107-1F85-CB73-D57789ED82B1}"/>
          </ac:spMkLst>
        </pc:spChg>
        <pc:spChg chg="mod">
          <ac:chgData name="Alfred Asterjadhi" userId="39de57b9-85c0-4fd1-aaac-8ca2b6560ad0" providerId="ADAL" clId="{05D90715-F29C-4B30-B873-3743C7BBC737}" dt="2025-07-25T04:06:29.127" v="17454" actId="20577"/>
          <ac:spMkLst>
            <pc:docMk/>
            <pc:sldMk cId="446465729" sldId="1609"/>
            <ac:spMk id="13" creationId="{190B0A14-4056-FE28-603E-F12E99D1C514}"/>
          </ac:spMkLst>
        </pc:spChg>
      </pc:sldChg>
      <pc:sldChg chg="modSp add mod">
        <pc:chgData name="Alfred Asterjadhi" userId="39de57b9-85c0-4fd1-aaac-8ca2b6560ad0" providerId="ADAL" clId="{05D90715-F29C-4B30-B873-3743C7BBC737}" dt="2025-07-28T15:37:29.034" v="19211"/>
        <pc:sldMkLst>
          <pc:docMk/>
          <pc:sldMk cId="1314627362" sldId="1610"/>
        </pc:sldMkLst>
        <pc:spChg chg="mod">
          <ac:chgData name="Alfred Asterjadhi" userId="39de57b9-85c0-4fd1-aaac-8ca2b6560ad0" providerId="ADAL" clId="{05D90715-F29C-4B30-B873-3743C7BBC737}" dt="2025-07-27T16:06:44.094" v="17832"/>
          <ac:spMkLst>
            <pc:docMk/>
            <pc:sldMk cId="1314627362" sldId="1610"/>
            <ac:spMk id="5" creationId="{A0BB3F3B-410E-5AFF-EA2C-9AFE2E144B9C}"/>
          </ac:spMkLst>
        </pc:spChg>
        <pc:spChg chg="mod">
          <ac:chgData name="Alfred Asterjadhi" userId="39de57b9-85c0-4fd1-aaac-8ca2b6560ad0" providerId="ADAL" clId="{05D90715-F29C-4B30-B873-3743C7BBC737}" dt="2025-07-28T15:37:29.034" v="19211"/>
          <ac:spMkLst>
            <pc:docMk/>
            <pc:sldMk cId="1314627362" sldId="1610"/>
            <ac:spMk id="8" creationId="{B0580494-5BDE-E7DB-3194-1AC63D04DCEE}"/>
          </ac:spMkLst>
        </pc:spChg>
        <pc:spChg chg="mod">
          <ac:chgData name="Alfred Asterjadhi" userId="39de57b9-85c0-4fd1-aaac-8ca2b6560ad0" providerId="ADAL" clId="{05D90715-F29C-4B30-B873-3743C7BBC737}" dt="2025-07-25T04:07:32.550" v="17469" actId="20577"/>
          <ac:spMkLst>
            <pc:docMk/>
            <pc:sldMk cId="1314627362" sldId="1610"/>
            <ac:spMk id="13" creationId="{D589B29C-8A16-3837-203F-14EFA910CE64}"/>
          </ac:spMkLst>
        </pc:spChg>
      </pc:sldChg>
      <pc:sldChg chg="modSp add mod">
        <pc:chgData name="Alfred Asterjadhi" userId="39de57b9-85c0-4fd1-aaac-8ca2b6560ad0" providerId="ADAL" clId="{05D90715-F29C-4B30-B873-3743C7BBC737}" dt="2025-07-28T15:38:02.890" v="19229"/>
        <pc:sldMkLst>
          <pc:docMk/>
          <pc:sldMk cId="1296658442" sldId="1611"/>
        </pc:sldMkLst>
        <pc:spChg chg="mod">
          <ac:chgData name="Alfred Asterjadhi" userId="39de57b9-85c0-4fd1-aaac-8ca2b6560ad0" providerId="ADAL" clId="{05D90715-F29C-4B30-B873-3743C7BBC737}" dt="2025-07-27T16:06:40.878" v="17830"/>
          <ac:spMkLst>
            <pc:docMk/>
            <pc:sldMk cId="1296658442" sldId="1611"/>
            <ac:spMk id="5" creationId="{999614C2-A455-C294-46DF-89E9A2F3DEFA}"/>
          </ac:spMkLst>
        </pc:spChg>
        <pc:spChg chg="mod">
          <ac:chgData name="Alfred Asterjadhi" userId="39de57b9-85c0-4fd1-aaac-8ca2b6560ad0" providerId="ADAL" clId="{05D90715-F29C-4B30-B873-3743C7BBC737}" dt="2025-07-28T15:38:02.890" v="19229"/>
          <ac:spMkLst>
            <pc:docMk/>
            <pc:sldMk cId="1296658442" sldId="1611"/>
            <ac:spMk id="8" creationId="{51C21007-A95F-0502-8EE0-C62F425326C8}"/>
          </ac:spMkLst>
        </pc:spChg>
        <pc:spChg chg="mod">
          <ac:chgData name="Alfred Asterjadhi" userId="39de57b9-85c0-4fd1-aaac-8ca2b6560ad0" providerId="ADAL" clId="{05D90715-F29C-4B30-B873-3743C7BBC737}" dt="2025-07-25T04:07:57.266" v="17471" actId="20577"/>
          <ac:spMkLst>
            <pc:docMk/>
            <pc:sldMk cId="1296658442" sldId="1611"/>
            <ac:spMk id="13" creationId="{B3BB2772-9BF3-D314-B907-F6AC37FE2847}"/>
          </ac:spMkLst>
        </pc:spChg>
      </pc:sldChg>
      <pc:sldChg chg="modSp add mod">
        <pc:chgData name="Alfred Asterjadhi" userId="39de57b9-85c0-4fd1-aaac-8ca2b6560ad0" providerId="ADAL" clId="{05D90715-F29C-4B30-B873-3743C7BBC737}" dt="2025-07-28T15:38:37.373" v="19248"/>
        <pc:sldMkLst>
          <pc:docMk/>
          <pc:sldMk cId="2399074165" sldId="1612"/>
        </pc:sldMkLst>
        <pc:spChg chg="mod">
          <ac:chgData name="Alfred Asterjadhi" userId="39de57b9-85c0-4fd1-aaac-8ca2b6560ad0" providerId="ADAL" clId="{05D90715-F29C-4B30-B873-3743C7BBC737}" dt="2025-07-27T16:06:39.589" v="17829"/>
          <ac:spMkLst>
            <pc:docMk/>
            <pc:sldMk cId="2399074165" sldId="1612"/>
            <ac:spMk id="5" creationId="{BB127392-2268-EDB8-1229-229A5A18AC1D}"/>
          </ac:spMkLst>
        </pc:spChg>
        <pc:spChg chg="mod">
          <ac:chgData name="Alfred Asterjadhi" userId="39de57b9-85c0-4fd1-aaac-8ca2b6560ad0" providerId="ADAL" clId="{05D90715-F29C-4B30-B873-3743C7BBC737}" dt="2025-07-28T15:38:37.373" v="19248"/>
          <ac:spMkLst>
            <pc:docMk/>
            <pc:sldMk cId="2399074165" sldId="1612"/>
            <ac:spMk id="8" creationId="{79432937-D3F2-2AE3-8EBB-1752726ED21A}"/>
          </ac:spMkLst>
        </pc:spChg>
        <pc:spChg chg="mod">
          <ac:chgData name="Alfred Asterjadhi" userId="39de57b9-85c0-4fd1-aaac-8ca2b6560ad0" providerId="ADAL" clId="{05D90715-F29C-4B30-B873-3743C7BBC737}" dt="2025-07-25T04:09:38.347" v="17503" actId="20577"/>
          <ac:spMkLst>
            <pc:docMk/>
            <pc:sldMk cId="2399074165" sldId="1612"/>
            <ac:spMk id="13" creationId="{1A3B9EA4-27FB-662E-71C0-A2C5B861C3A6}"/>
          </ac:spMkLst>
        </pc:spChg>
      </pc:sldChg>
      <pc:sldChg chg="modSp add mod">
        <pc:chgData name="Alfred Asterjadhi" userId="39de57b9-85c0-4fd1-aaac-8ca2b6560ad0" providerId="ADAL" clId="{05D90715-F29C-4B30-B873-3743C7BBC737}" dt="2025-07-28T15:39:18.139" v="19273"/>
        <pc:sldMkLst>
          <pc:docMk/>
          <pc:sldMk cId="2930737052" sldId="1613"/>
        </pc:sldMkLst>
        <pc:spChg chg="mod">
          <ac:chgData name="Alfred Asterjadhi" userId="39de57b9-85c0-4fd1-aaac-8ca2b6560ad0" providerId="ADAL" clId="{05D90715-F29C-4B30-B873-3743C7BBC737}" dt="2025-07-27T16:06:38.011" v="17828"/>
          <ac:spMkLst>
            <pc:docMk/>
            <pc:sldMk cId="2930737052" sldId="1613"/>
            <ac:spMk id="5" creationId="{0D9DD6A6-DF39-4CE4-3FD4-D0910FA91DEE}"/>
          </ac:spMkLst>
        </pc:spChg>
        <pc:spChg chg="mod">
          <ac:chgData name="Alfred Asterjadhi" userId="39de57b9-85c0-4fd1-aaac-8ca2b6560ad0" providerId="ADAL" clId="{05D90715-F29C-4B30-B873-3743C7BBC737}" dt="2025-07-28T15:39:18.139" v="19273"/>
          <ac:spMkLst>
            <pc:docMk/>
            <pc:sldMk cId="2930737052" sldId="1613"/>
            <ac:spMk id="8" creationId="{2CA979C6-6CEB-0F27-6CB8-2389D0D4C747}"/>
          </ac:spMkLst>
        </pc:spChg>
        <pc:spChg chg="mod">
          <ac:chgData name="Alfred Asterjadhi" userId="39de57b9-85c0-4fd1-aaac-8ca2b6560ad0" providerId="ADAL" clId="{05D90715-F29C-4B30-B873-3743C7BBC737}" dt="2025-07-27T17:36:03.371" v="17873" actId="20577"/>
          <ac:spMkLst>
            <pc:docMk/>
            <pc:sldMk cId="2930737052" sldId="1613"/>
            <ac:spMk id="13" creationId="{C5C822AA-EDE7-ECBE-ED8C-CBE93B071DE3}"/>
          </ac:spMkLst>
        </pc:spChg>
      </pc:sldChg>
      <pc:sldChg chg="modSp add mod">
        <pc:chgData name="Alfred Asterjadhi" userId="39de57b9-85c0-4fd1-aaac-8ca2b6560ad0" providerId="ADAL" clId="{05D90715-F29C-4B30-B873-3743C7BBC737}" dt="2025-07-28T15:40:53.362" v="19313"/>
        <pc:sldMkLst>
          <pc:docMk/>
          <pc:sldMk cId="3518580510" sldId="1614"/>
        </pc:sldMkLst>
        <pc:spChg chg="mod">
          <ac:chgData name="Alfred Asterjadhi" userId="39de57b9-85c0-4fd1-aaac-8ca2b6560ad0" providerId="ADAL" clId="{05D90715-F29C-4B30-B873-3743C7BBC737}" dt="2025-07-27T17:36:08.016" v="17875" actId="20577"/>
          <ac:spMkLst>
            <pc:docMk/>
            <pc:sldMk cId="3518580510" sldId="1614"/>
            <ac:spMk id="2" creationId="{11A6CDA8-D59D-348F-7F18-3429024D4B04}"/>
          </ac:spMkLst>
        </pc:spChg>
        <pc:spChg chg="mod">
          <ac:chgData name="Alfred Asterjadhi" userId="39de57b9-85c0-4fd1-aaac-8ca2b6560ad0" providerId="ADAL" clId="{05D90715-F29C-4B30-B873-3743C7BBC737}" dt="2025-07-28T15:40:53.362" v="19313"/>
          <ac:spMkLst>
            <pc:docMk/>
            <pc:sldMk cId="3518580510" sldId="1614"/>
            <ac:spMk id="3" creationId="{60E2FBE5-B7DA-4886-AA2F-9656AC998C2E}"/>
          </ac:spMkLst>
        </pc:spChg>
      </pc:sldChg>
      <pc:sldChg chg="modSp add mod">
        <pc:chgData name="Alfred Asterjadhi" userId="39de57b9-85c0-4fd1-aaac-8ca2b6560ad0" providerId="ADAL" clId="{05D90715-F29C-4B30-B873-3743C7BBC737}" dt="2025-07-28T15:41:26.235" v="19332"/>
        <pc:sldMkLst>
          <pc:docMk/>
          <pc:sldMk cId="1070650386" sldId="1615"/>
        </pc:sldMkLst>
        <pc:spChg chg="mod">
          <ac:chgData name="Alfred Asterjadhi" userId="39de57b9-85c0-4fd1-aaac-8ca2b6560ad0" providerId="ADAL" clId="{05D90715-F29C-4B30-B873-3743C7BBC737}" dt="2025-07-27T16:06:35.869" v="17827"/>
          <ac:spMkLst>
            <pc:docMk/>
            <pc:sldMk cId="1070650386" sldId="1615"/>
            <ac:spMk id="5" creationId="{BCE8E486-747B-9AD2-35DD-E48FFFA74685}"/>
          </ac:spMkLst>
        </pc:spChg>
        <pc:spChg chg="mod">
          <ac:chgData name="Alfred Asterjadhi" userId="39de57b9-85c0-4fd1-aaac-8ca2b6560ad0" providerId="ADAL" clId="{05D90715-F29C-4B30-B873-3743C7BBC737}" dt="2025-07-28T15:41:26.235" v="19332"/>
          <ac:spMkLst>
            <pc:docMk/>
            <pc:sldMk cId="1070650386" sldId="1615"/>
            <ac:spMk id="8" creationId="{11783403-23EA-489F-5F3F-B005E44EF6F8}"/>
          </ac:spMkLst>
        </pc:spChg>
        <pc:spChg chg="mod">
          <ac:chgData name="Alfred Asterjadhi" userId="39de57b9-85c0-4fd1-aaac-8ca2b6560ad0" providerId="ADAL" clId="{05D90715-F29C-4B30-B873-3743C7BBC737}" dt="2025-07-27T17:36:13.053" v="17876" actId="20577"/>
          <ac:spMkLst>
            <pc:docMk/>
            <pc:sldMk cId="1070650386" sldId="1615"/>
            <ac:spMk id="13" creationId="{5CD8990C-62CE-C02B-034F-C72169465CF0}"/>
          </ac:spMkLst>
        </pc:spChg>
      </pc:sldChg>
      <pc:sldChg chg="addSp modSp add mod">
        <pc:chgData name="Alfred Asterjadhi" userId="39de57b9-85c0-4fd1-aaac-8ca2b6560ad0" providerId="ADAL" clId="{05D90715-F29C-4B30-B873-3743C7BBC737}" dt="2025-07-28T15:43:47.570" v="19375"/>
        <pc:sldMkLst>
          <pc:docMk/>
          <pc:sldMk cId="411049986" sldId="1616"/>
        </pc:sldMkLst>
        <pc:spChg chg="mod">
          <ac:chgData name="Alfred Asterjadhi" userId="39de57b9-85c0-4fd1-aaac-8ca2b6560ad0" providerId="ADAL" clId="{05D90715-F29C-4B30-B873-3743C7BBC737}" dt="2025-07-27T17:36:23.724" v="17890" actId="20577"/>
          <ac:spMkLst>
            <pc:docMk/>
            <pc:sldMk cId="411049986" sldId="1616"/>
            <ac:spMk id="2" creationId="{0263B7E2-16C4-49C5-3EC4-CDC76363C2D2}"/>
          </ac:spMkLst>
        </pc:spChg>
        <pc:spChg chg="mod">
          <ac:chgData name="Alfred Asterjadhi" userId="39de57b9-85c0-4fd1-aaac-8ca2b6560ad0" providerId="ADAL" clId="{05D90715-F29C-4B30-B873-3743C7BBC737}" dt="2025-07-28T15:43:47.570" v="19375"/>
          <ac:spMkLst>
            <pc:docMk/>
            <pc:sldMk cId="411049986" sldId="1616"/>
            <ac:spMk id="3" creationId="{03057F4D-A062-104A-A471-1599B8DE9D5E}"/>
          </ac:spMkLst>
        </pc:spChg>
      </pc:sldChg>
      <pc:sldChg chg="modSp add mod">
        <pc:chgData name="Alfred Asterjadhi" userId="39de57b9-85c0-4fd1-aaac-8ca2b6560ad0" providerId="ADAL" clId="{05D90715-F29C-4B30-B873-3743C7BBC737}" dt="2025-07-28T15:44:25.468" v="19401"/>
        <pc:sldMkLst>
          <pc:docMk/>
          <pc:sldMk cId="1303805792" sldId="1617"/>
        </pc:sldMkLst>
        <pc:spChg chg="mod">
          <ac:chgData name="Alfred Asterjadhi" userId="39de57b9-85c0-4fd1-aaac-8ca2b6560ad0" providerId="ADAL" clId="{05D90715-F29C-4B30-B873-3743C7BBC737}" dt="2025-07-27T16:06:32.648" v="17826"/>
          <ac:spMkLst>
            <pc:docMk/>
            <pc:sldMk cId="1303805792" sldId="1617"/>
            <ac:spMk id="5" creationId="{8F53DE35-BBC4-7EE2-C8AF-5C8CB9CC1EB1}"/>
          </ac:spMkLst>
        </pc:spChg>
        <pc:spChg chg="mod">
          <ac:chgData name="Alfred Asterjadhi" userId="39de57b9-85c0-4fd1-aaac-8ca2b6560ad0" providerId="ADAL" clId="{05D90715-F29C-4B30-B873-3743C7BBC737}" dt="2025-07-28T15:44:25.468" v="19401"/>
          <ac:spMkLst>
            <pc:docMk/>
            <pc:sldMk cId="1303805792" sldId="1617"/>
            <ac:spMk id="8" creationId="{148A79A2-E057-6A42-5297-3CF856EFDCC6}"/>
          </ac:spMkLst>
        </pc:spChg>
        <pc:spChg chg="mod">
          <ac:chgData name="Alfred Asterjadhi" userId="39de57b9-85c0-4fd1-aaac-8ca2b6560ad0" providerId="ADAL" clId="{05D90715-F29C-4B30-B873-3743C7BBC737}" dt="2025-07-27T17:36:30.345" v="17892" actId="20577"/>
          <ac:spMkLst>
            <pc:docMk/>
            <pc:sldMk cId="1303805792" sldId="1617"/>
            <ac:spMk id="13" creationId="{3E5D482E-C362-8279-F393-E2EA9791D38D}"/>
          </ac:spMkLst>
        </pc:spChg>
      </pc:sldChg>
      <pc:sldChg chg="modSp add del">
        <pc:chgData name="Alfred Asterjadhi" userId="39de57b9-85c0-4fd1-aaac-8ca2b6560ad0" providerId="ADAL" clId="{05D90715-F29C-4B30-B873-3743C7BBC737}" dt="2025-07-26T10:13:53.113" v="17708" actId="47"/>
        <pc:sldMkLst>
          <pc:docMk/>
          <pc:sldMk cId="3738268886" sldId="1617"/>
        </pc:sldMkLst>
      </pc:sldChg>
      <pc:sldChg chg="modSp add mod">
        <pc:chgData name="Alfred Asterjadhi" userId="39de57b9-85c0-4fd1-aaac-8ca2b6560ad0" providerId="ADAL" clId="{05D90715-F29C-4B30-B873-3743C7BBC737}" dt="2025-07-28T15:44:59.709" v="19422"/>
        <pc:sldMkLst>
          <pc:docMk/>
          <pc:sldMk cId="2261076140" sldId="1618"/>
        </pc:sldMkLst>
        <pc:spChg chg="mod">
          <ac:chgData name="Alfred Asterjadhi" userId="39de57b9-85c0-4fd1-aaac-8ca2b6560ad0" providerId="ADAL" clId="{05D90715-F29C-4B30-B873-3743C7BBC737}" dt="2025-07-28T15:44:59.709" v="19422"/>
          <ac:spMkLst>
            <pc:docMk/>
            <pc:sldMk cId="2261076140" sldId="1618"/>
            <ac:spMk id="8" creationId="{36BB53A0-91D7-B37A-2166-92D09284E3AC}"/>
          </ac:spMkLst>
        </pc:spChg>
        <pc:spChg chg="mod">
          <ac:chgData name="Alfred Asterjadhi" userId="39de57b9-85c0-4fd1-aaac-8ca2b6560ad0" providerId="ADAL" clId="{05D90715-F29C-4B30-B873-3743C7BBC737}" dt="2025-07-27T17:39:38.469" v="17958" actId="207"/>
          <ac:spMkLst>
            <pc:docMk/>
            <pc:sldMk cId="2261076140" sldId="1618"/>
            <ac:spMk id="13" creationId="{0016BAC3-7477-3EA6-AB00-0FDF5FDA2FB0}"/>
          </ac:spMkLst>
        </pc:spChg>
      </pc:sldChg>
      <pc:sldChg chg="modSp add del mod">
        <pc:chgData name="Alfred Asterjadhi" userId="39de57b9-85c0-4fd1-aaac-8ca2b6560ad0" providerId="ADAL" clId="{05D90715-F29C-4B30-B873-3743C7BBC737}" dt="2025-07-27T17:39:15.030" v="17936" actId="47"/>
        <pc:sldMkLst>
          <pc:docMk/>
          <pc:sldMk cId="3622367562" sldId="1618"/>
        </pc:sldMkLst>
      </pc:sldChg>
      <pc:sldChg chg="add del">
        <pc:chgData name="Alfred Asterjadhi" userId="39de57b9-85c0-4fd1-aaac-8ca2b6560ad0" providerId="ADAL" clId="{05D90715-F29C-4B30-B873-3743C7BBC737}" dt="2025-07-27T17:39:41.253" v="17960"/>
        <pc:sldMkLst>
          <pc:docMk/>
          <pc:sldMk cId="628690284" sldId="1619"/>
        </pc:sldMkLst>
      </pc:sldChg>
      <pc:sldChg chg="new del">
        <pc:chgData name="Alfred Asterjadhi" userId="39de57b9-85c0-4fd1-aaac-8ca2b6560ad0" providerId="ADAL" clId="{05D90715-F29C-4B30-B873-3743C7BBC737}" dt="2025-07-28T11:50:22.718" v="17999" actId="47"/>
        <pc:sldMkLst>
          <pc:docMk/>
          <pc:sldMk cId="1088148707" sldId="1619"/>
        </pc:sldMkLst>
      </pc:sldChg>
      <pc:sldChg chg="addSp modSp add del mod">
        <pc:chgData name="Alfred Asterjadhi" userId="39de57b9-85c0-4fd1-aaac-8ca2b6560ad0" providerId="ADAL" clId="{05D90715-F29C-4B30-B873-3743C7BBC737}" dt="2025-07-28T12:49:27.814" v="18410" actId="47"/>
        <pc:sldMkLst>
          <pc:docMk/>
          <pc:sldMk cId="1307947243" sldId="1619"/>
        </pc:sldMkLst>
      </pc:sldChg>
      <pc:sldChg chg="modSp add mod">
        <pc:chgData name="Alfred Asterjadhi" userId="39de57b9-85c0-4fd1-aaac-8ca2b6560ad0" providerId="ADAL" clId="{05D90715-F29C-4B30-B873-3743C7BBC737}" dt="2025-07-31T12:32:30.366" v="21574" actId="20577"/>
        <pc:sldMkLst>
          <pc:docMk/>
          <pc:sldMk cId="3733473498" sldId="1620"/>
        </pc:sldMkLst>
        <pc:spChg chg="mod">
          <ac:chgData name="Alfred Asterjadhi" userId="39de57b9-85c0-4fd1-aaac-8ca2b6560ad0" providerId="ADAL" clId="{05D90715-F29C-4B30-B873-3743C7BBC737}" dt="2025-07-31T12:32:30.366" v="21574" actId="20577"/>
          <ac:spMkLst>
            <pc:docMk/>
            <pc:sldMk cId="3733473498" sldId="1620"/>
            <ac:spMk id="7" creationId="{5CB7F897-A396-30BB-73E5-1F5E740114E1}"/>
          </ac:spMkLst>
        </pc:spChg>
      </pc:sldChg>
      <pc:sldChg chg="modSp add mod">
        <pc:chgData name="Alfred Asterjadhi" userId="39de57b9-85c0-4fd1-aaac-8ca2b6560ad0" providerId="ADAL" clId="{05D90715-F29C-4B30-B873-3743C7BBC737}" dt="2025-07-31T11:01:56.833" v="20732"/>
        <pc:sldMkLst>
          <pc:docMk/>
          <pc:sldMk cId="1551975794" sldId="1621"/>
        </pc:sldMkLst>
        <pc:spChg chg="mod">
          <ac:chgData name="Alfred Asterjadhi" userId="39de57b9-85c0-4fd1-aaac-8ca2b6560ad0" providerId="ADAL" clId="{05D90715-F29C-4B30-B873-3743C7BBC737}" dt="2025-07-31T11:01:56.833" v="20732"/>
          <ac:spMkLst>
            <pc:docMk/>
            <pc:sldMk cId="1551975794" sldId="1621"/>
            <ac:spMk id="8" creationId="{371601EF-4FFB-3027-3714-31E5CC252B4D}"/>
          </ac:spMkLst>
        </pc:spChg>
        <pc:spChg chg="mod">
          <ac:chgData name="Alfred Asterjadhi" userId="39de57b9-85c0-4fd1-aaac-8ca2b6560ad0" providerId="ADAL" clId="{05D90715-F29C-4B30-B873-3743C7BBC737}" dt="2025-07-28T13:06:55.378" v="18519" actId="207"/>
          <ac:spMkLst>
            <pc:docMk/>
            <pc:sldMk cId="1551975794" sldId="1621"/>
            <ac:spMk id="13" creationId="{50FD9CD6-EBC3-4CD8-2F24-A76B2FB2D665}"/>
          </ac:spMkLst>
        </pc:spChg>
      </pc:sldChg>
      <pc:sldChg chg="modSp add mod">
        <pc:chgData name="Alfred Asterjadhi" userId="39de57b9-85c0-4fd1-aaac-8ca2b6560ad0" providerId="ADAL" clId="{05D90715-F29C-4B30-B873-3743C7BBC737}" dt="2025-07-31T11:02:51.990" v="20756"/>
        <pc:sldMkLst>
          <pc:docMk/>
          <pc:sldMk cId="2122097783" sldId="1622"/>
        </pc:sldMkLst>
        <pc:spChg chg="mod">
          <ac:chgData name="Alfred Asterjadhi" userId="39de57b9-85c0-4fd1-aaac-8ca2b6560ad0" providerId="ADAL" clId="{05D90715-F29C-4B30-B873-3743C7BBC737}" dt="2025-07-31T11:02:51.990" v="20756"/>
          <ac:spMkLst>
            <pc:docMk/>
            <pc:sldMk cId="2122097783" sldId="1622"/>
            <ac:spMk id="8" creationId="{790673B1-90EE-6834-72C7-9D6DD4ECA936}"/>
          </ac:spMkLst>
        </pc:spChg>
        <pc:spChg chg="mod">
          <ac:chgData name="Alfred Asterjadhi" userId="39de57b9-85c0-4fd1-aaac-8ca2b6560ad0" providerId="ADAL" clId="{05D90715-F29C-4B30-B873-3743C7BBC737}" dt="2025-07-28T13:07:06.804" v="18536" actId="207"/>
          <ac:spMkLst>
            <pc:docMk/>
            <pc:sldMk cId="2122097783" sldId="1622"/>
            <ac:spMk id="13" creationId="{2C5E6312-F226-31DD-19D7-E72DA2FC232F}"/>
          </ac:spMkLst>
        </pc:spChg>
      </pc:sldChg>
      <pc:sldChg chg="modSp add mod">
        <pc:chgData name="Alfred Asterjadhi" userId="39de57b9-85c0-4fd1-aaac-8ca2b6560ad0" providerId="ADAL" clId="{05D90715-F29C-4B30-B873-3743C7BBC737}" dt="2025-07-31T11:03:53.294" v="20794"/>
        <pc:sldMkLst>
          <pc:docMk/>
          <pc:sldMk cId="300086954" sldId="1623"/>
        </pc:sldMkLst>
        <pc:spChg chg="mod">
          <ac:chgData name="Alfred Asterjadhi" userId="39de57b9-85c0-4fd1-aaac-8ca2b6560ad0" providerId="ADAL" clId="{05D90715-F29C-4B30-B873-3743C7BBC737}" dt="2025-07-28T13:07:17.506" v="18542" actId="207"/>
          <ac:spMkLst>
            <pc:docMk/>
            <pc:sldMk cId="300086954" sldId="1623"/>
            <ac:spMk id="2" creationId="{1C660FE6-9B08-1102-9767-48C08C750213}"/>
          </ac:spMkLst>
        </pc:spChg>
        <pc:spChg chg="mod">
          <ac:chgData name="Alfred Asterjadhi" userId="39de57b9-85c0-4fd1-aaac-8ca2b6560ad0" providerId="ADAL" clId="{05D90715-F29C-4B30-B873-3743C7BBC737}" dt="2025-07-31T11:03:53.294" v="20794"/>
          <ac:spMkLst>
            <pc:docMk/>
            <pc:sldMk cId="300086954" sldId="1623"/>
            <ac:spMk id="3" creationId="{889AC8E9-914D-7D7C-A19A-C1FD033EB2C1}"/>
          </ac:spMkLst>
        </pc:spChg>
      </pc:sldChg>
      <pc:sldChg chg="modSp add mod">
        <pc:chgData name="Alfred Asterjadhi" userId="39de57b9-85c0-4fd1-aaac-8ca2b6560ad0" providerId="ADAL" clId="{05D90715-F29C-4B30-B873-3743C7BBC737}" dt="2025-07-31T11:04:49.806" v="20823"/>
        <pc:sldMkLst>
          <pc:docMk/>
          <pc:sldMk cId="3429846770" sldId="1624"/>
        </pc:sldMkLst>
        <pc:spChg chg="mod">
          <ac:chgData name="Alfred Asterjadhi" userId="39de57b9-85c0-4fd1-aaac-8ca2b6560ad0" providerId="ADAL" clId="{05D90715-F29C-4B30-B873-3743C7BBC737}" dt="2025-07-28T13:08:51.367" v="18588" actId="207"/>
          <ac:spMkLst>
            <pc:docMk/>
            <pc:sldMk cId="3429846770" sldId="1624"/>
            <ac:spMk id="2" creationId="{0570826B-CF6F-FC36-F76C-0C2939595E0C}"/>
          </ac:spMkLst>
        </pc:spChg>
        <pc:spChg chg="mod">
          <ac:chgData name="Alfred Asterjadhi" userId="39de57b9-85c0-4fd1-aaac-8ca2b6560ad0" providerId="ADAL" clId="{05D90715-F29C-4B30-B873-3743C7BBC737}" dt="2025-07-31T11:04:49.806" v="20823"/>
          <ac:spMkLst>
            <pc:docMk/>
            <pc:sldMk cId="3429846770" sldId="1624"/>
            <ac:spMk id="3" creationId="{ABBB1727-D36A-0C8F-B05F-FD650FA1ED36}"/>
          </ac:spMkLst>
        </pc:spChg>
      </pc:sldChg>
      <pc:sldChg chg="modSp add mod">
        <pc:chgData name="Alfred Asterjadhi" userId="39de57b9-85c0-4fd1-aaac-8ca2b6560ad0" providerId="ADAL" clId="{05D90715-F29C-4B30-B873-3743C7BBC737}" dt="2025-07-31T17:19:13.375" v="22801" actId="20577"/>
        <pc:sldMkLst>
          <pc:docMk/>
          <pc:sldMk cId="4051960040" sldId="1625"/>
        </pc:sldMkLst>
        <pc:spChg chg="mod">
          <ac:chgData name="Alfred Asterjadhi" userId="39de57b9-85c0-4fd1-aaac-8ca2b6560ad0" providerId="ADAL" clId="{05D90715-F29C-4B30-B873-3743C7BBC737}" dt="2025-07-28T21:22:30.427" v="19509" actId="207"/>
          <ac:spMkLst>
            <pc:docMk/>
            <pc:sldMk cId="4051960040" sldId="1625"/>
            <ac:spMk id="2" creationId="{8C8D2990-127D-C4B6-2CE4-99A8D69DBD28}"/>
          </ac:spMkLst>
        </pc:spChg>
        <pc:spChg chg="mod">
          <ac:chgData name="Alfred Asterjadhi" userId="39de57b9-85c0-4fd1-aaac-8ca2b6560ad0" providerId="ADAL" clId="{05D90715-F29C-4B30-B873-3743C7BBC737}" dt="2025-07-31T17:19:13.375" v="22801" actId="20577"/>
          <ac:spMkLst>
            <pc:docMk/>
            <pc:sldMk cId="4051960040" sldId="1625"/>
            <ac:spMk id="3" creationId="{E452FCB3-9248-B8AF-28D4-CC9DA1F20648}"/>
          </ac:spMkLst>
        </pc:spChg>
      </pc:sldChg>
      <pc:sldChg chg="modSp add mod">
        <pc:chgData name="Alfred Asterjadhi" userId="39de57b9-85c0-4fd1-aaac-8ca2b6560ad0" providerId="ADAL" clId="{05D90715-F29C-4B30-B873-3743C7BBC737}" dt="2025-07-31T11:06:15.639" v="20883"/>
        <pc:sldMkLst>
          <pc:docMk/>
          <pc:sldMk cId="2176804561" sldId="1626"/>
        </pc:sldMkLst>
        <pc:spChg chg="mod">
          <ac:chgData name="Alfred Asterjadhi" userId="39de57b9-85c0-4fd1-aaac-8ca2b6560ad0" providerId="ADAL" clId="{05D90715-F29C-4B30-B873-3743C7BBC737}" dt="2025-07-31T11:06:15.639" v="20883"/>
          <ac:spMkLst>
            <pc:docMk/>
            <pc:sldMk cId="2176804561" sldId="1626"/>
            <ac:spMk id="8" creationId="{3C178A3B-D3F3-CAC0-2C85-B482362D2258}"/>
          </ac:spMkLst>
        </pc:spChg>
        <pc:spChg chg="mod">
          <ac:chgData name="Alfred Asterjadhi" userId="39de57b9-85c0-4fd1-aaac-8ca2b6560ad0" providerId="ADAL" clId="{05D90715-F29C-4B30-B873-3743C7BBC737}" dt="2025-07-28T22:12:26.516" v="19576" actId="207"/>
          <ac:spMkLst>
            <pc:docMk/>
            <pc:sldMk cId="2176804561" sldId="1626"/>
            <ac:spMk id="13" creationId="{759889DA-252B-45D2-C118-B2937D25639F}"/>
          </ac:spMkLst>
        </pc:spChg>
      </pc:sldChg>
      <pc:sldChg chg="modSp add mod">
        <pc:chgData name="Alfred Asterjadhi" userId="39de57b9-85c0-4fd1-aaac-8ca2b6560ad0" providerId="ADAL" clId="{05D90715-F29C-4B30-B873-3743C7BBC737}" dt="2025-09-03T22:21:00.162" v="22923" actId="20577"/>
        <pc:sldMkLst>
          <pc:docMk/>
          <pc:sldMk cId="3377165165" sldId="1627"/>
        </pc:sldMkLst>
        <pc:spChg chg="mod">
          <ac:chgData name="Alfred Asterjadhi" userId="39de57b9-85c0-4fd1-aaac-8ca2b6560ad0" providerId="ADAL" clId="{05D90715-F29C-4B30-B873-3743C7BBC737}" dt="2025-07-29T12:31:50.129" v="19583" actId="20577"/>
          <ac:spMkLst>
            <pc:docMk/>
            <pc:sldMk cId="3377165165" sldId="1627"/>
            <ac:spMk id="2" creationId="{ABFB01BA-100D-ACA8-D563-B3C682D6E7EA}"/>
          </ac:spMkLst>
        </pc:spChg>
        <pc:spChg chg="mod">
          <ac:chgData name="Alfred Asterjadhi" userId="39de57b9-85c0-4fd1-aaac-8ca2b6560ad0" providerId="ADAL" clId="{05D90715-F29C-4B30-B873-3743C7BBC737}" dt="2025-09-03T22:21:00.162" v="22923" actId="20577"/>
          <ac:spMkLst>
            <pc:docMk/>
            <pc:sldMk cId="3377165165" sldId="1627"/>
            <ac:spMk id="3" creationId="{C13C65BA-023A-29F6-5D09-37BAB2BF471C}"/>
          </ac:spMkLst>
        </pc:spChg>
      </pc:sldChg>
      <pc:sldChg chg="modSp add mod">
        <pc:chgData name="Alfred Asterjadhi" userId="39de57b9-85c0-4fd1-aaac-8ca2b6560ad0" providerId="ADAL" clId="{05D90715-F29C-4B30-B873-3743C7BBC737}" dt="2025-07-31T11:14:19.922" v="21073"/>
        <pc:sldMkLst>
          <pc:docMk/>
          <pc:sldMk cId="3589028750" sldId="1628"/>
        </pc:sldMkLst>
        <pc:spChg chg="mod">
          <ac:chgData name="Alfred Asterjadhi" userId="39de57b9-85c0-4fd1-aaac-8ca2b6560ad0" providerId="ADAL" clId="{05D90715-F29C-4B30-B873-3743C7BBC737}" dt="2025-07-29T12:39:15.359" v="19646" actId="20577"/>
          <ac:spMkLst>
            <pc:docMk/>
            <pc:sldMk cId="3589028750" sldId="1628"/>
            <ac:spMk id="2" creationId="{01614F16-C19E-9E62-EA74-2C0934FB7CD3}"/>
          </ac:spMkLst>
        </pc:spChg>
        <pc:spChg chg="mod">
          <ac:chgData name="Alfred Asterjadhi" userId="39de57b9-85c0-4fd1-aaac-8ca2b6560ad0" providerId="ADAL" clId="{05D90715-F29C-4B30-B873-3743C7BBC737}" dt="2025-07-31T11:14:19.922" v="21073"/>
          <ac:spMkLst>
            <pc:docMk/>
            <pc:sldMk cId="3589028750" sldId="1628"/>
            <ac:spMk id="3" creationId="{E6FC6362-CFE9-3537-A85E-2132EFF14A2E}"/>
          </ac:spMkLst>
        </pc:spChg>
      </pc:sldChg>
      <pc:sldChg chg="modSp add mod">
        <pc:chgData name="Alfred Asterjadhi" userId="39de57b9-85c0-4fd1-aaac-8ca2b6560ad0" providerId="ADAL" clId="{05D90715-F29C-4B30-B873-3743C7BBC737}" dt="2025-07-31T11:15:12.275" v="21110"/>
        <pc:sldMkLst>
          <pc:docMk/>
          <pc:sldMk cId="141778375" sldId="1629"/>
        </pc:sldMkLst>
        <pc:spChg chg="mod">
          <ac:chgData name="Alfred Asterjadhi" userId="39de57b9-85c0-4fd1-aaac-8ca2b6560ad0" providerId="ADAL" clId="{05D90715-F29C-4B30-B873-3743C7BBC737}" dt="2025-07-29T23:13:08.478" v="19676" actId="20577"/>
          <ac:spMkLst>
            <pc:docMk/>
            <pc:sldMk cId="141778375" sldId="1629"/>
            <ac:spMk id="2" creationId="{9236B73B-CE2C-2C2E-0BB7-588CB7C10C14}"/>
          </ac:spMkLst>
        </pc:spChg>
        <pc:spChg chg="mod">
          <ac:chgData name="Alfred Asterjadhi" userId="39de57b9-85c0-4fd1-aaac-8ca2b6560ad0" providerId="ADAL" clId="{05D90715-F29C-4B30-B873-3743C7BBC737}" dt="2025-07-31T11:15:12.275" v="21110"/>
          <ac:spMkLst>
            <pc:docMk/>
            <pc:sldMk cId="141778375" sldId="1629"/>
            <ac:spMk id="3" creationId="{C6F36AE5-86A3-F370-F73F-EAAD6E692085}"/>
          </ac:spMkLst>
        </pc:spChg>
      </pc:sldChg>
      <pc:sldChg chg="modSp add mod">
        <pc:chgData name="Alfred Asterjadhi" userId="39de57b9-85c0-4fd1-aaac-8ca2b6560ad0" providerId="ADAL" clId="{05D90715-F29C-4B30-B873-3743C7BBC737}" dt="2025-07-31T11:17:33.994" v="21188"/>
        <pc:sldMkLst>
          <pc:docMk/>
          <pc:sldMk cId="3094078784" sldId="1630"/>
        </pc:sldMkLst>
        <pc:spChg chg="mod">
          <ac:chgData name="Alfred Asterjadhi" userId="39de57b9-85c0-4fd1-aaac-8ca2b6560ad0" providerId="ADAL" clId="{05D90715-F29C-4B30-B873-3743C7BBC737}" dt="2025-07-30T12:17:49.782" v="19869" actId="20577"/>
          <ac:spMkLst>
            <pc:docMk/>
            <pc:sldMk cId="3094078784" sldId="1630"/>
            <ac:spMk id="2" creationId="{06C85B92-1FA6-75FA-E817-76797CDCA5F9}"/>
          </ac:spMkLst>
        </pc:spChg>
        <pc:spChg chg="mod">
          <ac:chgData name="Alfred Asterjadhi" userId="39de57b9-85c0-4fd1-aaac-8ca2b6560ad0" providerId="ADAL" clId="{05D90715-F29C-4B30-B873-3743C7BBC737}" dt="2025-07-31T11:17:33.994" v="21188"/>
          <ac:spMkLst>
            <pc:docMk/>
            <pc:sldMk cId="3094078784" sldId="1630"/>
            <ac:spMk id="3" creationId="{954DDB5F-3740-DB59-451E-846B63FA2FC1}"/>
          </ac:spMkLst>
        </pc:spChg>
      </pc:sldChg>
      <pc:sldChg chg="modSp add mod">
        <pc:chgData name="Alfred Asterjadhi" userId="39de57b9-85c0-4fd1-aaac-8ca2b6560ad0" providerId="ADAL" clId="{05D90715-F29C-4B30-B873-3743C7BBC737}" dt="2025-08-01T09:37:55.072" v="22920" actId="20577"/>
        <pc:sldMkLst>
          <pc:docMk/>
          <pc:sldMk cId="523576582" sldId="1631"/>
        </pc:sldMkLst>
        <pc:spChg chg="mod">
          <ac:chgData name="Alfred Asterjadhi" userId="39de57b9-85c0-4fd1-aaac-8ca2b6560ad0" providerId="ADAL" clId="{05D90715-F29C-4B30-B873-3743C7BBC737}" dt="2025-08-01T09:37:55.072" v="22920" actId="20577"/>
          <ac:spMkLst>
            <pc:docMk/>
            <pc:sldMk cId="523576582" sldId="1631"/>
            <ac:spMk id="3" creationId="{03F3253E-800C-AFBA-2DE0-520105133AF8}"/>
          </ac:spMkLst>
        </pc:spChg>
      </pc:sldChg>
      <pc:sldChg chg="addSp modSp add mod">
        <pc:chgData name="Alfred Asterjadhi" userId="39de57b9-85c0-4fd1-aaac-8ca2b6560ad0" providerId="ADAL" clId="{05D90715-F29C-4B30-B873-3743C7BBC737}" dt="2025-07-31T11:18:28.668" v="21214"/>
        <pc:sldMkLst>
          <pc:docMk/>
          <pc:sldMk cId="1307184438" sldId="1632"/>
        </pc:sldMkLst>
        <pc:spChg chg="mod">
          <ac:chgData name="Alfred Asterjadhi" userId="39de57b9-85c0-4fd1-aaac-8ca2b6560ad0" providerId="ADAL" clId="{05D90715-F29C-4B30-B873-3743C7BBC737}" dt="2025-07-31T11:18:28.668" v="21214"/>
          <ac:spMkLst>
            <pc:docMk/>
            <pc:sldMk cId="1307184438" sldId="1632"/>
            <ac:spMk id="8" creationId="{8F94DD96-3BB7-C956-3F5C-A58024F40621}"/>
          </ac:spMkLst>
        </pc:spChg>
        <pc:spChg chg="mod">
          <ac:chgData name="Alfred Asterjadhi" userId="39de57b9-85c0-4fd1-aaac-8ca2b6560ad0" providerId="ADAL" clId="{05D90715-F29C-4B30-B873-3743C7BBC737}" dt="2025-07-31T04:54:22.740" v="20100" actId="207"/>
          <ac:spMkLst>
            <pc:docMk/>
            <pc:sldMk cId="1307184438" sldId="1632"/>
            <ac:spMk id="13" creationId="{A94121DA-CF4E-EDE3-37CF-07DD81627306}"/>
          </ac:spMkLst>
        </pc:spChg>
        <pc:picChg chg="add mod">
          <ac:chgData name="Alfred Asterjadhi" userId="39de57b9-85c0-4fd1-aaac-8ca2b6560ad0" providerId="ADAL" clId="{05D90715-F29C-4B30-B873-3743C7BBC737}" dt="2025-07-31T04:53:16.962" v="20082" actId="1076"/>
          <ac:picMkLst>
            <pc:docMk/>
            <pc:sldMk cId="1307184438" sldId="1632"/>
            <ac:picMk id="2" creationId="{03FD8B6A-130E-37D7-3081-98FB711A2044}"/>
          </ac:picMkLst>
        </pc:picChg>
        <pc:picChg chg="add mod">
          <ac:chgData name="Alfred Asterjadhi" userId="39de57b9-85c0-4fd1-aaac-8ca2b6560ad0" providerId="ADAL" clId="{05D90715-F29C-4B30-B873-3743C7BBC737}" dt="2025-07-31T04:54:16.203" v="20099" actId="1076"/>
          <ac:picMkLst>
            <pc:docMk/>
            <pc:sldMk cId="1307184438" sldId="1632"/>
            <ac:picMk id="3" creationId="{089E41D8-40A7-E601-1561-5D9D9E6A8444}"/>
          </ac:picMkLst>
        </pc:picChg>
      </pc:sldChg>
      <pc:sldChg chg="modSp add del mod">
        <pc:chgData name="Alfred Asterjadhi" userId="39de57b9-85c0-4fd1-aaac-8ca2b6560ad0" providerId="ADAL" clId="{05D90715-F29C-4B30-B873-3743C7BBC737}" dt="2025-07-30T12:04:08.834" v="19840" actId="47"/>
        <pc:sldMkLst>
          <pc:docMk/>
          <pc:sldMk cId="3342560382" sldId="1632"/>
        </pc:sldMkLst>
      </pc:sldChg>
      <pc:sldChg chg="modSp add mod">
        <pc:chgData name="Alfred Asterjadhi" userId="39de57b9-85c0-4fd1-aaac-8ca2b6560ad0" providerId="ADAL" clId="{05D90715-F29C-4B30-B873-3743C7BBC737}" dt="2025-07-31T11:19:18.937" v="21250"/>
        <pc:sldMkLst>
          <pc:docMk/>
          <pc:sldMk cId="1349443301" sldId="1633"/>
        </pc:sldMkLst>
        <pc:spChg chg="mod">
          <ac:chgData name="Alfred Asterjadhi" userId="39de57b9-85c0-4fd1-aaac-8ca2b6560ad0" providerId="ADAL" clId="{05D90715-F29C-4B30-B873-3743C7BBC737}" dt="2025-07-31T11:19:18.937" v="21250"/>
          <ac:spMkLst>
            <pc:docMk/>
            <pc:sldMk cId="1349443301" sldId="1633"/>
            <ac:spMk id="8" creationId="{7E3B6C27-4BCC-5EB4-38F9-773C31DFB493}"/>
          </ac:spMkLst>
        </pc:spChg>
        <pc:spChg chg="mod">
          <ac:chgData name="Alfred Asterjadhi" userId="39de57b9-85c0-4fd1-aaac-8ca2b6560ad0" providerId="ADAL" clId="{05D90715-F29C-4B30-B873-3743C7BBC737}" dt="2025-07-31T04:55:37.395" v="20145" actId="207"/>
          <ac:spMkLst>
            <pc:docMk/>
            <pc:sldMk cId="1349443301" sldId="1633"/>
            <ac:spMk id="13" creationId="{F68DDC91-3078-7A63-C7CF-913ECC798BFF}"/>
          </ac:spMkLst>
        </pc:spChg>
      </pc:sldChg>
      <pc:sldChg chg="modSp add mod">
        <pc:chgData name="Alfred Asterjadhi" userId="39de57b9-85c0-4fd1-aaac-8ca2b6560ad0" providerId="ADAL" clId="{05D90715-F29C-4B30-B873-3743C7BBC737}" dt="2025-07-31T11:20:03.277" v="21286"/>
        <pc:sldMkLst>
          <pc:docMk/>
          <pc:sldMk cId="1720296527" sldId="1634"/>
        </pc:sldMkLst>
        <pc:spChg chg="mod">
          <ac:chgData name="Alfred Asterjadhi" userId="39de57b9-85c0-4fd1-aaac-8ca2b6560ad0" providerId="ADAL" clId="{05D90715-F29C-4B30-B873-3743C7BBC737}" dt="2025-07-31T11:20:03.277" v="21286"/>
          <ac:spMkLst>
            <pc:docMk/>
            <pc:sldMk cId="1720296527" sldId="1634"/>
            <ac:spMk id="8" creationId="{09558FB2-7D80-2C02-C4CC-8EF5AB06E253}"/>
          </ac:spMkLst>
        </pc:spChg>
        <pc:spChg chg="mod">
          <ac:chgData name="Alfred Asterjadhi" userId="39de57b9-85c0-4fd1-aaac-8ca2b6560ad0" providerId="ADAL" clId="{05D90715-F29C-4B30-B873-3743C7BBC737}" dt="2025-07-31T04:56:48.726" v="20167" actId="20577"/>
          <ac:spMkLst>
            <pc:docMk/>
            <pc:sldMk cId="1720296527" sldId="1634"/>
            <ac:spMk id="13" creationId="{43F0FA95-9419-B0D9-E1AE-0AE2578CD134}"/>
          </ac:spMkLst>
        </pc:spChg>
      </pc:sldChg>
      <pc:sldChg chg="modSp add mod">
        <pc:chgData name="Alfred Asterjadhi" userId="39de57b9-85c0-4fd1-aaac-8ca2b6560ad0" providerId="ADAL" clId="{05D90715-F29C-4B30-B873-3743C7BBC737}" dt="2025-07-31T11:20:54.314" v="21318"/>
        <pc:sldMkLst>
          <pc:docMk/>
          <pc:sldMk cId="1965915685" sldId="1635"/>
        </pc:sldMkLst>
        <pc:spChg chg="mod">
          <ac:chgData name="Alfred Asterjadhi" userId="39de57b9-85c0-4fd1-aaac-8ca2b6560ad0" providerId="ADAL" clId="{05D90715-F29C-4B30-B873-3743C7BBC737}" dt="2025-07-31T11:20:54.314" v="21318"/>
          <ac:spMkLst>
            <pc:docMk/>
            <pc:sldMk cId="1965915685" sldId="1635"/>
            <ac:spMk id="8" creationId="{178DA9B1-13F9-B0D8-0F0F-DD13BFA83564}"/>
          </ac:spMkLst>
        </pc:spChg>
        <pc:spChg chg="mod">
          <ac:chgData name="Alfred Asterjadhi" userId="39de57b9-85c0-4fd1-aaac-8ca2b6560ad0" providerId="ADAL" clId="{05D90715-F29C-4B30-B873-3743C7BBC737}" dt="2025-07-31T04:58:04.616" v="20204" actId="20577"/>
          <ac:spMkLst>
            <pc:docMk/>
            <pc:sldMk cId="1965915685" sldId="1635"/>
            <ac:spMk id="13" creationId="{DA6A4DA9-A5B8-723A-806F-FE6200AECCA0}"/>
          </ac:spMkLst>
        </pc:spChg>
      </pc:sldChg>
      <pc:sldChg chg="addSp modSp add mod">
        <pc:chgData name="Alfred Asterjadhi" userId="39de57b9-85c0-4fd1-aaac-8ca2b6560ad0" providerId="ADAL" clId="{05D90715-F29C-4B30-B873-3743C7BBC737}" dt="2025-07-31T11:21:53.056" v="21349"/>
        <pc:sldMkLst>
          <pc:docMk/>
          <pc:sldMk cId="3837643201" sldId="1636"/>
        </pc:sldMkLst>
        <pc:spChg chg="mod">
          <ac:chgData name="Alfred Asterjadhi" userId="39de57b9-85c0-4fd1-aaac-8ca2b6560ad0" providerId="ADAL" clId="{05D90715-F29C-4B30-B873-3743C7BBC737}" dt="2025-07-31T11:21:53.056" v="21349"/>
          <ac:spMkLst>
            <pc:docMk/>
            <pc:sldMk cId="3837643201" sldId="1636"/>
            <ac:spMk id="8" creationId="{6D5AAF99-CF16-7D33-71F1-C9C4AE1E2FA8}"/>
          </ac:spMkLst>
        </pc:spChg>
        <pc:spChg chg="mod">
          <ac:chgData name="Alfred Asterjadhi" userId="39de57b9-85c0-4fd1-aaac-8ca2b6560ad0" providerId="ADAL" clId="{05D90715-F29C-4B30-B873-3743C7BBC737}" dt="2025-07-31T11:21:06.340" v="21321" actId="20577"/>
          <ac:spMkLst>
            <pc:docMk/>
            <pc:sldMk cId="3837643201" sldId="1636"/>
            <ac:spMk id="13" creationId="{4A822917-66E1-7895-A3ED-837C7936735D}"/>
          </ac:spMkLst>
        </pc:spChg>
      </pc:sldChg>
      <pc:sldChg chg="modSp add mod">
        <pc:chgData name="Alfred Asterjadhi" userId="39de57b9-85c0-4fd1-aaac-8ca2b6560ad0" providerId="ADAL" clId="{05D90715-F29C-4B30-B873-3743C7BBC737}" dt="2025-07-31T11:22:39.350" v="21369"/>
        <pc:sldMkLst>
          <pc:docMk/>
          <pc:sldMk cId="1817931147" sldId="1637"/>
        </pc:sldMkLst>
        <pc:spChg chg="mod">
          <ac:chgData name="Alfred Asterjadhi" userId="39de57b9-85c0-4fd1-aaac-8ca2b6560ad0" providerId="ADAL" clId="{05D90715-F29C-4B30-B873-3743C7BBC737}" dt="2025-07-31T11:22:39.350" v="21369"/>
          <ac:spMkLst>
            <pc:docMk/>
            <pc:sldMk cId="1817931147" sldId="1637"/>
            <ac:spMk id="8" creationId="{C9138832-7838-9D19-5367-B0C800BA1F3D}"/>
          </ac:spMkLst>
        </pc:spChg>
        <pc:spChg chg="mod">
          <ac:chgData name="Alfred Asterjadhi" userId="39de57b9-85c0-4fd1-aaac-8ca2b6560ad0" providerId="ADAL" clId="{05D90715-F29C-4B30-B873-3743C7BBC737}" dt="2025-07-31T06:15:41.883" v="20664" actId="207"/>
          <ac:spMkLst>
            <pc:docMk/>
            <pc:sldMk cId="1817931147" sldId="1637"/>
            <ac:spMk id="13" creationId="{58611886-34B6-85B7-2297-075CF651F0D2}"/>
          </ac:spMkLst>
        </pc:spChg>
      </pc:sldChg>
      <pc:sldChg chg="modSp add mod">
        <pc:chgData name="Alfred Asterjadhi" userId="39de57b9-85c0-4fd1-aaac-8ca2b6560ad0" providerId="ADAL" clId="{05D90715-F29C-4B30-B873-3743C7BBC737}" dt="2025-07-31T17:19:57.424" v="22807" actId="20577"/>
        <pc:sldMkLst>
          <pc:docMk/>
          <pc:sldMk cId="1052677899" sldId="1638"/>
        </pc:sldMkLst>
        <pc:spChg chg="mod">
          <ac:chgData name="Alfred Asterjadhi" userId="39de57b9-85c0-4fd1-aaac-8ca2b6560ad0" providerId="ADAL" clId="{05D90715-F29C-4B30-B873-3743C7BBC737}" dt="2025-07-31T06:15:44.585" v="20665" actId="207"/>
          <ac:spMkLst>
            <pc:docMk/>
            <pc:sldMk cId="1052677899" sldId="1638"/>
            <ac:spMk id="2" creationId="{EE54A16F-AD6B-6E87-E1B9-444686DF4047}"/>
          </ac:spMkLst>
        </pc:spChg>
        <pc:spChg chg="mod">
          <ac:chgData name="Alfred Asterjadhi" userId="39de57b9-85c0-4fd1-aaac-8ca2b6560ad0" providerId="ADAL" clId="{05D90715-F29C-4B30-B873-3743C7BBC737}" dt="2025-07-31T17:19:57.424" v="22807" actId="20577"/>
          <ac:spMkLst>
            <pc:docMk/>
            <pc:sldMk cId="1052677899" sldId="1638"/>
            <ac:spMk id="3" creationId="{E543992F-6CA6-6C30-36BC-FC9213D8DBA9}"/>
          </ac:spMkLst>
        </pc:spChg>
      </pc:sldChg>
      <pc:sldChg chg="modSp add mod">
        <pc:chgData name="Alfred Asterjadhi" userId="39de57b9-85c0-4fd1-aaac-8ca2b6560ad0" providerId="ADAL" clId="{05D90715-F29C-4B30-B873-3743C7BBC737}" dt="2025-07-31T11:24:48.275" v="21449"/>
        <pc:sldMkLst>
          <pc:docMk/>
          <pc:sldMk cId="541959437" sldId="1639"/>
        </pc:sldMkLst>
        <pc:spChg chg="mod">
          <ac:chgData name="Alfred Asterjadhi" userId="39de57b9-85c0-4fd1-aaac-8ca2b6560ad0" providerId="ADAL" clId="{05D90715-F29C-4B30-B873-3743C7BBC737}" dt="2025-07-31T11:24:48.275" v="21449"/>
          <ac:spMkLst>
            <pc:docMk/>
            <pc:sldMk cId="541959437" sldId="1639"/>
            <ac:spMk id="8" creationId="{02F993A3-65DE-6E5D-8149-360E736F422A}"/>
          </ac:spMkLst>
        </pc:spChg>
        <pc:spChg chg="mod">
          <ac:chgData name="Alfred Asterjadhi" userId="39de57b9-85c0-4fd1-aaac-8ca2b6560ad0" providerId="ADAL" clId="{05D90715-F29C-4B30-B873-3743C7BBC737}" dt="2025-07-31T06:15:47.299" v="20666" actId="207"/>
          <ac:spMkLst>
            <pc:docMk/>
            <pc:sldMk cId="541959437" sldId="1639"/>
            <ac:spMk id="13" creationId="{17FB6CE0-8913-D613-BF40-9ECFDB43129C}"/>
          </ac:spMkLst>
        </pc:spChg>
      </pc:sldChg>
      <pc:sldChg chg="modSp add mod">
        <pc:chgData name="Alfred Asterjadhi" userId="39de57b9-85c0-4fd1-aaac-8ca2b6560ad0" providerId="ADAL" clId="{05D90715-F29C-4B30-B873-3743C7BBC737}" dt="2025-07-31T11:25:35.638" v="21468"/>
        <pc:sldMkLst>
          <pc:docMk/>
          <pc:sldMk cId="2922137994" sldId="1640"/>
        </pc:sldMkLst>
        <pc:spChg chg="mod">
          <ac:chgData name="Alfred Asterjadhi" userId="39de57b9-85c0-4fd1-aaac-8ca2b6560ad0" providerId="ADAL" clId="{05D90715-F29C-4B30-B873-3743C7BBC737}" dt="2025-07-31T11:25:35.638" v="21468"/>
          <ac:spMkLst>
            <pc:docMk/>
            <pc:sldMk cId="2922137994" sldId="1640"/>
            <ac:spMk id="8" creationId="{F6132F12-4F4A-0424-177A-F25D3AD539DD}"/>
          </ac:spMkLst>
        </pc:spChg>
        <pc:spChg chg="mod">
          <ac:chgData name="Alfred Asterjadhi" userId="39de57b9-85c0-4fd1-aaac-8ca2b6560ad0" providerId="ADAL" clId="{05D90715-F29C-4B30-B873-3743C7BBC737}" dt="2025-07-31T06:15:52.276" v="20668" actId="20577"/>
          <ac:spMkLst>
            <pc:docMk/>
            <pc:sldMk cId="2922137994" sldId="1640"/>
            <ac:spMk id="13" creationId="{D3EE8882-D24D-279B-2778-BAB180EDA411}"/>
          </ac:spMkLst>
        </pc:spChg>
      </pc:sldChg>
      <pc:sldChg chg="modSp add mod">
        <pc:chgData name="Alfred Asterjadhi" userId="39de57b9-85c0-4fd1-aaac-8ca2b6560ad0" providerId="ADAL" clId="{05D90715-F29C-4B30-B873-3743C7BBC737}" dt="2025-07-31T11:26:36.388" v="21508"/>
        <pc:sldMkLst>
          <pc:docMk/>
          <pc:sldMk cId="2181376915" sldId="1641"/>
        </pc:sldMkLst>
        <pc:spChg chg="mod">
          <ac:chgData name="Alfred Asterjadhi" userId="39de57b9-85c0-4fd1-aaac-8ca2b6560ad0" providerId="ADAL" clId="{05D90715-F29C-4B30-B873-3743C7BBC737}" dt="2025-07-31T11:26:36.388" v="21508"/>
          <ac:spMkLst>
            <pc:docMk/>
            <pc:sldMk cId="2181376915" sldId="1641"/>
            <ac:spMk id="8" creationId="{24966B3A-798E-BA8F-D0FC-8592C9B6269D}"/>
          </ac:spMkLst>
        </pc:spChg>
        <pc:spChg chg="mod">
          <ac:chgData name="Alfred Asterjadhi" userId="39de57b9-85c0-4fd1-aaac-8ca2b6560ad0" providerId="ADAL" clId="{05D90715-F29C-4B30-B873-3743C7BBC737}" dt="2025-07-31T06:15:57.165" v="20670" actId="207"/>
          <ac:spMkLst>
            <pc:docMk/>
            <pc:sldMk cId="2181376915" sldId="1641"/>
            <ac:spMk id="13" creationId="{3E944C1C-4F8D-08D1-CC66-D4208ED3C7A8}"/>
          </ac:spMkLst>
        </pc:spChg>
      </pc:sldChg>
      <pc:sldChg chg="modSp add mod">
        <pc:chgData name="Alfred Asterjadhi" userId="39de57b9-85c0-4fd1-aaac-8ca2b6560ad0" providerId="ADAL" clId="{05D90715-F29C-4B30-B873-3743C7BBC737}" dt="2025-07-31T11:27:14.523" v="21511"/>
        <pc:sldMkLst>
          <pc:docMk/>
          <pc:sldMk cId="2784861584" sldId="1642"/>
        </pc:sldMkLst>
        <pc:spChg chg="mod">
          <ac:chgData name="Alfred Asterjadhi" userId="39de57b9-85c0-4fd1-aaac-8ca2b6560ad0" providerId="ADAL" clId="{05D90715-F29C-4B30-B873-3743C7BBC737}" dt="2025-07-31T11:27:14.523" v="21511"/>
          <ac:spMkLst>
            <pc:docMk/>
            <pc:sldMk cId="2784861584" sldId="1642"/>
            <ac:spMk id="8" creationId="{74F22BC7-6A6A-6DB7-4648-96B7FF19C672}"/>
          </ac:spMkLst>
        </pc:spChg>
        <pc:spChg chg="mod">
          <ac:chgData name="Alfred Asterjadhi" userId="39de57b9-85c0-4fd1-aaac-8ca2b6560ad0" providerId="ADAL" clId="{05D90715-F29C-4B30-B873-3743C7BBC737}" dt="2025-07-31T06:16:02.218" v="20672" actId="207"/>
          <ac:spMkLst>
            <pc:docMk/>
            <pc:sldMk cId="2784861584" sldId="1642"/>
            <ac:spMk id="13" creationId="{D688F738-EAC0-5F57-2287-B7975F7F89CE}"/>
          </ac:spMkLst>
        </pc:spChg>
      </pc:sldChg>
      <pc:sldChg chg="modSp add mod">
        <pc:chgData name="Alfred Asterjadhi" userId="39de57b9-85c0-4fd1-aaac-8ca2b6560ad0" providerId="ADAL" clId="{05D90715-F29C-4B30-B873-3743C7BBC737}" dt="2025-07-31T11:27:41.965" v="21514"/>
        <pc:sldMkLst>
          <pc:docMk/>
          <pc:sldMk cId="2996530033" sldId="1643"/>
        </pc:sldMkLst>
        <pc:spChg chg="mod">
          <ac:chgData name="Alfred Asterjadhi" userId="39de57b9-85c0-4fd1-aaac-8ca2b6560ad0" providerId="ADAL" clId="{05D90715-F29C-4B30-B873-3743C7BBC737}" dt="2025-07-31T11:27:41.965" v="21514"/>
          <ac:spMkLst>
            <pc:docMk/>
            <pc:sldMk cId="2996530033" sldId="1643"/>
            <ac:spMk id="8" creationId="{F0AC7CBB-1280-D959-8F2F-EA837A263E80}"/>
          </ac:spMkLst>
        </pc:spChg>
        <pc:spChg chg="mod">
          <ac:chgData name="Alfred Asterjadhi" userId="39de57b9-85c0-4fd1-aaac-8ca2b6560ad0" providerId="ADAL" clId="{05D90715-F29C-4B30-B873-3743C7BBC737}" dt="2025-07-31T06:16:07.484" v="20674" actId="20577"/>
          <ac:spMkLst>
            <pc:docMk/>
            <pc:sldMk cId="2996530033" sldId="1643"/>
            <ac:spMk id="13" creationId="{6DD3E66B-2DB5-7E81-550C-95702A658193}"/>
          </ac:spMkLst>
        </pc:spChg>
      </pc:sldChg>
      <pc:sldChg chg="addSp modSp add mod">
        <pc:chgData name="Alfred Asterjadhi" userId="39de57b9-85c0-4fd1-aaac-8ca2b6560ad0" providerId="ADAL" clId="{05D90715-F29C-4B30-B873-3743C7BBC737}" dt="2025-07-31T11:28:10.683" v="21517"/>
        <pc:sldMkLst>
          <pc:docMk/>
          <pc:sldMk cId="148873818" sldId="1644"/>
        </pc:sldMkLst>
        <pc:spChg chg="mod">
          <ac:chgData name="Alfred Asterjadhi" userId="39de57b9-85c0-4fd1-aaac-8ca2b6560ad0" providerId="ADAL" clId="{05D90715-F29C-4B30-B873-3743C7BBC737}" dt="2025-07-31T11:28:10.683" v="21517"/>
          <ac:spMkLst>
            <pc:docMk/>
            <pc:sldMk cId="148873818" sldId="1644"/>
            <ac:spMk id="8" creationId="{F02C357A-00FC-A681-7E66-E6DC222E0D82}"/>
          </ac:spMkLst>
        </pc:spChg>
        <pc:spChg chg="mod">
          <ac:chgData name="Alfred Asterjadhi" userId="39de57b9-85c0-4fd1-aaac-8ca2b6560ad0" providerId="ADAL" clId="{05D90715-F29C-4B30-B873-3743C7BBC737}" dt="2025-07-31T06:16:13.575" v="20676" actId="207"/>
          <ac:spMkLst>
            <pc:docMk/>
            <pc:sldMk cId="148873818" sldId="1644"/>
            <ac:spMk id="13" creationId="{AB2937BE-49EC-F25E-85DC-669B3585A0F4}"/>
          </ac:spMkLst>
        </pc:spChg>
        <pc:picChg chg="add mod">
          <ac:chgData name="Alfred Asterjadhi" userId="39de57b9-85c0-4fd1-aaac-8ca2b6560ad0" providerId="ADAL" clId="{05D90715-F29C-4B30-B873-3743C7BBC737}" dt="2025-07-31T05:20:57.400" v="20535" actId="1076"/>
          <ac:picMkLst>
            <pc:docMk/>
            <pc:sldMk cId="148873818" sldId="1644"/>
            <ac:picMk id="3" creationId="{AF1BD1AA-6AE8-E787-E259-E1DBFCE42C74}"/>
          </ac:picMkLst>
        </pc:picChg>
      </pc:sldChg>
      <pc:sldChg chg="modSp add mod">
        <pc:chgData name="Alfred Asterjadhi" userId="39de57b9-85c0-4fd1-aaac-8ca2b6560ad0" providerId="ADAL" clId="{05D90715-F29C-4B30-B873-3743C7BBC737}" dt="2025-07-31T11:28:39.131" v="21520"/>
        <pc:sldMkLst>
          <pc:docMk/>
          <pc:sldMk cId="2532455618" sldId="1645"/>
        </pc:sldMkLst>
        <pc:spChg chg="mod">
          <ac:chgData name="Alfred Asterjadhi" userId="39de57b9-85c0-4fd1-aaac-8ca2b6560ad0" providerId="ADAL" clId="{05D90715-F29C-4B30-B873-3743C7BBC737}" dt="2025-07-31T11:28:39.131" v="21520"/>
          <ac:spMkLst>
            <pc:docMk/>
            <pc:sldMk cId="2532455618" sldId="1645"/>
            <ac:spMk id="8" creationId="{34A73B73-01F9-1CD9-FF3D-89EF26EC84FE}"/>
          </ac:spMkLst>
        </pc:spChg>
        <pc:spChg chg="mod">
          <ac:chgData name="Alfred Asterjadhi" userId="39de57b9-85c0-4fd1-aaac-8ca2b6560ad0" providerId="ADAL" clId="{05D90715-F29C-4B30-B873-3743C7BBC737}" dt="2025-07-31T06:16:19.919" v="20681" actId="207"/>
          <ac:spMkLst>
            <pc:docMk/>
            <pc:sldMk cId="2532455618" sldId="1645"/>
            <ac:spMk id="13" creationId="{27C57BB8-9BB7-75DF-224C-3E7003898448}"/>
          </ac:spMkLst>
        </pc:spChg>
      </pc:sldChg>
      <pc:sldChg chg="modSp add mod">
        <pc:chgData name="Alfred Asterjadhi" userId="39de57b9-85c0-4fd1-aaac-8ca2b6560ad0" providerId="ADAL" clId="{05D90715-F29C-4B30-B873-3743C7BBC737}" dt="2025-07-31T11:29:09.137" v="21524"/>
        <pc:sldMkLst>
          <pc:docMk/>
          <pc:sldMk cId="584332242" sldId="1646"/>
        </pc:sldMkLst>
        <pc:spChg chg="mod">
          <ac:chgData name="Alfred Asterjadhi" userId="39de57b9-85c0-4fd1-aaac-8ca2b6560ad0" providerId="ADAL" clId="{05D90715-F29C-4B30-B873-3743C7BBC737}" dt="2025-07-31T11:29:09.137" v="21524"/>
          <ac:spMkLst>
            <pc:docMk/>
            <pc:sldMk cId="584332242" sldId="1646"/>
            <ac:spMk id="8" creationId="{03872195-EA5C-67A7-D2C1-37589B3724B0}"/>
          </ac:spMkLst>
        </pc:spChg>
        <pc:spChg chg="mod">
          <ac:chgData name="Alfred Asterjadhi" userId="39de57b9-85c0-4fd1-aaac-8ca2b6560ad0" providerId="ADAL" clId="{05D90715-F29C-4B30-B873-3743C7BBC737}" dt="2025-07-31T06:16:24.994" v="20683" actId="207"/>
          <ac:spMkLst>
            <pc:docMk/>
            <pc:sldMk cId="584332242" sldId="1646"/>
            <ac:spMk id="13" creationId="{B150CEAB-BD69-5CB4-9AA7-A875F07D8D1F}"/>
          </ac:spMkLst>
        </pc:spChg>
      </pc:sldChg>
      <pc:sldChg chg="modSp add del mod">
        <pc:chgData name="Alfred Asterjadhi" userId="39de57b9-85c0-4fd1-aaac-8ca2b6560ad0" providerId="ADAL" clId="{05D90715-F29C-4B30-B873-3743C7BBC737}" dt="2025-07-31T05:54:09.497" v="20553"/>
        <pc:sldMkLst>
          <pc:docMk/>
          <pc:sldMk cId="797503368" sldId="1647"/>
        </pc:sldMkLst>
      </pc:sldChg>
      <pc:sldChg chg="modSp add mod">
        <pc:chgData name="Alfred Asterjadhi" userId="39de57b9-85c0-4fd1-aaac-8ca2b6560ad0" providerId="ADAL" clId="{05D90715-F29C-4B30-B873-3743C7BBC737}" dt="2025-07-31T17:20:31.647" v="22813" actId="20577"/>
        <pc:sldMkLst>
          <pc:docMk/>
          <pc:sldMk cId="2594755978" sldId="1647"/>
        </pc:sldMkLst>
        <pc:spChg chg="mod">
          <ac:chgData name="Alfred Asterjadhi" userId="39de57b9-85c0-4fd1-aaac-8ca2b6560ad0" providerId="ADAL" clId="{05D90715-F29C-4B30-B873-3743C7BBC737}" dt="2025-07-31T06:16:29.800" v="20686" actId="207"/>
          <ac:spMkLst>
            <pc:docMk/>
            <pc:sldMk cId="2594755978" sldId="1647"/>
            <ac:spMk id="2" creationId="{F7C40FFE-FC17-BB0D-4456-51D7640DB5F0}"/>
          </ac:spMkLst>
        </pc:spChg>
        <pc:spChg chg="mod">
          <ac:chgData name="Alfred Asterjadhi" userId="39de57b9-85c0-4fd1-aaac-8ca2b6560ad0" providerId="ADAL" clId="{05D90715-F29C-4B30-B873-3743C7BBC737}" dt="2025-07-31T17:20:31.647" v="22813" actId="20577"/>
          <ac:spMkLst>
            <pc:docMk/>
            <pc:sldMk cId="2594755978" sldId="1647"/>
            <ac:spMk id="3" creationId="{6EC03434-2802-5906-2F0D-A5E323A000BD}"/>
          </ac:spMkLst>
        </pc:spChg>
      </pc:sldChg>
      <pc:sldChg chg="modSp add mod">
        <pc:chgData name="Alfred Asterjadhi" userId="39de57b9-85c0-4fd1-aaac-8ca2b6560ad0" providerId="ADAL" clId="{05D90715-F29C-4B30-B873-3743C7BBC737}" dt="2025-09-04T15:45:14.639" v="22976" actId="20577"/>
        <pc:sldMkLst>
          <pc:docMk/>
          <pc:sldMk cId="2047560551" sldId="1648"/>
        </pc:sldMkLst>
        <pc:spChg chg="mod">
          <ac:chgData name="Alfred Asterjadhi" userId="39de57b9-85c0-4fd1-aaac-8ca2b6560ad0" providerId="ADAL" clId="{05D90715-F29C-4B30-B873-3743C7BBC737}" dt="2025-07-31T11:10:22.753" v="20955" actId="20577"/>
          <ac:spMkLst>
            <pc:docMk/>
            <pc:sldMk cId="2047560551" sldId="1648"/>
            <ac:spMk id="2" creationId="{8109EDEA-7A44-80F7-049F-1B45CADD0B73}"/>
          </ac:spMkLst>
        </pc:spChg>
        <pc:spChg chg="mod">
          <ac:chgData name="Alfred Asterjadhi" userId="39de57b9-85c0-4fd1-aaac-8ca2b6560ad0" providerId="ADAL" clId="{05D90715-F29C-4B30-B873-3743C7BBC737}" dt="2025-09-04T15:45:14.639" v="22976" actId="20577"/>
          <ac:spMkLst>
            <pc:docMk/>
            <pc:sldMk cId="2047560551" sldId="1648"/>
            <ac:spMk id="3" creationId="{473CF477-330B-2727-BF57-16BAF050ADD8}"/>
          </ac:spMkLst>
        </pc:spChg>
      </pc:sldChg>
      <pc:sldChg chg="modSp add mod">
        <pc:chgData name="Alfred Asterjadhi" userId="39de57b9-85c0-4fd1-aaac-8ca2b6560ad0" providerId="ADAL" clId="{05D90715-F29C-4B30-B873-3743C7BBC737}" dt="2025-07-31T12:32:44.635" v="21576" actId="20577"/>
        <pc:sldMkLst>
          <pc:docMk/>
          <pc:sldMk cId="3921640886" sldId="1649"/>
        </pc:sldMkLst>
        <pc:spChg chg="mod">
          <ac:chgData name="Alfred Asterjadhi" userId="39de57b9-85c0-4fd1-aaac-8ca2b6560ad0" providerId="ADAL" clId="{05D90715-F29C-4B30-B873-3743C7BBC737}" dt="2025-07-31T12:32:44.635" v="21576" actId="20577"/>
          <ac:spMkLst>
            <pc:docMk/>
            <pc:sldMk cId="3921640886" sldId="1649"/>
            <ac:spMk id="7" creationId="{091876A9-EB35-1029-BA27-7DF1C7E78B78}"/>
          </ac:spMkLst>
        </pc:spChg>
      </pc:sldChg>
      <pc:sldChg chg="modSp add mod">
        <pc:chgData name="Alfred Asterjadhi" userId="39de57b9-85c0-4fd1-aaac-8ca2b6560ad0" providerId="ADAL" clId="{05D90715-F29C-4B30-B873-3743C7BBC737}" dt="2025-07-31T16:33:32.965" v="22179"/>
        <pc:sldMkLst>
          <pc:docMk/>
          <pc:sldMk cId="2730827153" sldId="1650"/>
        </pc:sldMkLst>
        <pc:spChg chg="mod">
          <ac:chgData name="Alfred Asterjadhi" userId="39de57b9-85c0-4fd1-aaac-8ca2b6560ad0" providerId="ADAL" clId="{05D90715-F29C-4B30-B873-3743C7BBC737}" dt="2025-07-31T12:41:08.597" v="21782" actId="207"/>
          <ac:spMkLst>
            <pc:docMk/>
            <pc:sldMk cId="2730827153" sldId="1650"/>
            <ac:spMk id="2" creationId="{46B18A27-F628-102F-B433-3E55C72492D0}"/>
          </ac:spMkLst>
        </pc:spChg>
        <pc:spChg chg="mod">
          <ac:chgData name="Alfred Asterjadhi" userId="39de57b9-85c0-4fd1-aaac-8ca2b6560ad0" providerId="ADAL" clId="{05D90715-F29C-4B30-B873-3743C7BBC737}" dt="2025-07-31T16:33:32.965" v="22179"/>
          <ac:spMkLst>
            <pc:docMk/>
            <pc:sldMk cId="2730827153" sldId="1650"/>
            <ac:spMk id="3" creationId="{E9CEA1BE-6A37-8AC0-E525-2BF046792750}"/>
          </ac:spMkLst>
        </pc:spChg>
      </pc:sldChg>
      <pc:sldChg chg="modSp add mod">
        <pc:chgData name="Alfred Asterjadhi" userId="39de57b9-85c0-4fd1-aaac-8ca2b6560ad0" providerId="ADAL" clId="{05D90715-F29C-4B30-B873-3743C7BBC737}" dt="2025-08-01T09:38:07.331" v="22922" actId="6549"/>
        <pc:sldMkLst>
          <pc:docMk/>
          <pc:sldMk cId="2677830000" sldId="1651"/>
        </pc:sldMkLst>
        <pc:spChg chg="mod">
          <ac:chgData name="Alfred Asterjadhi" userId="39de57b9-85c0-4fd1-aaac-8ca2b6560ad0" providerId="ADAL" clId="{05D90715-F29C-4B30-B873-3743C7BBC737}" dt="2025-08-01T09:38:07.331" v="22922" actId="6549"/>
          <ac:spMkLst>
            <pc:docMk/>
            <pc:sldMk cId="2677830000" sldId="1651"/>
            <ac:spMk id="8" creationId="{CF52DB63-25BE-DBA4-8ED2-2A7D99F148F8}"/>
          </ac:spMkLst>
        </pc:spChg>
        <pc:spChg chg="mod">
          <ac:chgData name="Alfred Asterjadhi" userId="39de57b9-85c0-4fd1-aaac-8ca2b6560ad0" providerId="ADAL" clId="{05D90715-F29C-4B30-B873-3743C7BBC737}" dt="2025-07-31T12:42:19.535" v="21836" actId="207"/>
          <ac:spMkLst>
            <pc:docMk/>
            <pc:sldMk cId="2677830000" sldId="1651"/>
            <ac:spMk id="13" creationId="{1AA0466A-F3AD-890C-ACA1-909F0456C322}"/>
          </ac:spMkLst>
        </pc:spChg>
      </pc:sldChg>
      <pc:sldChg chg="modSp add mod">
        <pc:chgData name="Alfred Asterjadhi" userId="39de57b9-85c0-4fd1-aaac-8ca2b6560ad0" providerId="ADAL" clId="{05D90715-F29C-4B30-B873-3743C7BBC737}" dt="2025-09-04T15:45:03.082" v="22974" actId="20577"/>
        <pc:sldMkLst>
          <pc:docMk/>
          <pc:sldMk cId="24122603" sldId="1652"/>
        </pc:sldMkLst>
        <pc:spChg chg="mod">
          <ac:chgData name="Alfred Asterjadhi" userId="39de57b9-85c0-4fd1-aaac-8ca2b6560ad0" providerId="ADAL" clId="{05D90715-F29C-4B30-B873-3743C7BBC737}" dt="2025-07-31T13:37:40.500" v="22089" actId="20577"/>
          <ac:spMkLst>
            <pc:docMk/>
            <pc:sldMk cId="24122603" sldId="1652"/>
            <ac:spMk id="2" creationId="{B73EFAEF-C9B0-8CCA-408F-8983586C1B42}"/>
          </ac:spMkLst>
        </pc:spChg>
        <pc:spChg chg="mod">
          <ac:chgData name="Alfred Asterjadhi" userId="39de57b9-85c0-4fd1-aaac-8ca2b6560ad0" providerId="ADAL" clId="{05D90715-F29C-4B30-B873-3743C7BBC737}" dt="2025-09-04T15:45:03.082" v="22974" actId="20577"/>
          <ac:spMkLst>
            <pc:docMk/>
            <pc:sldMk cId="24122603" sldId="1652"/>
            <ac:spMk id="3" creationId="{AAA10F20-2CCF-9FA3-1C8C-85C7E7CED8BA}"/>
          </ac:spMkLst>
        </pc:spChg>
      </pc:sldChg>
      <pc:sldChg chg="modSp add mod">
        <pc:chgData name="Alfred Asterjadhi" userId="39de57b9-85c0-4fd1-aaac-8ca2b6560ad0" providerId="ADAL" clId="{05D90715-F29C-4B30-B873-3743C7BBC737}" dt="2025-07-31T16:35:11.745" v="22249"/>
        <pc:sldMkLst>
          <pc:docMk/>
          <pc:sldMk cId="3255627796" sldId="1653"/>
        </pc:sldMkLst>
        <pc:spChg chg="mod">
          <ac:chgData name="Alfred Asterjadhi" userId="39de57b9-85c0-4fd1-aaac-8ca2b6560ad0" providerId="ADAL" clId="{05D90715-F29C-4B30-B873-3743C7BBC737}" dt="2025-07-31T12:55:32.938" v="21887" actId="20577"/>
          <ac:spMkLst>
            <pc:docMk/>
            <pc:sldMk cId="3255627796" sldId="1653"/>
            <ac:spMk id="2" creationId="{DE6FD918-7A32-6BC1-7292-B6EC631E1349}"/>
          </ac:spMkLst>
        </pc:spChg>
        <pc:spChg chg="mod">
          <ac:chgData name="Alfred Asterjadhi" userId="39de57b9-85c0-4fd1-aaac-8ca2b6560ad0" providerId="ADAL" clId="{05D90715-F29C-4B30-B873-3743C7BBC737}" dt="2025-07-31T16:35:11.745" v="22249"/>
          <ac:spMkLst>
            <pc:docMk/>
            <pc:sldMk cId="3255627796" sldId="1653"/>
            <ac:spMk id="3" creationId="{C3DBA06F-468F-E02F-2CDF-06578A7221F0}"/>
          </ac:spMkLst>
        </pc:spChg>
      </pc:sldChg>
      <pc:sldChg chg="modSp add mod">
        <pc:chgData name="Alfred Asterjadhi" userId="39de57b9-85c0-4fd1-aaac-8ca2b6560ad0" providerId="ADAL" clId="{05D90715-F29C-4B30-B873-3743C7BBC737}" dt="2025-09-04T15:44:29.753" v="22959" actId="13926"/>
        <pc:sldMkLst>
          <pc:docMk/>
          <pc:sldMk cId="2802506268" sldId="1654"/>
        </pc:sldMkLst>
        <pc:spChg chg="mod">
          <ac:chgData name="Alfred Asterjadhi" userId="39de57b9-85c0-4fd1-aaac-8ca2b6560ad0" providerId="ADAL" clId="{05D90715-F29C-4B30-B873-3743C7BBC737}" dt="2025-09-04T15:44:29.753" v="22959" actId="13926"/>
          <ac:spMkLst>
            <pc:docMk/>
            <pc:sldMk cId="2802506268" sldId="1654"/>
            <ac:spMk id="8" creationId="{343EAD2B-BBAC-0BD2-8F9E-1E55D5D944AB}"/>
          </ac:spMkLst>
        </pc:spChg>
        <pc:spChg chg="mod">
          <ac:chgData name="Alfred Asterjadhi" userId="39de57b9-85c0-4fd1-aaac-8ca2b6560ad0" providerId="ADAL" clId="{05D90715-F29C-4B30-B873-3743C7BBC737}" dt="2025-07-31T12:55:46.777" v="21894" actId="20577"/>
          <ac:spMkLst>
            <pc:docMk/>
            <pc:sldMk cId="2802506268" sldId="1654"/>
            <ac:spMk id="13" creationId="{10DD5C77-4EF8-5D64-12AB-50399A669989}"/>
          </ac:spMkLst>
        </pc:spChg>
      </pc:sldChg>
      <pc:sldChg chg="modSp add mod">
        <pc:chgData name="Alfred Asterjadhi" userId="39de57b9-85c0-4fd1-aaac-8ca2b6560ad0" providerId="ADAL" clId="{05D90715-F29C-4B30-B873-3743C7BBC737}" dt="2025-07-31T16:36:26.606" v="22284"/>
        <pc:sldMkLst>
          <pc:docMk/>
          <pc:sldMk cId="723089537" sldId="1655"/>
        </pc:sldMkLst>
        <pc:spChg chg="mod">
          <ac:chgData name="Alfred Asterjadhi" userId="39de57b9-85c0-4fd1-aaac-8ca2b6560ad0" providerId="ADAL" clId="{05D90715-F29C-4B30-B873-3743C7BBC737}" dt="2025-07-31T16:36:26.606" v="22284"/>
          <ac:spMkLst>
            <pc:docMk/>
            <pc:sldMk cId="723089537" sldId="1655"/>
            <ac:spMk id="8" creationId="{AC1D3C69-BA96-510F-41E1-31A27A1CF6CD}"/>
          </ac:spMkLst>
        </pc:spChg>
        <pc:spChg chg="mod">
          <ac:chgData name="Alfred Asterjadhi" userId="39de57b9-85c0-4fd1-aaac-8ca2b6560ad0" providerId="ADAL" clId="{05D90715-F29C-4B30-B873-3743C7BBC737}" dt="2025-07-31T12:58:15.194" v="21950" actId="207"/>
          <ac:spMkLst>
            <pc:docMk/>
            <pc:sldMk cId="723089537" sldId="1655"/>
            <ac:spMk id="13" creationId="{CC5987FB-F286-BBF3-8045-F1D4D0F6CD68}"/>
          </ac:spMkLst>
        </pc:spChg>
      </pc:sldChg>
      <pc:sldChg chg="modSp add mod">
        <pc:chgData name="Alfred Asterjadhi" userId="39de57b9-85c0-4fd1-aaac-8ca2b6560ad0" providerId="ADAL" clId="{05D90715-F29C-4B30-B873-3743C7BBC737}" dt="2025-07-31T16:37:04.482" v="22319"/>
        <pc:sldMkLst>
          <pc:docMk/>
          <pc:sldMk cId="3983483151" sldId="1656"/>
        </pc:sldMkLst>
        <pc:spChg chg="mod">
          <ac:chgData name="Alfred Asterjadhi" userId="39de57b9-85c0-4fd1-aaac-8ca2b6560ad0" providerId="ADAL" clId="{05D90715-F29C-4B30-B873-3743C7BBC737}" dt="2025-07-31T13:16:54.170" v="22029" actId="20577"/>
          <ac:spMkLst>
            <pc:docMk/>
            <pc:sldMk cId="3983483151" sldId="1656"/>
            <ac:spMk id="2" creationId="{987F81D1-4794-3BC5-524D-6D078C7EC67A}"/>
          </ac:spMkLst>
        </pc:spChg>
        <pc:spChg chg="mod">
          <ac:chgData name="Alfred Asterjadhi" userId="39de57b9-85c0-4fd1-aaac-8ca2b6560ad0" providerId="ADAL" clId="{05D90715-F29C-4B30-B873-3743C7BBC737}" dt="2025-07-31T16:37:04.482" v="22319"/>
          <ac:spMkLst>
            <pc:docMk/>
            <pc:sldMk cId="3983483151" sldId="1656"/>
            <ac:spMk id="3" creationId="{9227040F-7A38-3D83-8A99-0020A0CBCB03}"/>
          </ac:spMkLst>
        </pc:spChg>
      </pc:sldChg>
      <pc:sldChg chg="modSp add mod ord">
        <pc:chgData name="Alfred Asterjadhi" userId="39de57b9-85c0-4fd1-aaac-8ca2b6560ad0" providerId="ADAL" clId="{05D90715-F29C-4B30-B873-3743C7BBC737}" dt="2025-07-31T16:38:03.676" v="22347"/>
        <pc:sldMkLst>
          <pc:docMk/>
          <pc:sldMk cId="714561745" sldId="1657"/>
        </pc:sldMkLst>
        <pc:spChg chg="mod">
          <ac:chgData name="Alfred Asterjadhi" userId="39de57b9-85c0-4fd1-aaac-8ca2b6560ad0" providerId="ADAL" clId="{05D90715-F29C-4B30-B873-3743C7BBC737}" dt="2025-07-31T16:38:03.676" v="22347"/>
          <ac:spMkLst>
            <pc:docMk/>
            <pc:sldMk cId="714561745" sldId="1657"/>
            <ac:spMk id="8" creationId="{B669BEF3-EE62-369A-0890-170E107D9259}"/>
          </ac:spMkLst>
        </pc:spChg>
        <pc:spChg chg="mod">
          <ac:chgData name="Alfred Asterjadhi" userId="39de57b9-85c0-4fd1-aaac-8ca2b6560ad0" providerId="ADAL" clId="{05D90715-F29C-4B30-B873-3743C7BBC737}" dt="2025-07-31T16:37:16.575" v="22322" actId="20577"/>
          <ac:spMkLst>
            <pc:docMk/>
            <pc:sldMk cId="714561745" sldId="1657"/>
            <ac:spMk id="13" creationId="{D1ED17A6-1127-2048-3053-8058B94D326A}"/>
          </ac:spMkLst>
        </pc:spChg>
      </pc:sldChg>
      <pc:sldChg chg="delSp modSp add mod">
        <pc:chgData name="Alfred Asterjadhi" userId="39de57b9-85c0-4fd1-aaac-8ca2b6560ad0" providerId="ADAL" clId="{05D90715-F29C-4B30-B873-3743C7BBC737}" dt="2025-09-04T15:45:53.874" v="23000" actId="20577"/>
        <pc:sldMkLst>
          <pc:docMk/>
          <pc:sldMk cId="4225986218" sldId="1658"/>
        </pc:sldMkLst>
        <pc:spChg chg="mod">
          <ac:chgData name="Alfred Asterjadhi" userId="39de57b9-85c0-4fd1-aaac-8ca2b6560ad0" providerId="ADAL" clId="{05D90715-F29C-4B30-B873-3743C7BBC737}" dt="2025-09-04T15:45:53.874" v="23000" actId="20577"/>
          <ac:spMkLst>
            <pc:docMk/>
            <pc:sldMk cId="4225986218" sldId="1658"/>
            <ac:spMk id="3" creationId="{90E42C37-9322-8A68-8BDC-E4438B00E546}"/>
          </ac:spMkLst>
        </pc:spChg>
      </pc:sldChg>
      <pc:sldChg chg="modSp add mod">
        <pc:chgData name="Alfred Asterjadhi" userId="39de57b9-85c0-4fd1-aaac-8ca2b6560ad0" providerId="ADAL" clId="{05D90715-F29C-4B30-B873-3743C7BBC737}" dt="2025-09-04T15:46:17.680" v="23027" actId="13926"/>
        <pc:sldMkLst>
          <pc:docMk/>
          <pc:sldMk cId="2165786472" sldId="1659"/>
        </pc:sldMkLst>
        <pc:spChg chg="mod">
          <ac:chgData name="Alfred Asterjadhi" userId="39de57b9-85c0-4fd1-aaac-8ca2b6560ad0" providerId="ADAL" clId="{05D90715-F29C-4B30-B873-3743C7BBC737}" dt="2025-07-31T13:47:35.976" v="22118" actId="20577"/>
          <ac:spMkLst>
            <pc:docMk/>
            <pc:sldMk cId="2165786472" sldId="1659"/>
            <ac:spMk id="2" creationId="{EABB3454-BF00-9001-C68A-B728C38DB80E}"/>
          </ac:spMkLst>
        </pc:spChg>
        <pc:spChg chg="mod">
          <ac:chgData name="Alfred Asterjadhi" userId="39de57b9-85c0-4fd1-aaac-8ca2b6560ad0" providerId="ADAL" clId="{05D90715-F29C-4B30-B873-3743C7BBC737}" dt="2025-09-04T15:46:17.680" v="23027" actId="13926"/>
          <ac:spMkLst>
            <pc:docMk/>
            <pc:sldMk cId="2165786472" sldId="1659"/>
            <ac:spMk id="3" creationId="{0ABEB9A4-532A-FA28-FD6B-C4C431719F61}"/>
          </ac:spMkLst>
        </pc:spChg>
      </pc:sldChg>
      <pc:sldChg chg="addSp modSp add mod">
        <pc:chgData name="Alfred Asterjadhi" userId="39de57b9-85c0-4fd1-aaac-8ca2b6560ad0" providerId="ADAL" clId="{05D90715-F29C-4B30-B873-3743C7BBC737}" dt="2025-07-31T17:40:38.469" v="22917" actId="20577"/>
        <pc:sldMkLst>
          <pc:docMk/>
          <pc:sldMk cId="281070943" sldId="1660"/>
        </pc:sldMkLst>
        <pc:spChg chg="mod">
          <ac:chgData name="Alfred Asterjadhi" userId="39de57b9-85c0-4fd1-aaac-8ca2b6560ad0" providerId="ADAL" clId="{05D90715-F29C-4B30-B873-3743C7BBC737}" dt="2025-07-31T16:42:14.893" v="22459" actId="207"/>
          <ac:spMkLst>
            <pc:docMk/>
            <pc:sldMk cId="281070943" sldId="1660"/>
            <ac:spMk id="2" creationId="{2AA1E4F8-0539-97F8-39EB-604784E2E315}"/>
          </ac:spMkLst>
        </pc:spChg>
        <pc:spChg chg="mod">
          <ac:chgData name="Alfred Asterjadhi" userId="39de57b9-85c0-4fd1-aaac-8ca2b6560ad0" providerId="ADAL" clId="{05D90715-F29C-4B30-B873-3743C7BBC737}" dt="2025-07-31T17:40:38.469" v="22917" actId="20577"/>
          <ac:spMkLst>
            <pc:docMk/>
            <pc:sldMk cId="281070943" sldId="1660"/>
            <ac:spMk id="3" creationId="{A852951E-F0A1-8B1B-C790-8C740F2D19B7}"/>
          </ac:spMkLst>
        </pc:spChg>
      </pc:sldChg>
      <pc:sldChg chg="new del">
        <pc:chgData name="Alfred Asterjadhi" userId="39de57b9-85c0-4fd1-aaac-8ca2b6560ad0" providerId="ADAL" clId="{05D90715-F29C-4B30-B873-3743C7BBC737}" dt="2025-07-31T16:38:12.060" v="22349" actId="47"/>
        <pc:sldMkLst>
          <pc:docMk/>
          <pc:sldMk cId="2791920605" sldId="1660"/>
        </pc:sldMkLst>
      </pc:sldChg>
      <pc:sldChg chg="modSp add mod">
        <pc:chgData name="Alfred Asterjadhi" userId="39de57b9-85c0-4fd1-aaac-8ca2b6560ad0" providerId="ADAL" clId="{05D90715-F29C-4B30-B873-3743C7BBC737}" dt="2025-07-31T17:27:14.929" v="22911" actId="14100"/>
        <pc:sldMkLst>
          <pc:docMk/>
          <pc:sldMk cId="3056291768" sldId="1661"/>
        </pc:sldMkLst>
        <pc:spChg chg="mod">
          <ac:chgData name="Alfred Asterjadhi" userId="39de57b9-85c0-4fd1-aaac-8ca2b6560ad0" providerId="ADAL" clId="{05D90715-F29C-4B30-B873-3743C7BBC737}" dt="2025-07-31T17:27:14.929" v="22911" actId="14100"/>
          <ac:spMkLst>
            <pc:docMk/>
            <pc:sldMk cId="3056291768" sldId="1661"/>
            <ac:spMk id="8" creationId="{704C1B2F-449A-6BD0-E8C2-E01F1A01EDE0}"/>
          </ac:spMkLst>
        </pc:spChg>
        <pc:spChg chg="mod">
          <ac:chgData name="Alfred Asterjadhi" userId="39de57b9-85c0-4fd1-aaac-8ca2b6560ad0" providerId="ADAL" clId="{05D90715-F29C-4B30-B873-3743C7BBC737}" dt="2025-07-31T17:17:10.488" v="22795" actId="207"/>
          <ac:spMkLst>
            <pc:docMk/>
            <pc:sldMk cId="3056291768" sldId="1661"/>
            <ac:spMk id="13" creationId="{6A2EF80A-2B19-B71E-AF48-E73EA8C9DD6C}"/>
          </ac:spMkLst>
        </pc:spChg>
      </pc:sldChg>
      <pc:sldChg chg="modSp add mod">
        <pc:chgData name="Alfred Asterjadhi" userId="39de57b9-85c0-4fd1-aaac-8ca2b6560ad0" providerId="ADAL" clId="{05D90715-F29C-4B30-B873-3743C7BBC737}" dt="2025-07-31T17:27:10.916" v="22910" actId="14100"/>
        <pc:sldMkLst>
          <pc:docMk/>
          <pc:sldMk cId="2481796733" sldId="1662"/>
        </pc:sldMkLst>
        <pc:spChg chg="mod">
          <ac:chgData name="Alfred Asterjadhi" userId="39de57b9-85c0-4fd1-aaac-8ca2b6560ad0" providerId="ADAL" clId="{05D90715-F29C-4B30-B873-3743C7BBC737}" dt="2025-07-31T17:27:10.916" v="22910" actId="14100"/>
          <ac:spMkLst>
            <pc:docMk/>
            <pc:sldMk cId="2481796733" sldId="1662"/>
            <ac:spMk id="8" creationId="{24CE00DC-591F-DCFD-42F3-E19B38CD5026}"/>
          </ac:spMkLst>
        </pc:spChg>
        <pc:spChg chg="mod">
          <ac:chgData name="Alfred Asterjadhi" userId="39de57b9-85c0-4fd1-aaac-8ca2b6560ad0" providerId="ADAL" clId="{05D90715-F29C-4B30-B873-3743C7BBC737}" dt="2025-07-31T17:17:06.683" v="22794" actId="207"/>
          <ac:spMkLst>
            <pc:docMk/>
            <pc:sldMk cId="2481796733" sldId="1662"/>
            <ac:spMk id="13" creationId="{0B5E6301-ADFB-E627-D6E9-56E14648DB0D}"/>
          </ac:spMkLst>
        </pc:spChg>
      </pc:sldChg>
      <pc:sldChg chg="modSp add mod">
        <pc:chgData name="Alfred Asterjadhi" userId="39de57b9-85c0-4fd1-aaac-8ca2b6560ad0" providerId="ADAL" clId="{05D90715-F29C-4B30-B873-3743C7BBC737}" dt="2025-09-19T00:45:41.058" v="23542" actId="20577"/>
        <pc:sldMkLst>
          <pc:docMk/>
          <pc:sldMk cId="595178997" sldId="1663"/>
        </pc:sldMkLst>
        <pc:spChg chg="mod">
          <ac:chgData name="Alfred Asterjadhi" userId="39de57b9-85c0-4fd1-aaac-8ca2b6560ad0" providerId="ADAL" clId="{05D90715-F29C-4B30-B873-3743C7BBC737}" dt="2025-09-19T00:45:41.058" v="23542" actId="20577"/>
          <ac:spMkLst>
            <pc:docMk/>
            <pc:sldMk cId="595178997" sldId="1663"/>
            <ac:spMk id="6" creationId="{8360A7F3-EE56-0DAC-2054-C5A5BCC60665}"/>
          </ac:spMkLst>
        </pc:spChg>
        <pc:spChg chg="mod">
          <ac:chgData name="Alfred Asterjadhi" userId="39de57b9-85c0-4fd1-aaac-8ca2b6560ad0" providerId="ADAL" clId="{05D90715-F29C-4B30-B873-3743C7BBC737}" dt="2025-09-19T00:02:46.799" v="23046" actId="20577"/>
          <ac:spMkLst>
            <pc:docMk/>
            <pc:sldMk cId="595178997" sldId="1663"/>
            <ac:spMk id="7" creationId="{9177BD0C-8414-FDED-920E-C6FAF1837A95}"/>
          </ac:spMkLst>
        </pc:spChg>
      </pc:sldChg>
      <pc:sldChg chg="addSp delSp modSp add mod chgLayout">
        <pc:chgData name="Alfred Asterjadhi" userId="39de57b9-85c0-4fd1-aaac-8ca2b6560ad0" providerId="ADAL" clId="{05D90715-F29C-4B30-B873-3743C7BBC737}" dt="2025-09-19T00:45:45.415" v="23543"/>
        <pc:sldMkLst>
          <pc:docMk/>
          <pc:sldMk cId="775445752" sldId="1664"/>
        </pc:sldMkLst>
        <pc:spChg chg="add del mod">
          <ac:chgData name="Alfred Asterjadhi" userId="39de57b9-85c0-4fd1-aaac-8ca2b6560ad0" providerId="ADAL" clId="{05D90715-F29C-4B30-B873-3743C7BBC737}" dt="2025-09-19T00:03:08.847" v="23052" actId="6264"/>
          <ac:spMkLst>
            <pc:docMk/>
            <pc:sldMk cId="775445752" sldId="1664"/>
            <ac:spMk id="2" creationId="{C60B25A7-6649-A33F-D833-326360CB45B5}"/>
          </ac:spMkLst>
        </pc:spChg>
        <pc:spChg chg="add del mod">
          <ac:chgData name="Alfred Asterjadhi" userId="39de57b9-85c0-4fd1-aaac-8ca2b6560ad0" providerId="ADAL" clId="{05D90715-F29C-4B30-B873-3743C7BBC737}" dt="2025-09-19T00:03:08.847" v="23052" actId="6264"/>
          <ac:spMkLst>
            <pc:docMk/>
            <pc:sldMk cId="775445752" sldId="1664"/>
            <ac:spMk id="3" creationId="{F8227524-6A20-8F69-1798-EF9758915EEF}"/>
          </ac:spMkLst>
        </pc:spChg>
        <pc:spChg chg="mod ord">
          <ac:chgData name="Alfred Asterjadhi" userId="39de57b9-85c0-4fd1-aaac-8ca2b6560ad0" providerId="ADAL" clId="{05D90715-F29C-4B30-B873-3743C7BBC737}" dt="2025-09-19T00:45:45.415" v="23543"/>
          <ac:spMkLst>
            <pc:docMk/>
            <pc:sldMk cId="775445752" sldId="1664"/>
            <ac:spMk id="4" creationId="{B1CE4C6A-D292-9875-D639-E5494072614A}"/>
          </ac:spMkLst>
        </pc:spChg>
        <pc:spChg chg="mod ord">
          <ac:chgData name="Alfred Asterjadhi" userId="39de57b9-85c0-4fd1-aaac-8ca2b6560ad0" providerId="ADAL" clId="{05D90715-F29C-4B30-B873-3743C7BBC737}" dt="2025-09-19T00:03:08.847" v="23052" actId="6264"/>
          <ac:spMkLst>
            <pc:docMk/>
            <pc:sldMk cId="775445752" sldId="1664"/>
            <ac:spMk id="5" creationId="{42A55F5D-63B9-9A64-F05F-219F503DBF24}"/>
          </ac:spMkLst>
        </pc:spChg>
        <pc:spChg chg="mod ord">
          <ac:chgData name="Alfred Asterjadhi" userId="39de57b9-85c0-4fd1-aaac-8ca2b6560ad0" providerId="ADAL" clId="{05D90715-F29C-4B30-B873-3743C7BBC737}" dt="2025-09-19T00:03:08.847" v="23052" actId="6264"/>
          <ac:spMkLst>
            <pc:docMk/>
            <pc:sldMk cId="775445752" sldId="1664"/>
            <ac:spMk id="6" creationId="{6866CFED-F9DC-BF3A-E734-20107F305F80}"/>
          </ac:spMkLst>
        </pc:spChg>
        <pc:spChg chg="add del mod">
          <ac:chgData name="Alfred Asterjadhi" userId="39de57b9-85c0-4fd1-aaac-8ca2b6560ad0" providerId="ADAL" clId="{05D90715-F29C-4B30-B873-3743C7BBC737}" dt="2025-09-19T00:03:08.847" v="23052" actId="6264"/>
          <ac:spMkLst>
            <pc:docMk/>
            <pc:sldMk cId="775445752" sldId="1664"/>
            <ac:spMk id="7" creationId="{EC36590D-BC07-4CD4-CACB-05DE16546000}"/>
          </ac:spMkLst>
        </pc:spChg>
        <pc:spChg chg="mod ord">
          <ac:chgData name="Alfred Asterjadhi" userId="39de57b9-85c0-4fd1-aaac-8ca2b6560ad0" providerId="ADAL" clId="{05D90715-F29C-4B30-B873-3743C7BBC737}" dt="2025-09-19T00:07:17.968" v="23106" actId="20577"/>
          <ac:spMkLst>
            <pc:docMk/>
            <pc:sldMk cId="775445752" sldId="1664"/>
            <ac:spMk id="8" creationId="{7FAE6A16-910A-4FE5-6EB1-544E86383879}"/>
          </ac:spMkLst>
        </pc:spChg>
        <pc:spChg chg="add del mod">
          <ac:chgData name="Alfred Asterjadhi" userId="39de57b9-85c0-4fd1-aaac-8ca2b6560ad0" providerId="ADAL" clId="{05D90715-F29C-4B30-B873-3743C7BBC737}" dt="2025-09-19T00:03:08.847" v="23052" actId="6264"/>
          <ac:spMkLst>
            <pc:docMk/>
            <pc:sldMk cId="775445752" sldId="1664"/>
            <ac:spMk id="9" creationId="{BD7E1A9A-9016-AE0E-839F-4DD3C1485A2A}"/>
          </ac:spMkLst>
        </pc:spChg>
        <pc:spChg chg="add del mod">
          <ac:chgData name="Alfred Asterjadhi" userId="39de57b9-85c0-4fd1-aaac-8ca2b6560ad0" providerId="ADAL" clId="{05D90715-F29C-4B30-B873-3743C7BBC737}" dt="2025-09-19T00:03:08.847" v="23052" actId="6264"/>
          <ac:spMkLst>
            <pc:docMk/>
            <pc:sldMk cId="775445752" sldId="1664"/>
            <ac:spMk id="10" creationId="{DDE7B5BA-2489-134D-45F3-1662EB700674}"/>
          </ac:spMkLst>
        </pc:spChg>
        <pc:spChg chg="mod ord">
          <ac:chgData name="Alfred Asterjadhi" userId="39de57b9-85c0-4fd1-aaac-8ca2b6560ad0" providerId="ADAL" clId="{05D90715-F29C-4B30-B873-3743C7BBC737}" dt="2025-09-19T00:16:35.814" v="23314" actId="20577"/>
          <ac:spMkLst>
            <pc:docMk/>
            <pc:sldMk cId="775445752" sldId="1664"/>
            <ac:spMk id="13" creationId="{7EEADE3A-143F-B674-DA2E-6766DDA66314}"/>
          </ac:spMkLst>
        </pc:spChg>
      </pc:sldChg>
      <pc:sldChg chg="modSp add mod">
        <pc:chgData name="Alfred Asterjadhi" userId="39de57b9-85c0-4fd1-aaac-8ca2b6560ad0" providerId="ADAL" clId="{05D90715-F29C-4B30-B873-3743C7BBC737}" dt="2025-09-19T00:45:47.067" v="23544"/>
        <pc:sldMkLst>
          <pc:docMk/>
          <pc:sldMk cId="2248697126" sldId="1665"/>
        </pc:sldMkLst>
        <pc:spChg chg="mod">
          <ac:chgData name="Alfred Asterjadhi" userId="39de57b9-85c0-4fd1-aaac-8ca2b6560ad0" providerId="ADAL" clId="{05D90715-F29C-4B30-B873-3743C7BBC737}" dt="2025-09-19T00:45:47.067" v="23544"/>
          <ac:spMkLst>
            <pc:docMk/>
            <pc:sldMk cId="2248697126" sldId="1665"/>
            <ac:spMk id="4" creationId="{D5C7138C-AF99-903D-9991-99FC6D3DDE03}"/>
          </ac:spMkLst>
        </pc:spChg>
        <pc:spChg chg="mod">
          <ac:chgData name="Alfred Asterjadhi" userId="39de57b9-85c0-4fd1-aaac-8ca2b6560ad0" providerId="ADAL" clId="{05D90715-F29C-4B30-B873-3743C7BBC737}" dt="2025-09-19T00:10:36.339" v="23186" actId="20577"/>
          <ac:spMkLst>
            <pc:docMk/>
            <pc:sldMk cId="2248697126" sldId="1665"/>
            <ac:spMk id="8" creationId="{8DDC8E34-841F-5354-F315-7BFC2843C5D6}"/>
          </ac:spMkLst>
        </pc:spChg>
        <pc:spChg chg="mod">
          <ac:chgData name="Alfred Asterjadhi" userId="39de57b9-85c0-4fd1-aaac-8ca2b6560ad0" providerId="ADAL" clId="{05D90715-F29C-4B30-B873-3743C7BBC737}" dt="2025-09-19T00:16:45.152" v="23316" actId="20577"/>
          <ac:spMkLst>
            <pc:docMk/>
            <pc:sldMk cId="2248697126" sldId="1665"/>
            <ac:spMk id="13" creationId="{B223506A-177D-29F4-C5D7-EA0985A43A4E}"/>
          </ac:spMkLst>
        </pc:spChg>
      </pc:sldChg>
      <pc:sldChg chg="modSp add mod">
        <pc:chgData name="Alfred Asterjadhi" userId="39de57b9-85c0-4fd1-aaac-8ca2b6560ad0" providerId="ADAL" clId="{05D90715-F29C-4B30-B873-3743C7BBC737}" dt="2025-09-19T00:45:48.704" v="23545"/>
        <pc:sldMkLst>
          <pc:docMk/>
          <pc:sldMk cId="4066881807" sldId="1666"/>
        </pc:sldMkLst>
        <pc:spChg chg="mod">
          <ac:chgData name="Alfred Asterjadhi" userId="39de57b9-85c0-4fd1-aaac-8ca2b6560ad0" providerId="ADAL" clId="{05D90715-F29C-4B30-B873-3743C7BBC737}" dt="2025-09-19T00:45:48.704" v="23545"/>
          <ac:spMkLst>
            <pc:docMk/>
            <pc:sldMk cId="4066881807" sldId="1666"/>
            <ac:spMk id="4" creationId="{58E2F90B-C105-86AA-A506-392430712536}"/>
          </ac:spMkLst>
        </pc:spChg>
        <pc:spChg chg="mod">
          <ac:chgData name="Alfred Asterjadhi" userId="39de57b9-85c0-4fd1-aaac-8ca2b6560ad0" providerId="ADAL" clId="{05D90715-F29C-4B30-B873-3743C7BBC737}" dt="2025-09-19T00:10:53.465" v="23201" actId="20577"/>
          <ac:spMkLst>
            <pc:docMk/>
            <pc:sldMk cId="4066881807" sldId="1666"/>
            <ac:spMk id="8" creationId="{4C76F726-D546-1EF2-C008-624B0564354A}"/>
          </ac:spMkLst>
        </pc:spChg>
        <pc:spChg chg="mod">
          <ac:chgData name="Alfred Asterjadhi" userId="39de57b9-85c0-4fd1-aaac-8ca2b6560ad0" providerId="ADAL" clId="{05D90715-F29C-4B30-B873-3743C7BBC737}" dt="2025-09-19T00:16:49.496" v="23318" actId="20577"/>
          <ac:spMkLst>
            <pc:docMk/>
            <pc:sldMk cId="4066881807" sldId="1666"/>
            <ac:spMk id="13" creationId="{8AC27382-6C41-E74E-0829-7DF53C01A3D1}"/>
          </ac:spMkLst>
        </pc:spChg>
      </pc:sldChg>
      <pc:sldChg chg="modSp add mod">
        <pc:chgData name="Alfred Asterjadhi" userId="39de57b9-85c0-4fd1-aaac-8ca2b6560ad0" providerId="ADAL" clId="{05D90715-F29C-4B30-B873-3743C7BBC737}" dt="2025-09-19T00:45:50.244" v="23546"/>
        <pc:sldMkLst>
          <pc:docMk/>
          <pc:sldMk cId="4088529456" sldId="1667"/>
        </pc:sldMkLst>
        <pc:spChg chg="mod">
          <ac:chgData name="Alfred Asterjadhi" userId="39de57b9-85c0-4fd1-aaac-8ca2b6560ad0" providerId="ADAL" clId="{05D90715-F29C-4B30-B873-3743C7BBC737}" dt="2025-09-19T00:45:50.244" v="23546"/>
          <ac:spMkLst>
            <pc:docMk/>
            <pc:sldMk cId="4088529456" sldId="1667"/>
            <ac:spMk id="4" creationId="{B9A772DE-9C8A-4293-7212-E10FEB44CF3F}"/>
          </ac:spMkLst>
        </pc:spChg>
        <pc:spChg chg="mod">
          <ac:chgData name="Alfred Asterjadhi" userId="39de57b9-85c0-4fd1-aaac-8ca2b6560ad0" providerId="ADAL" clId="{05D90715-F29C-4B30-B873-3743C7BBC737}" dt="2025-09-19T00:32:28.969" v="23366" actId="20577"/>
          <ac:spMkLst>
            <pc:docMk/>
            <pc:sldMk cId="4088529456" sldId="1667"/>
            <ac:spMk id="8" creationId="{7024397B-840D-E8FD-D585-5D318B5D83A7}"/>
          </ac:spMkLst>
        </pc:spChg>
        <pc:spChg chg="mod">
          <ac:chgData name="Alfred Asterjadhi" userId="39de57b9-85c0-4fd1-aaac-8ca2b6560ad0" providerId="ADAL" clId="{05D90715-F29C-4B30-B873-3743C7BBC737}" dt="2025-09-19T00:16:54.544" v="23320" actId="20577"/>
          <ac:spMkLst>
            <pc:docMk/>
            <pc:sldMk cId="4088529456" sldId="1667"/>
            <ac:spMk id="13" creationId="{23D7FBF5-9571-94EB-D8F0-84EDD7847592}"/>
          </ac:spMkLst>
        </pc:spChg>
      </pc:sldChg>
      <pc:sldChg chg="modSp add mod">
        <pc:chgData name="Alfred Asterjadhi" userId="39de57b9-85c0-4fd1-aaac-8ca2b6560ad0" providerId="ADAL" clId="{05D90715-F29C-4B30-B873-3743C7BBC737}" dt="2025-09-19T00:45:51.865" v="23547"/>
        <pc:sldMkLst>
          <pc:docMk/>
          <pc:sldMk cId="1511073390" sldId="1668"/>
        </pc:sldMkLst>
        <pc:spChg chg="mod">
          <ac:chgData name="Alfred Asterjadhi" userId="39de57b9-85c0-4fd1-aaac-8ca2b6560ad0" providerId="ADAL" clId="{05D90715-F29C-4B30-B873-3743C7BBC737}" dt="2025-09-19T00:45:51.865" v="23547"/>
          <ac:spMkLst>
            <pc:docMk/>
            <pc:sldMk cId="1511073390" sldId="1668"/>
            <ac:spMk id="4" creationId="{D2A18485-C5B7-EAF9-7F94-3540AC21D146}"/>
          </ac:spMkLst>
        </pc:spChg>
        <pc:spChg chg="mod">
          <ac:chgData name="Alfred Asterjadhi" userId="39de57b9-85c0-4fd1-aaac-8ca2b6560ad0" providerId="ADAL" clId="{05D90715-F29C-4B30-B873-3743C7BBC737}" dt="2025-09-19T00:20:48.209" v="23365" actId="20577"/>
          <ac:spMkLst>
            <pc:docMk/>
            <pc:sldMk cId="1511073390" sldId="1668"/>
            <ac:spMk id="8" creationId="{D331BAC7-C1BD-EE36-A078-8E57804A4D81}"/>
          </ac:spMkLst>
        </pc:spChg>
        <pc:spChg chg="mod">
          <ac:chgData name="Alfred Asterjadhi" userId="39de57b9-85c0-4fd1-aaac-8ca2b6560ad0" providerId="ADAL" clId="{05D90715-F29C-4B30-B873-3743C7BBC737}" dt="2025-09-19T00:16:59.269" v="23322" actId="20577"/>
          <ac:spMkLst>
            <pc:docMk/>
            <pc:sldMk cId="1511073390" sldId="1668"/>
            <ac:spMk id="13" creationId="{B61D6157-34AE-57FF-E1FA-17519ABFCDD5}"/>
          </ac:spMkLst>
        </pc:spChg>
      </pc:sldChg>
      <pc:sldChg chg="modSp add mod">
        <pc:chgData name="Alfred Asterjadhi" userId="39de57b9-85c0-4fd1-aaac-8ca2b6560ad0" providerId="ADAL" clId="{05D90715-F29C-4B30-B873-3743C7BBC737}" dt="2025-09-19T00:53:50.665" v="23680" actId="207"/>
        <pc:sldMkLst>
          <pc:docMk/>
          <pc:sldMk cId="3433776703" sldId="1669"/>
        </pc:sldMkLst>
        <pc:spChg chg="mod">
          <ac:chgData name="Alfred Asterjadhi" userId="39de57b9-85c0-4fd1-aaac-8ca2b6560ad0" providerId="ADAL" clId="{05D90715-F29C-4B30-B873-3743C7BBC737}" dt="2025-09-19T00:45:55.348" v="23549"/>
          <ac:spMkLst>
            <pc:docMk/>
            <pc:sldMk cId="3433776703" sldId="1669"/>
            <ac:spMk id="4" creationId="{A64FDB94-C970-3F5E-7818-80FB3463B6FD}"/>
          </ac:spMkLst>
        </pc:spChg>
        <pc:spChg chg="mod">
          <ac:chgData name="Alfred Asterjadhi" userId="39de57b9-85c0-4fd1-aaac-8ca2b6560ad0" providerId="ADAL" clId="{05D90715-F29C-4B30-B873-3743C7BBC737}" dt="2025-09-19T00:53:50.665" v="23680" actId="207"/>
          <ac:spMkLst>
            <pc:docMk/>
            <pc:sldMk cId="3433776703" sldId="1669"/>
            <ac:spMk id="8" creationId="{30463DA1-6078-FABE-A53A-68096BA0CA7B}"/>
          </ac:spMkLst>
        </pc:spChg>
        <pc:spChg chg="mod">
          <ac:chgData name="Alfred Asterjadhi" userId="39de57b9-85c0-4fd1-aaac-8ca2b6560ad0" providerId="ADAL" clId="{05D90715-F29C-4B30-B873-3743C7BBC737}" dt="2025-09-19T00:35:56.923" v="23429" actId="20577"/>
          <ac:spMkLst>
            <pc:docMk/>
            <pc:sldMk cId="3433776703" sldId="1669"/>
            <ac:spMk id="13" creationId="{36603784-3362-07DF-29AC-E235FC1A206E}"/>
          </ac:spMkLst>
        </pc:spChg>
      </pc:sldChg>
      <pc:sldChg chg="modSp add mod">
        <pc:chgData name="Alfred Asterjadhi" userId="39de57b9-85c0-4fd1-aaac-8ca2b6560ad0" providerId="ADAL" clId="{05D90715-F29C-4B30-B873-3743C7BBC737}" dt="2025-09-19T00:45:53.543" v="23548"/>
        <pc:sldMkLst>
          <pc:docMk/>
          <pc:sldMk cId="4087176279" sldId="1670"/>
        </pc:sldMkLst>
        <pc:spChg chg="mod">
          <ac:chgData name="Alfred Asterjadhi" userId="39de57b9-85c0-4fd1-aaac-8ca2b6560ad0" providerId="ADAL" clId="{05D90715-F29C-4B30-B873-3743C7BBC737}" dt="2025-09-19T00:45:53.543" v="23548"/>
          <ac:spMkLst>
            <pc:docMk/>
            <pc:sldMk cId="4087176279" sldId="1670"/>
            <ac:spMk id="4" creationId="{DEF6362A-B37A-D3F2-3548-3528EFDA14C2}"/>
          </ac:spMkLst>
        </pc:spChg>
        <pc:spChg chg="mod">
          <ac:chgData name="Alfred Asterjadhi" userId="39de57b9-85c0-4fd1-aaac-8ca2b6560ad0" providerId="ADAL" clId="{05D90715-F29C-4B30-B873-3743C7BBC737}" dt="2025-09-19T00:20:31.352" v="23341" actId="20577"/>
          <ac:spMkLst>
            <pc:docMk/>
            <pc:sldMk cId="4087176279" sldId="1670"/>
            <ac:spMk id="8" creationId="{5AEA5606-7082-BC05-23AB-746D84BB7B01}"/>
          </ac:spMkLst>
        </pc:spChg>
        <pc:spChg chg="mod">
          <ac:chgData name="Alfred Asterjadhi" userId="39de57b9-85c0-4fd1-aaac-8ca2b6560ad0" providerId="ADAL" clId="{05D90715-F29C-4B30-B873-3743C7BBC737}" dt="2025-09-19T00:17:04.454" v="23324" actId="20577"/>
          <ac:spMkLst>
            <pc:docMk/>
            <pc:sldMk cId="4087176279" sldId="1670"/>
            <ac:spMk id="13" creationId="{B65FABE3-375C-E99F-DA38-C80E94053D64}"/>
          </ac:spMkLst>
        </pc:spChg>
      </pc:sldChg>
      <pc:sldChg chg="modSp add mod">
        <pc:chgData name="Alfred Asterjadhi" userId="39de57b9-85c0-4fd1-aaac-8ca2b6560ad0" providerId="ADAL" clId="{05D90715-F29C-4B30-B873-3743C7BBC737}" dt="2025-09-19T00:56:44.123" v="23701" actId="207"/>
        <pc:sldMkLst>
          <pc:docMk/>
          <pc:sldMk cId="309016729" sldId="1671"/>
        </pc:sldMkLst>
        <pc:spChg chg="mod">
          <ac:chgData name="Alfred Asterjadhi" userId="39de57b9-85c0-4fd1-aaac-8ca2b6560ad0" providerId="ADAL" clId="{05D90715-F29C-4B30-B873-3743C7BBC737}" dt="2025-09-19T00:37:32.483" v="23499" actId="20577"/>
          <ac:spMkLst>
            <pc:docMk/>
            <pc:sldMk cId="309016729" sldId="1671"/>
            <ac:spMk id="2" creationId="{44429813-2819-8AD3-3E66-3024360AF430}"/>
          </ac:spMkLst>
        </pc:spChg>
        <pc:spChg chg="mod">
          <ac:chgData name="Alfred Asterjadhi" userId="39de57b9-85c0-4fd1-aaac-8ca2b6560ad0" providerId="ADAL" clId="{05D90715-F29C-4B30-B873-3743C7BBC737}" dt="2025-09-19T00:56:44.123" v="23701" actId="207"/>
          <ac:spMkLst>
            <pc:docMk/>
            <pc:sldMk cId="309016729" sldId="1671"/>
            <ac:spMk id="3" creationId="{9E799FF6-A3D3-A1F0-494E-B616E54259BC}"/>
          </ac:spMkLst>
        </pc:spChg>
        <pc:spChg chg="mod">
          <ac:chgData name="Alfred Asterjadhi" userId="39de57b9-85c0-4fd1-aaac-8ca2b6560ad0" providerId="ADAL" clId="{05D90715-F29C-4B30-B873-3743C7BBC737}" dt="2025-09-19T00:45:59.165" v="23551"/>
          <ac:spMkLst>
            <pc:docMk/>
            <pc:sldMk cId="309016729" sldId="1671"/>
            <ac:spMk id="6" creationId="{EBEE1C4B-651D-75BB-C0B0-F0F485339D9E}"/>
          </ac:spMkLst>
        </pc:spChg>
      </pc:sldChg>
      <pc:sldChg chg="modSp add mod ord">
        <pc:chgData name="Alfred Asterjadhi" userId="39de57b9-85c0-4fd1-aaac-8ca2b6560ad0" providerId="ADAL" clId="{05D90715-F29C-4B30-B873-3743C7BBC737}" dt="2025-09-19T00:53:16.854" v="23569" actId="13926"/>
        <pc:sldMkLst>
          <pc:docMk/>
          <pc:sldMk cId="3770511330" sldId="1672"/>
        </pc:sldMkLst>
        <pc:spChg chg="mod">
          <ac:chgData name="Alfred Asterjadhi" userId="39de57b9-85c0-4fd1-aaac-8ca2b6560ad0" providerId="ADAL" clId="{05D90715-F29C-4B30-B873-3743C7BBC737}" dt="2025-09-19T00:41:19.220" v="23515" actId="20577"/>
          <ac:spMkLst>
            <pc:docMk/>
            <pc:sldMk cId="3770511330" sldId="1672"/>
            <ac:spMk id="2" creationId="{23C666B8-6B3E-BE0E-717B-262E8A7CC617}"/>
          </ac:spMkLst>
        </pc:spChg>
        <pc:spChg chg="mod">
          <ac:chgData name="Alfred Asterjadhi" userId="39de57b9-85c0-4fd1-aaac-8ca2b6560ad0" providerId="ADAL" clId="{05D90715-F29C-4B30-B873-3743C7BBC737}" dt="2025-09-19T00:53:16.854" v="23569" actId="13926"/>
          <ac:spMkLst>
            <pc:docMk/>
            <pc:sldMk cId="3770511330" sldId="1672"/>
            <ac:spMk id="3" creationId="{0D60C990-57DC-91A2-EE4C-E48AD86942D4}"/>
          </ac:spMkLst>
        </pc:spChg>
        <pc:spChg chg="mod">
          <ac:chgData name="Alfred Asterjadhi" userId="39de57b9-85c0-4fd1-aaac-8ca2b6560ad0" providerId="ADAL" clId="{05D90715-F29C-4B30-B873-3743C7BBC737}" dt="2025-09-19T00:45:57.132" v="23550"/>
          <ac:spMkLst>
            <pc:docMk/>
            <pc:sldMk cId="3770511330" sldId="1672"/>
            <ac:spMk id="6" creationId="{6E9C8DB4-4993-3F21-FBB6-C61C74B31A2D}"/>
          </ac:spMkLst>
        </pc:spChg>
      </pc:sldChg>
      <pc:sldMasterChg chg="modSp mod modSldLayout">
        <pc:chgData name="Alfred Asterjadhi" userId="39de57b9-85c0-4fd1-aaac-8ca2b6560ad0" providerId="ADAL" clId="{05D90715-F29C-4B30-B873-3743C7BBC737}" dt="2025-09-19T00:55:10.348" v="23682" actId="6549"/>
        <pc:sldMasterMkLst>
          <pc:docMk/>
          <pc:sldMasterMk cId="0" sldId="2147483648"/>
        </pc:sldMasterMkLst>
        <pc:spChg chg="mod">
          <ac:chgData name="Alfred Asterjadhi" userId="39de57b9-85c0-4fd1-aaac-8ca2b6560ad0" providerId="ADAL" clId="{05D90715-F29C-4B30-B873-3743C7BBC737}" dt="2025-09-19T00:55:10.348" v="23682" actId="6549"/>
          <ac:spMkLst>
            <pc:docMk/>
            <pc:sldMasterMk cId="0" sldId="2147483648"/>
            <ac:spMk id="10" creationId="{00000000-0000-0000-0000-000000000000}"/>
          </ac:spMkLst>
        </pc:spChg>
        <pc:sldLayoutChg chg="modSp">
          <pc:chgData name="Alfred Asterjadhi" userId="39de57b9-85c0-4fd1-aaac-8ca2b6560ad0" providerId="ADAL" clId="{05D90715-F29C-4B30-B873-3743C7BBC737}" dt="2025-07-27T16:07:52.021" v="17864"/>
          <pc:sldLayoutMkLst>
            <pc:docMk/>
            <pc:sldMasterMk cId="0" sldId="2147483648"/>
            <pc:sldLayoutMk cId="0" sldId="2147483649"/>
          </pc:sldLayoutMkLst>
          <pc:spChg chg="mod">
            <ac:chgData name="Alfred Asterjadhi" userId="39de57b9-85c0-4fd1-aaac-8ca2b6560ad0" providerId="ADAL" clId="{05D90715-F29C-4B30-B873-3743C7BBC737}" dt="2025-07-27T16:07:52.021" v="17864"/>
            <ac:spMkLst>
              <pc:docMk/>
              <pc:sldMasterMk cId="0" sldId="2147483648"/>
              <pc:sldLayoutMk cId="0" sldId="2147483649"/>
              <ac:spMk id="5" creationId="{00000000-0000-0000-0000-000000000000}"/>
            </ac:spMkLst>
          </pc:spChg>
        </pc:sldLayoutChg>
        <pc:sldLayoutChg chg="modSp">
          <pc:chgData name="Alfred Asterjadhi" userId="39de57b9-85c0-4fd1-aaac-8ca2b6560ad0" providerId="ADAL" clId="{05D90715-F29C-4B30-B873-3743C7BBC737}" dt="2025-07-27T16:07:53.507" v="17865"/>
          <pc:sldLayoutMkLst>
            <pc:docMk/>
            <pc:sldMasterMk cId="0" sldId="2147483648"/>
            <pc:sldLayoutMk cId="0" sldId="2147483650"/>
          </pc:sldLayoutMkLst>
          <pc:spChg chg="mod">
            <ac:chgData name="Alfred Asterjadhi" userId="39de57b9-85c0-4fd1-aaac-8ca2b6560ad0" providerId="ADAL" clId="{05D90715-F29C-4B30-B873-3743C7BBC737}" dt="2025-07-27T16:07:53.507" v="17865"/>
            <ac:spMkLst>
              <pc:docMk/>
              <pc:sldMasterMk cId="0" sldId="2147483648"/>
              <pc:sldLayoutMk cId="0" sldId="2147483650"/>
              <ac:spMk id="11" creationId="{00000000-0000-0000-0000-000000000000}"/>
            </ac:spMkLst>
          </pc:spChg>
        </pc:sldLayoutChg>
        <pc:sldLayoutChg chg="modSp">
          <pc:chgData name="Alfred Asterjadhi" userId="39de57b9-85c0-4fd1-aaac-8ca2b6560ad0" providerId="ADAL" clId="{05D90715-F29C-4B30-B873-3743C7BBC737}" dt="2025-07-27T16:07:55.057" v="17866"/>
          <pc:sldLayoutMkLst>
            <pc:docMk/>
            <pc:sldMasterMk cId="0" sldId="2147483648"/>
            <pc:sldLayoutMk cId="0" sldId="2147483651"/>
          </pc:sldLayoutMkLst>
          <pc:spChg chg="mod">
            <ac:chgData name="Alfred Asterjadhi" userId="39de57b9-85c0-4fd1-aaac-8ca2b6560ad0" providerId="ADAL" clId="{05D90715-F29C-4B30-B873-3743C7BBC737}" dt="2025-07-27T16:07:55.057" v="17866"/>
            <ac:spMkLst>
              <pc:docMk/>
              <pc:sldMasterMk cId="0" sldId="2147483648"/>
              <pc:sldLayoutMk cId="0" sldId="2147483651"/>
              <ac:spMk id="5" creationId="{00000000-0000-0000-0000-000000000000}"/>
            </ac:spMkLst>
          </pc:spChg>
        </pc:sldLayoutChg>
        <pc:sldLayoutChg chg="modSp">
          <pc:chgData name="Alfred Asterjadhi" userId="39de57b9-85c0-4fd1-aaac-8ca2b6560ad0" providerId="ADAL" clId="{05D90715-F29C-4B30-B873-3743C7BBC737}" dt="2025-07-27T16:07:56.926" v="17867"/>
          <pc:sldLayoutMkLst>
            <pc:docMk/>
            <pc:sldMasterMk cId="0" sldId="2147483648"/>
            <pc:sldLayoutMk cId="0" sldId="2147483652"/>
          </pc:sldLayoutMkLst>
          <pc:spChg chg="mod">
            <ac:chgData name="Alfred Asterjadhi" userId="39de57b9-85c0-4fd1-aaac-8ca2b6560ad0" providerId="ADAL" clId="{05D90715-F29C-4B30-B873-3743C7BBC737}" dt="2025-07-27T16:07:56.926" v="17867"/>
            <ac:spMkLst>
              <pc:docMk/>
              <pc:sldMasterMk cId="0" sldId="2147483648"/>
              <pc:sldLayoutMk cId="0" sldId="2147483652"/>
              <ac:spMk id="6" creationId="{00000000-0000-0000-0000-000000000000}"/>
            </ac:spMkLst>
          </pc:spChg>
        </pc:sldLayoutChg>
        <pc:sldLayoutChg chg="modSp">
          <pc:chgData name="Alfred Asterjadhi" userId="39de57b9-85c0-4fd1-aaac-8ca2b6560ad0" providerId="ADAL" clId="{05D90715-F29C-4B30-B873-3743C7BBC737}" dt="2025-07-27T16:07:58.243" v="17868"/>
          <pc:sldLayoutMkLst>
            <pc:docMk/>
            <pc:sldMasterMk cId="0" sldId="2147483648"/>
            <pc:sldLayoutMk cId="0" sldId="2147483654"/>
          </pc:sldLayoutMkLst>
          <pc:spChg chg="mod">
            <ac:chgData name="Alfred Asterjadhi" userId="39de57b9-85c0-4fd1-aaac-8ca2b6560ad0" providerId="ADAL" clId="{05D90715-F29C-4B30-B873-3743C7BBC737}" dt="2025-07-27T16:07:58.243" v="17868"/>
            <ac:spMkLst>
              <pc:docMk/>
              <pc:sldMasterMk cId="0" sldId="2147483648"/>
              <pc:sldLayoutMk cId="0" sldId="2147483654"/>
              <ac:spMk id="4" creationId="{00000000-0000-0000-0000-000000000000}"/>
            </ac:spMkLst>
          </pc:spChg>
        </pc:sldLayoutChg>
        <pc:sldLayoutChg chg="modSp">
          <pc:chgData name="Alfred Asterjadhi" userId="39de57b9-85c0-4fd1-aaac-8ca2b6560ad0" providerId="ADAL" clId="{05D90715-F29C-4B30-B873-3743C7BBC737}" dt="2025-07-27T16:07:59.764" v="17869"/>
          <pc:sldLayoutMkLst>
            <pc:docMk/>
            <pc:sldMasterMk cId="0" sldId="2147483648"/>
            <pc:sldLayoutMk cId="0" sldId="2147483655"/>
          </pc:sldLayoutMkLst>
          <pc:spChg chg="mod">
            <ac:chgData name="Alfred Asterjadhi" userId="39de57b9-85c0-4fd1-aaac-8ca2b6560ad0" providerId="ADAL" clId="{05D90715-F29C-4B30-B873-3743C7BBC737}" dt="2025-07-27T16:07:59.764" v="17869"/>
            <ac:spMkLst>
              <pc:docMk/>
              <pc:sldMasterMk cId="0" sldId="2147483648"/>
              <pc:sldLayoutMk cId="0" sldId="2147483655"/>
              <ac:spMk id="3" creationId="{00000000-0000-0000-0000-000000000000}"/>
            </ac:spMkLst>
          </pc:spChg>
        </pc:sldLayout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9/18/2025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Technologies,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Technologies,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Technologies,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Technologies,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Technologies,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a:t>
            </a:r>
            <a:r>
              <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cs typeface="Arial Unicode MS" charset="0"/>
              </a:rPr>
              <a:t>IEEE 802.11-25/0014r36</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1-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s://mentor.ieee.org/802.11/dcn/25/11-25-0537-03-00bn-cc50-cid-1783-discussion-on-npca-minimum-duration-threshold.docx" TargetMode="External"/><Relationship Id="rId7" Type="http://schemas.openxmlformats.org/officeDocument/2006/relationships/hyperlink" Target="https://mentor.ieee.org/802.11/dcn/25/11-25-0773-01-00bn-cr-joint-cc50-cids-in-subclause-9-3-1-19-ndpa-frame-format.docx" TargetMode="External"/><Relationship Id="rId2" Type="http://schemas.openxmlformats.org/officeDocument/2006/relationships/hyperlink" Target="https://mentor.ieee.org/802.11/dcn/25/11-25-0635-02-00bn-joint-pdt-cr-trigger-frame-format-part-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17-05-00bn-pdt-joint-abbreviations-and-acronyms.docx" TargetMode="External"/><Relationship Id="rId5" Type="http://schemas.openxmlformats.org/officeDocument/2006/relationships/hyperlink" Target="https://mentor.ieee.org/802.11/dcn/25/11-25-0646-05-00bn-cr-for-clause-3-2.docx" TargetMode="External"/><Relationship Id="rId4" Type="http://schemas.openxmlformats.org/officeDocument/2006/relationships/hyperlink" Target="https://mentor.ieee.org/802.11/dcn/25/11-25-0637-04-00bn-joint-pdt-cr-trigger-frame-format-part-6.docx"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5/11-25-0503-13-00bn-pdt-mac-dbe.docx"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hyperlink" Target="https://mentor.ieee.org/802.11/dcn/25/11-25-0847-01-00bn-tgbn-coexistence-assessment-document.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hyperlink" Target="https://mentor.ieee.org/802.11/dcn/25/11-25-0657-06-00bn-cr-for-clause-3-2-part-2.doc"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hyperlink" Target="https://mentor.ieee.org/802.11/dcn/25/11-25-0389-02-00bn-information-exchange-in-the-cobf-transmission-phase.pptx" TargetMode="External"/><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401-00-00bn-cobf-phy-design-consideration.pptx" TargetMode="External"/><Relationship Id="rId4" Type="http://schemas.openxmlformats.org/officeDocument/2006/relationships/hyperlink" Target="https://mentor.ieee.org/802.11/dcn/25/11-25-0399-01-00bn-cobf-cosr-design-follow-up.pptx" TargetMode="External"/></Relationships>
</file>

<file path=ppt/slides/_rels/slide267.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hyperlink" Target="https://mentor.ieee.org/802.11/dcn/25/11-25-0842-01-00bn-information-exchange-in-the-cobf-transmission-phase-follow-up.pptx" TargetMode="Externa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hyperlink" Target="https://mentor.ieee.org/802.11/dcn/25/11-25-0679-03-00bn-cr-cc50-subclause-38-3-15-9-3.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1-00bn-pdt-crs-joint-sounding-procedure.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hyperlink" Target="https://mentor.ieee.org/802.11/dcn/25/11-25-0571-06-00bn-cr-mac-cc50-cids-1550-1551-and-1553.docx" TargetMode="Externa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hyperlink" Target="https://mentor.ieee.org/802.11/dcn/25/11-25-0707-07-00bn-cc50-cr-for-clause-6-part-2.docx" TargetMode="External"/><Relationship Id="rId2" Type="http://schemas.openxmlformats.org/officeDocument/2006/relationships/hyperlink" Target="https://mentor.ieee.org/802.11/dcn/25/11-25-0633-02-00bn-joint-pdt-cr-trigger-frame-format-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05-03-00bn-cc50-cr-for-subclause-37-12.docx" TargetMode="External"/><Relationship Id="rId5" Type="http://schemas.openxmlformats.org/officeDocument/2006/relationships/hyperlink" Target="https://mentor.ieee.org/802.11/dcn/25/11-25-0781-01-00bn-cc50-editorial-comments-part-3.docx" TargetMode="External"/><Relationship Id="rId4" Type="http://schemas.openxmlformats.org/officeDocument/2006/relationships/hyperlink" Target="https://mentor.ieee.org/802.11/dcn/25/11-25-0852-02-00bn-cc50-cr-for-mib.docx" TargetMode="Externa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hyperlink" Target="https://mentor.ieee.org/802.11/dcn/25/11-25-0638-07-00bn-crs-for-cid-related-to-definitions-in-mapc-scheme.docx" TargetMode="Externa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4/11-24-2080-01-00bn-high-capability-protection-in-dps-follow-up.pptx" TargetMode="External"/><Relationship Id="rId4" Type="http://schemas.openxmlformats.org/officeDocument/2006/relationships/hyperlink" Target="https://mentor.ieee.org/802.11/dcn/24/11-24-1512-00-00bn-high-capability-protection-in-dps.pptx" TargetMode="External"/></Relationships>
</file>

<file path=ppt/slides/_rels/slide276.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553-00-00bn-cross-bss-csi-feedback-for-co-bf.pptx" TargetMode="External"/><Relationship Id="rId4" Type="http://schemas.openxmlformats.org/officeDocument/2006/relationships/hyperlink" Target="https://mentor.ieee.org/802.11/dcn/25/11-25-0492-00-00bn-cbf-sounding-sequence-mac-aspects.pptx"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hyperlink" Target="https://mentor.ieee.org/802.11/dcn/25/11-25-0879-02-00bn-cobf-signaling-details.pptx" TargetMode="External"/><Relationship Id="rId2" Type="http://schemas.openxmlformats.org/officeDocument/2006/relationships/hyperlink" Target="https://mentor.ieee.org/802.11/dcn/25/11-25-0412-03-00bn-cobf-frame-sequences-and-signaling-details.pptx" TargetMode="Externa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hyperlink" Target="https://mentor.ieee.org/802.11/dcn/25/11-25-0413-00-00bn-support-for-emlsr-during-cbf.pptx" TargetMode="Externa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3" Type="http://schemas.openxmlformats.org/officeDocument/2006/relationships/hyperlink" Target="https://mentor.ieee.org/802.11/dcn/25/11-25-0909-01-00bn-cc50-cr-for-clause-37-3.docx" TargetMode="External"/><Relationship Id="rId7" Type="http://schemas.openxmlformats.org/officeDocument/2006/relationships/hyperlink" Target="https://mentor.ieee.org/802.11/dcn/25/11-25-0946-02-00bn-cc50-pdt-cr-mac-on-receiving-icf-with-ifcs.docx" TargetMode="External"/><Relationship Id="rId2" Type="http://schemas.openxmlformats.org/officeDocument/2006/relationships/hyperlink" Target="https://mentor.ieee.org/802.11/dcn/25/11-25-0599-16-00bn-pdt-mac-mapc-signaling-and-protocol-aspect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37-02-00bn-cc50-cr-for-cids-3824-3861-3862-and-3863.docx" TargetMode="External"/><Relationship Id="rId5" Type="http://schemas.openxmlformats.org/officeDocument/2006/relationships/hyperlink" Target="https://mentor.ieee.org/802.11/dcn/25/11-25-0838-09-00bn-cc50-cr-for-a-mpdu-9-7-3-related-to-the-feedback-information.docx" TargetMode="External"/><Relationship Id="rId4" Type="http://schemas.openxmlformats.org/officeDocument/2006/relationships/hyperlink" Target="https://mentor.ieee.org/802.11/dcn/25/11-25-0910-01-00bn-cc50-cr-for-clause-37-4.docx" TargetMode="External"/></Relationships>
</file>

<file path=ppt/slides/_rels/slide283.xml.rels><?xml version="1.0" encoding="UTF-8" standalone="yes"?>
<Relationships xmlns="http://schemas.openxmlformats.org/package/2006/relationships"><Relationship Id="rId3" Type="http://schemas.openxmlformats.org/officeDocument/2006/relationships/hyperlink" Target="https://mentor.ieee.org/802.11/dcn/25/11-25-0950-01-00bn-pdt-and-cr-for-stream-parser.docx" TargetMode="External"/><Relationship Id="rId7" Type="http://schemas.openxmlformats.org/officeDocument/2006/relationships/hyperlink" Target="https://mentor.ieee.org/802.11/dcn/25/11-25-0687-01-00bn-spatial-reuse-discussion-in-802-11bn.pptx" TargetMode="External"/><Relationship Id="rId2" Type="http://schemas.openxmlformats.org/officeDocument/2006/relationships/hyperlink" Target="https://mentor.ieee.org/802.11/dcn/25/11-25-0735-06-00bn-cc50-cr-for-cids-on-overhearing-obss-csi.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65-02-00bn-cc50-cr-for-60mhz-dbw.docx" TargetMode="External"/><Relationship Id="rId5" Type="http://schemas.openxmlformats.org/officeDocument/2006/relationships/hyperlink" Target="https://mentor.ieee.org/802.11/dcn/25/11-25-0964-01-00bn-cc50-cr-for-uhr-sig-user-specific-field-part-2.docx" TargetMode="External"/><Relationship Id="rId4" Type="http://schemas.openxmlformats.org/officeDocument/2006/relationships/hyperlink" Target="https://mentor.ieee.org/802.11/dcn/25/11-25-0823-04-00bn-cc50-cr-on-ueqm-cid-372-374.doc" TargetMode="External"/></Relationships>
</file>

<file path=ppt/slides/_rels/slide284.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hyperlink" Target="https://mentor.ieee.org/802.11/dcn/25/11-25-0851-00-00bn-phy-version-indications-in-co-sr-transmissions.pptx" TargetMode="Externa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3" Type="http://schemas.openxmlformats.org/officeDocument/2006/relationships/hyperlink" Target="https://mentor.ieee.org/802.11/dcn/25/11-25-0552-08-00bn-cr-mac-cc50-cids-related-to-beacon-optimization.docx" TargetMode="External"/><Relationship Id="rId2" Type="http://schemas.openxmlformats.org/officeDocument/2006/relationships/hyperlink" Target="https://mentor.ieee.org/802.11/dcn/25/11-25-0437-17-00bn-cc-d0-1-subclause-37-11.docx" TargetMode="Externa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hyperlink" Target="https://mentor.ieee.org/802.11/dcn/25/11-25-0963-01-00bn-cc50-cr-for-uhr-ltf.docx" TargetMode="External"/><Relationship Id="rId2" Type="http://schemas.openxmlformats.org/officeDocument/2006/relationships/hyperlink" Target="https://mentor.ieee.org/802.11/dcn/25/11-25-1081-00-00bn-cc50-cr-for-pilot-subcarriers.docx" TargetMode="Externa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hyperlink" Target="https://mentor.ieee.org/802.11/dcn/25/11-25-1085-01-00bn-pdt-phy-cobf.docx"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hyperlink" Target="https://mentor.ieee.org/802.11/dcn/25/11-25-0869-02-00bn-cosr-misc.pptx" TargetMode="Externa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hyperlink" Target="https://mentor.ieee.org/802.11/dcn/25/11-25-0872-00-00bn-on-cobf-ap-s-carrier-synchronization-overhearing-csi-report-in-cobf-sounding.pptx" TargetMode="Externa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hyperlink" Target="https://mentor.ieee.org/802.11/dcn/25/11-25-0845-00-00bn-cobf-nsym-field-definition.pptx" TargetMode="Externa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hyperlink" Target="https://mentor.ieee.org/802.11/dcn/25/11-25-1105-01-00bn-cc50-cr-for-clause-6-part-3.docx" TargetMode="Externa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hyperlink" Target="https://mentor.ieee.org/802.11/dcn/25/11-25-0908-04-00bn-cc50-cr-for-clause-9-4-2-aa2.docx" TargetMode="External"/><Relationship Id="rId2" Type="http://schemas.openxmlformats.org/officeDocument/2006/relationships/hyperlink" Target="https://mentor.ieee.org/802.11/dcn/25/11-25-0636-07-00bn-joint-pdt-cr-trigger-frame-format-part-5.docx" TargetMode="Externa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hyperlink" Target="https://mentor.ieee.org/802.11/dcn/25/11-25-1120-00-00bn-cc50-cr-on-cid-1627-and-1633.docx" TargetMode="External"/><Relationship Id="rId7" Type="http://schemas.openxmlformats.org/officeDocument/2006/relationships/hyperlink" Target="https://mentor.ieee.org/802.11/dcn/25/11-25-1194-01-00bn-resolutions-for-remaining-cids-on-drus.docx" TargetMode="External"/><Relationship Id="rId2" Type="http://schemas.openxmlformats.org/officeDocument/2006/relationships/hyperlink" Target="https://mentor.ieee.org/802.11/dcn/25/11-25-0892-02-00bn-pdt-phy-elr-cr-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136-01-00bn-cc50-cr-for-remaining-12-phy-cids.docx" TargetMode="External"/><Relationship Id="rId5" Type="http://schemas.openxmlformats.org/officeDocument/2006/relationships/hyperlink" Target="https://mentor.ieee.org/802.11/dcn/25/11-25-1166-02-00bn-cc50-cr-for-misc-cids-in-38-5.docx" TargetMode="External"/><Relationship Id="rId4" Type="http://schemas.openxmlformats.org/officeDocument/2006/relationships/hyperlink" Target="https://mentor.ieee.org/802.11/dcn/25/11-25-0775-02-00bn-crs-on-new-mcss-for-subclause-38-5.docx" TargetMode="Externa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hyperlink" Target="https://mentor.ieee.org/802.11/dcn/25/11-25-1090-03-00bn-cr-cc50-mac-cids-in-clause-9-4-1-85.docx" TargetMode="External"/><Relationship Id="rId2" Type="http://schemas.openxmlformats.org/officeDocument/2006/relationships/hyperlink" Target="https://mentor.ieee.org/802.11/dcn/25/11-25-0508-05-00bn-d0-1-cc-subclause-37-11-3.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888-02-00bn-tgbn-d0-1-cr-for-cid-2848-3026-3071.docx" TargetMode="External"/></Relationships>
</file>

<file path=ppt/slides/_rels/slide301.xml.rels><?xml version="1.0" encoding="UTF-8" standalone="yes"?>
<Relationships xmlns="http://schemas.openxmlformats.org/package/2006/relationships"><Relationship Id="rId2" Type="http://schemas.openxmlformats.org/officeDocument/2006/relationships/hyperlink" Target="https://mentor.ieee.org/802.11/dcn/25/11-25-1283-00-00bn-cc50-cr-for-cid-3520-3521-and-3522.docx" TargetMode="External"/><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3" Type="http://schemas.openxmlformats.org/officeDocument/2006/relationships/hyperlink" Target="https://mentor.ieee.org/802.11/dcn/25/11-25-1294-02-00bn-resolution-to-misc-ldpc-cids.docx" TargetMode="External"/><Relationship Id="rId2" Type="http://schemas.openxmlformats.org/officeDocument/2006/relationships/hyperlink" Target="https://mentor.ieee.org/802.11/dcn/25/11-25-1298-03-00bn-misc-uhr-phy-capability-field-cids.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1299-01-00bn-cc50-cr-for-cid-1663.docx" TargetMode="External"/><Relationship Id="rId4" Type="http://schemas.openxmlformats.org/officeDocument/2006/relationships/hyperlink" Target="https://mentor.ieee.org/802.11/dcn/25/11-25-1311-00-00bn-cc50-cr-for-cids-952-1349.docx" TargetMode="External"/></Relationships>
</file>

<file path=ppt/slides/_rels/slide312.xml.rels><?xml version="1.0" encoding="UTF-8" standalone="yes"?>
<Relationships xmlns="http://schemas.openxmlformats.org/package/2006/relationships"><Relationship Id="rId2" Type="http://schemas.openxmlformats.org/officeDocument/2006/relationships/hyperlink" Target="https://mentor.ieee.org/802.11/dcn/25/11-25-1316-00-00bn-pdt-no-mcs-15-for-uhr-sig-field.docx" TargetMode="Externa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3" Type="http://schemas.openxmlformats.org/officeDocument/2006/relationships/hyperlink" Target="https://mentor.ieee.org/802.11/dcn/25/11-25-0907-04-00bn-cc50-cr-for-clause-9-4-2-aa1.docx" TargetMode="External"/><Relationship Id="rId2" Type="http://schemas.openxmlformats.org/officeDocument/2006/relationships/hyperlink" Target="https://mentor.ieee.org/802.11/dcn/25/11-25-0915-07-00bn-pdt-cr-for-elr-mac.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1071-07-00bn-pdt-cr-for-icf-icr-details-with-multiple-modes.docx" TargetMode="External"/></Relationships>
</file>

<file path=ppt/slides/_rels/slide314.xml.rels><?xml version="1.0" encoding="UTF-8" standalone="yes"?>
<Relationships xmlns="http://schemas.openxmlformats.org/package/2006/relationships"><Relationship Id="rId2" Type="http://schemas.openxmlformats.org/officeDocument/2006/relationships/hyperlink" Target="https://mentor.ieee.org/802.11/dcn/25/11-25-1087-02-00bn-pdt-setting-txvector-parameters-for-uhr-ppdu.docx" TargetMode="Externa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hyperlink" Target="https://mentor.ieee.org/802.11/dcn/25/11-25-1157-02-00bn-pdt-clarification-on-mac-operations-for-mapc.docx" TargetMode="Externa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3" Type="http://schemas.openxmlformats.org/officeDocument/2006/relationships/hyperlink" Target="https://mentor.ieee.org/802.11/dcn/25/11-25-1097-06-00bn-cc50-mac-cids-in-clause-37-14.docx" TargetMode="External"/><Relationship Id="rId2" Type="http://schemas.openxmlformats.org/officeDocument/2006/relationships/hyperlink" Target="https://mentor.ieee.org/802.11/dcn/25/11-25-1094-04-00bn-cr-cc50-mac-cids-in-clause-37-13.docx"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hyperlink" Target="https://mentor.ieee.org/802.11/dcn/25/11-25-1305-01-00bn-cr-for-38-3-15-uhr-preamble-puncturing.docx" TargetMode="Externa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3" Type="http://schemas.openxmlformats.org/officeDocument/2006/relationships/hyperlink" Target="https://mentor.ieee.org/802.11/dcn/25/11-25-1149-03-00bn-cc50-cr-for-some-general-comments.docx" TargetMode="External"/><Relationship Id="rId2" Type="http://schemas.openxmlformats.org/officeDocument/2006/relationships/hyperlink" Target="https://mentor.ieee.org/802.11/dcn/25/11-25-1135-04-00bn-cc50-cr-for-cid-2833-and-283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254-00-00bn-cc50-more-editorial-cids.docx" TargetMode="External"/><Relationship Id="rId5" Type="http://schemas.openxmlformats.org/officeDocument/2006/relationships/hyperlink" Target="https://mentor.ieee.org/802.11/dcn/25/11-25-1151-00-00bn-cc50-cr-on-cid-866.docx" TargetMode="External"/><Relationship Id="rId4" Type="http://schemas.openxmlformats.org/officeDocument/2006/relationships/hyperlink" Target="https://mentor.ieee.org/802.11/dcn/25/11-25-0839-15-00bn-pdt-uhr-mu-operation.docx" TargetMode="Externa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hyperlink" Target="https://mentor.ieee.org/802.11/dcn/25/11-25-1177-05-00bn-cid-resolution-cc50-for-cortwt.docx" TargetMode="Externa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hyperlink" Target="https://mentor.ieee.org/802.11/dcn/25/11-25-1177-05-00bn-cid-resolution-cc50-for-cortwt.docx" TargetMode="Externa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hyperlink" Target="https://mentor.ieee.org/802.11/dcn/25/11-25-1173-01-00bn-cc50-cr-for-misc-cids-of-data-filed.docx" TargetMode="Externa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3" Type="http://schemas.openxmlformats.org/officeDocument/2006/relationships/hyperlink" Target="https://mentor.ieee.org/802.11/dcn/25/11-25-0551-09-00bn-cr-mac-cc50-cids-in-clause-9.docx" TargetMode="External"/><Relationship Id="rId2" Type="http://schemas.openxmlformats.org/officeDocument/2006/relationships/hyperlink" Target="https://mentor.ieee.org/802.11/dcn/25/11-25-0764-07-00bn-peer-to-peer-p2p-pdt.docx" TargetMode="Externa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3" Type="http://schemas.openxmlformats.org/officeDocument/2006/relationships/hyperlink" Target="https://mentor.ieee.org/802.11/dcn/25/11-25-0880-06-00bn-pdt-mac-on-l4s.docx" TargetMode="External"/><Relationship Id="rId2" Type="http://schemas.openxmlformats.org/officeDocument/2006/relationships/hyperlink" Target="https://mentor.ieee.org/802.11/dcn/25/11-25-1049-07-00bn-pdt-mac-mapc-pasn-part-1.docx" TargetMode="Externa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3" Type="http://schemas.openxmlformats.org/officeDocument/2006/relationships/hyperlink" Target="https://mentor.ieee.org/802.11/dcn/25/11-25-1214-05-00bn-mac-pdt-changes-to-p-edca-37-5.docx" TargetMode="External"/><Relationship Id="rId2" Type="http://schemas.openxmlformats.org/officeDocument/2006/relationships/hyperlink" Target="https://mentor.ieee.org/802.11/dcn/25/11-25-0936-15-00bn-pdt-cr-mac-npca-cc50.docx" TargetMode="Externa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3" Type="http://schemas.openxmlformats.org/officeDocument/2006/relationships/hyperlink" Target="https://mentor.ieee.org/802.11/dcn/25/11-25-1353-02-00bn-miscellaneous-phy-cids.docx" TargetMode="External"/><Relationship Id="rId2" Type="http://schemas.openxmlformats.org/officeDocument/2006/relationships/hyperlink" Target="https://mentor.ieee.org/802.11/dcn/25/11-25-1189-01-00bn-cc50-cr-for-misc-cids-in-subclause-38-3.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1138-01-00bn-cc50-cr-on-dru-in-38-3-2-1-group-3.docx" TargetMode="External"/><Relationship Id="rId4" Type="http://schemas.openxmlformats.org/officeDocument/2006/relationships/hyperlink" Target="https://mentor.ieee.org/802.11/dcn/25/11-25-1380-02-00bn-cc50-remaining-phy-cids.docx" TargetMode="External"/></Relationships>
</file>

<file path=ppt/slides/_rels/slide336.xml.rels><?xml version="1.0" encoding="UTF-8" standalone="yes"?>
<Relationships xmlns="http://schemas.openxmlformats.org/package/2006/relationships"><Relationship Id="rId2" Type="http://schemas.openxmlformats.org/officeDocument/2006/relationships/hyperlink" Target="https://mentor.ieee.org/802.11/dcn/25/11-25-0848-01-00bn-uhr-elr-pilot-tones-clarification.docx" TargetMode="Externa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hyperlink" Target="https://mentor.ieee.org/802.11/dcn/25/11-25-1369-01-00bn-mcs-14.docx" TargetMode="Externa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3" Type="http://schemas.openxmlformats.org/officeDocument/2006/relationships/hyperlink" Target="https://mentor.ieee.org/802.11/dcn/25/11-25-0882-16-00bn-pdt-mac-uhr-operating-mode-and-parameter-updates.docx" TargetMode="External"/><Relationship Id="rId2" Type="http://schemas.openxmlformats.org/officeDocument/2006/relationships/hyperlink" Target="https://mentor.ieee.org/802.11/dcn/25/11-25-0907-05-00bn-cc50-cr-for-clause-9-4-2-aa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931-12-00bn-pdt-crs-mac-lli.docx" TargetMode="Externa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6.xml.rels><?xml version="1.0" encoding="UTF-8" standalone="yes"?>
<Relationships xmlns="http://schemas.openxmlformats.org/package/2006/relationships"><Relationship Id="rId3" Type="http://schemas.openxmlformats.org/officeDocument/2006/relationships/hyperlink" Target="https://mentor.ieee.org/802.11/dcn/25/11-25-1025-04-00bn-pdt-mac-uhr-critical-updates-procedures.docx" TargetMode="External"/><Relationship Id="rId7" Type="http://schemas.openxmlformats.org/officeDocument/2006/relationships/hyperlink" Target="https://mentor.ieee.org/802.11/dcn/25/11-25-0744-12-00bn-mac-pdt-cr-37-12-5-parameter-update.docx" TargetMode="External"/><Relationship Id="rId2" Type="http://schemas.openxmlformats.org/officeDocument/2006/relationships/hyperlink" Target="https://mentor.ieee.org/802.11/dcn/25/11-25-0890-06-00bn-d0-1-cc-subclause-37-9-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091-06-00bn-pdt-mac-on-modes-enablement-and-parameter-updates-at-the-ap.docx" TargetMode="External"/><Relationship Id="rId5" Type="http://schemas.openxmlformats.org/officeDocument/2006/relationships/hyperlink" Target="https://mentor.ieee.org/802.11/dcn/25/11-25-0946-04-00bn-cc50-pdt-cr-mac-on-receiving-icf-with-ifcs.docx" TargetMode="External"/><Relationship Id="rId4" Type="http://schemas.openxmlformats.org/officeDocument/2006/relationships/hyperlink" Target="https://mentor.ieee.org/802.11/dcn/25/11-25-1164-08-00bn-pdt-cr-mac-for-dso-cc50.docx" TargetMode="External"/></Relationships>
</file>

<file path=ppt/slides/_rels/slide347.xml.rels><?xml version="1.0" encoding="UTF-8" standalone="yes"?>
<Relationships xmlns="http://schemas.openxmlformats.org/package/2006/relationships"><Relationship Id="rId2" Type="http://schemas.openxmlformats.org/officeDocument/2006/relationships/hyperlink" Target="https://mentor.ieee.org/802.11/dcn/25/11-25-1027-04-00bn-pdt-mac-dbe-part-2.docx" TargetMode="Externa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hyperlink" Target="https://mentor.ieee.org/802.11/dcn/25/11-25-1084-03-00bn-cr-for-38-3-5-interference-mitigation.docx" TargetMode="Externa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hyperlink" Target="https://mentor.ieee.org/802.11/dcn/25/11-25-0848-01-00bn-uhr-elr-pilot-tones-clarification.docx" TargetMode="Externa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3" Type="http://schemas.openxmlformats.org/officeDocument/2006/relationships/hyperlink" Target="https://mentor.ieee.org/802.11/dcn/25/11-25-1082-07-00bn-pdt-mac-co-tdma-cr-cc50-part-3.docx" TargetMode="External"/><Relationship Id="rId2" Type="http://schemas.openxmlformats.org/officeDocument/2006/relationships/hyperlink" Target="https://mentor.ieee.org/802.11/dcn/25/11-25-0639-05-00bn-cc50-cr-for-cids-related-to-ap-id-assignment.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1080-03-00bn-cc50-switching-back-condition-for-npca-operation.docx" TargetMode="Externa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8" Type="http://schemas.openxmlformats.org/officeDocument/2006/relationships/hyperlink" Target="https://mentor.ieee.org/802.11/dcn/25/11-25-0742-04-00bn-mac-pdt-cr-37-12-2-internal-error-indication.docx" TargetMode="External"/><Relationship Id="rId3" Type="http://schemas.openxmlformats.org/officeDocument/2006/relationships/hyperlink" Target="https://mentor.ieee.org/802.11/dcn/25/11-25-1101-09-00bn-pdt-cr-mac-on-seamless-roaming-part-5.docx" TargetMode="External"/><Relationship Id="rId7" Type="http://schemas.openxmlformats.org/officeDocument/2006/relationships/hyperlink" Target="https://mentor.ieee.org/802.11/dcn/25/11-25-1165-05-00bn-resolutions-for-some-comments-on-11bn-d0-1-cc50.docx" TargetMode="External"/><Relationship Id="rId2" Type="http://schemas.openxmlformats.org/officeDocument/2006/relationships/hyperlink" Target="https://mentor.ieee.org/802.11/dcn/25/11-25-0768-12-00bn-pdt-mac-and-cr-coordinated-beamforming-protocol.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1115-03-00bn-cc50-cr-for-miscellaneous-cids.docx" TargetMode="External"/><Relationship Id="rId5" Type="http://schemas.openxmlformats.org/officeDocument/2006/relationships/hyperlink" Target="https://mentor.ieee.org/802.11/dcn/25/11-25-0753-09-00bn-pdt-mac-on-seamless-roaming-part-3.docx" TargetMode="External"/><Relationship Id="rId4" Type="http://schemas.openxmlformats.org/officeDocument/2006/relationships/hyperlink" Target="https://mentor.ieee.org/802.11/dcn/25/11-25-0669-13-00bn-cr-cc50-mac-cids-in-clause-37-9-1.docx" TargetMode="External"/></Relationships>
</file>

<file path=ppt/slides/_rels/slide354.xml.rels><?xml version="1.0" encoding="UTF-8" standalone="yes"?>
<Relationships xmlns="http://schemas.openxmlformats.org/package/2006/relationships"><Relationship Id="rId2" Type="http://schemas.openxmlformats.org/officeDocument/2006/relationships/hyperlink" Target="https://mentor.ieee.org/802.11/dcn/25/11-25-0847-03-00bn-tgbn-coexistence-assessment-document.docx" TargetMode="Externa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hyperlink" Target="https://mentor.ieee.org/802.11/dcn/25/11-25-1578-01-00bn-pdt-for-correcting-rolling-in-errors.docx" TargetMode="Externa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p>
          <a:p>
            <a:r>
              <a:rPr lang="en-US" sz="1600" dirty="0">
                <a:highlight>
                  <a:srgbClr val="FF0000"/>
                </a:highlight>
              </a:rPr>
              <a:t>Result: 152Y, 56Nm 52A (fails)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highlight>
                  <a:srgbClr val="FFFF00"/>
                </a:highlight>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SunHee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(passes)</a:t>
            </a:r>
          </a:p>
          <a:p>
            <a:r>
              <a:rPr lang="en-US" sz="1600" dirty="0">
                <a:highlight>
                  <a:srgbClr val="00FF00"/>
                </a:highlight>
              </a:rPr>
              <a:t>Result: 123Y, 27N, 97A (passes)</a:t>
            </a: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Dmitry Akhmetov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pPr marL="0" indent="0"/>
            <a:r>
              <a:rPr lang="en-US" sz="1600" dirty="0"/>
              <a:t>Move to remove the “TBD” in the “spatial reuse” subfield in UHR-SIG of UHR MU PPDU, U-SIG of UHR TB PPDU, Common Info and Special User Info Field of the trigger frame in the next revision of 11bn draft.</a:t>
            </a:r>
          </a:p>
          <a:p>
            <a:pPr marL="285750" indent="-285750">
              <a:buFont typeface="Arial" panose="020B0604020202020204" pitchFamily="34" charset="0"/>
              <a:buChar char="•"/>
            </a:pPr>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581400" y="2624932"/>
            <a:ext cx="5318718" cy="2567040"/>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494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Ying Liu					</a:t>
            </a:r>
          </a:p>
          <a:p>
            <a:r>
              <a:rPr lang="en-US" sz="1400" dirty="0"/>
              <a:t>Second: Alice Chen</a:t>
            </a:r>
          </a:p>
          <a:p>
            <a:r>
              <a:rPr lang="en-US" sz="1400" dirty="0"/>
              <a:t>Discussion: None.</a:t>
            </a:r>
          </a:p>
          <a:p>
            <a:r>
              <a:rPr lang="en-US" sz="1400" dirty="0">
                <a:highlight>
                  <a:srgbClr val="00FF00"/>
                </a:highlight>
              </a:rPr>
              <a:t>Result: Approved with unanimous consent.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Ying Liu				Second: Genadiy Tsodik</a:t>
            </a:r>
          </a:p>
          <a:p>
            <a:r>
              <a:rPr lang="en-US" sz="2000" dirty="0"/>
              <a:t>Discussion: None.</a:t>
            </a:r>
          </a:p>
          <a:p>
            <a:r>
              <a:rPr lang="en-US" sz="2000" dirty="0">
                <a:highlight>
                  <a:srgbClr val="00FF00"/>
                </a:highlight>
              </a:rPr>
              <a:t>Result: Approved with unanimous consent.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 2, 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Ron Porat				Second: Alice Chen</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Yusuke Asai					</a:t>
            </a:r>
          </a:p>
          <a:p>
            <a:r>
              <a:rPr lang="en-US" sz="1600" dirty="0"/>
              <a:t>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685800" lvl="1">
              <a:buFont typeface="Arial" panose="020B0604020202020204" pitchFamily="34" charset="0"/>
              <a:buChar char="•"/>
            </a:pPr>
            <a:r>
              <a:rPr lang="en-US" sz="1100" i="1" dirty="0">
                <a:solidFill>
                  <a:schemeClr val="tx1"/>
                </a:solidFill>
              </a:rPr>
              <a:t>Instructions to be executed based on 11-25/479r10 (not r2)</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Salvatore Talarico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 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Qisheng Huang			Second: Bo Sun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CIDs(169C):</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You-Wei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Jay Yang					Second: Bo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47A8-DDF8-4A4F-1771-C0D944F357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87A6AF8-A10E-3542-09CD-CE7C0BB89361}"/>
              </a:ext>
            </a:extLst>
          </p:cNvPr>
          <p:cNvSpPr>
            <a:spLocks noGrp="1"/>
          </p:cNvSpPr>
          <p:nvPr>
            <p:ph type="title"/>
          </p:nvPr>
        </p:nvSpPr>
        <p:spPr/>
        <p:txBody>
          <a:bodyPr/>
          <a:lstStyle/>
          <a:p>
            <a:r>
              <a:rPr lang="en-US" dirty="0">
                <a:solidFill>
                  <a:schemeClr val="tx1"/>
                </a:solidFill>
              </a:rPr>
              <a:t>Motion 429 (SFD)</a:t>
            </a:r>
          </a:p>
        </p:txBody>
      </p:sp>
      <p:sp>
        <p:nvSpPr>
          <p:cNvPr id="8" name="Content Placeholder 7">
            <a:extLst>
              <a:ext uri="{FF2B5EF4-FFF2-40B4-BE49-F238E27FC236}">
                <a16:creationId xmlns:a16="http://schemas.microsoft.com/office/drawing/2014/main" id="{B6B447B8-C5F9-7B40-2D3A-34F1548383BD}"/>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dirty="0"/>
              <a:t>In Coordinated Spatial Reuse, the following information shall be carried in the Trigger frame that initiates concurrent CSR transmissions:</a:t>
            </a:r>
          </a:p>
          <a:p>
            <a:pPr>
              <a:buFont typeface="Arial" panose="020B0604020202020204" pitchFamily="34" charset="0"/>
              <a:buChar char="•"/>
            </a:pPr>
            <a:r>
              <a:rPr lang="en-US" sz="1600" dirty="0"/>
              <a:t>The transmit power limit of the shared AP</a:t>
            </a:r>
          </a:p>
          <a:p>
            <a:pPr>
              <a:buFont typeface="Arial" panose="020B0604020202020204" pitchFamily="34" charset="0"/>
              <a:buChar char="•"/>
            </a:pPr>
            <a:r>
              <a:rPr lang="en-US" sz="1600" dirty="0"/>
              <a:t>The shared AP Tx power limitation indicated by the sharing AP should not be lower than the minimum TX power indicated by the shared AP in its request.</a:t>
            </a:r>
          </a:p>
          <a:p>
            <a:pPr>
              <a:buFont typeface="Arial" panose="020B0604020202020204" pitchFamily="34" charset="0"/>
              <a:buChar char="•"/>
            </a:pPr>
            <a:r>
              <a:rPr lang="en-US" sz="1600" dirty="0"/>
              <a:t>The transmit power of the sharing AP</a:t>
            </a:r>
          </a:p>
          <a:p>
            <a:endParaRPr lang="en-US" sz="1600" dirty="0"/>
          </a:p>
          <a:p>
            <a:endParaRPr lang="en-US" sz="1600" dirty="0"/>
          </a:p>
          <a:p>
            <a:r>
              <a:rPr lang="en-US" sz="1600" dirty="0"/>
              <a:t>Move: Jason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docs:[23/1868r2; 24/2060r1; 25/254r0].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3DF2B8-939A-0B7D-94FD-F023A34E8B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90C62891-F926-168C-D65D-E39FD6BC4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F2C38C-8E8A-38A0-DCD3-F48BB657827C}"/>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7808058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chemeClr val="tx1"/>
                </a:solidFill>
              </a:rPr>
              <a:t>Motion 430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CIDs(107C):</a:t>
            </a:r>
          </a:p>
          <a:p>
            <a:pPr marL="285750" indent="-285750">
              <a:buFont typeface="Arial" panose="020B0604020202020204" pitchFamily="34" charset="0"/>
              <a:buChar char="•"/>
            </a:pPr>
            <a:r>
              <a:rPr lang="pt-BR" sz="1100" b="0" i="0" dirty="0">
                <a:effectLst/>
              </a:rPr>
              <a:t>17, 18, 19, 20, 21, 115, 128, 129, 131, 370, 406, 408, 409, 468, 469, 470, 559, 560, 816, 817, 964, 1037, 1269, 1460, 1461, 1462, 1463, 1464, 1523, 1570, 1571, 1610, 1968, 2346, 2347, 2348, 2665, 2799, 2801, 2907, 2908, 2909, 2912, 2913, 2914, 2915, 2916, 2919, 2920, 2921, 2922, 2924, 2925, 2927, 2928, 2929, 2930, 2931, 3223, 3224, 3225, 3276, 3478, 3479, 3481, 3673, 3837, 3838, 3839, 3840 in </a:t>
            </a:r>
            <a:r>
              <a:rPr lang="pt-BR" sz="1100" b="0" i="0" u="sng" dirty="0">
                <a:solidFill>
                  <a:srgbClr val="64B4FA"/>
                </a:solidFill>
                <a:effectLst/>
                <a:hlinkClick r:id="rId2"/>
              </a:rPr>
              <a:t>11-25/0635r2</a:t>
            </a:r>
            <a:r>
              <a:rPr lang="pt-BR" sz="1100" b="0" i="0" dirty="0">
                <a:effectLst/>
              </a:rPr>
              <a:t> </a:t>
            </a:r>
            <a:r>
              <a:rPr lang="pt-BR" sz="1100" b="0" i="1" dirty="0">
                <a:effectLst/>
              </a:rPr>
              <a:t>[70 CIDs</a:t>
            </a:r>
            <a:r>
              <a:rPr lang="pt-BR" sz="1100" b="0" i="0" dirty="0">
                <a:effectLst/>
              </a:rPr>
              <a:t>]</a:t>
            </a:r>
          </a:p>
          <a:p>
            <a:pPr marL="285750" indent="-285750">
              <a:buFont typeface="Arial" panose="020B0604020202020204" pitchFamily="34" charset="0"/>
              <a:buChar char="•"/>
            </a:pPr>
            <a:r>
              <a:rPr lang="en-US" sz="1100" b="0" i="0" dirty="0">
                <a:effectLst/>
              </a:rPr>
              <a:t>1783 in </a:t>
            </a:r>
            <a:r>
              <a:rPr lang="en-US" sz="1100" b="0" i="0" dirty="0">
                <a:effectLst/>
                <a:hlinkClick r:id="rId3"/>
              </a:rPr>
              <a:t>11-25/0537r3</a:t>
            </a:r>
            <a:r>
              <a:rPr lang="en-US" sz="1100" b="0" i="0" dirty="0">
                <a:effectLst/>
              </a:rPr>
              <a:t> </a:t>
            </a:r>
            <a:r>
              <a:rPr lang="en-US" sz="1100" b="0" i="1" dirty="0">
                <a:effectLst/>
              </a:rPr>
              <a:t>[1 CID]</a:t>
            </a:r>
          </a:p>
          <a:p>
            <a:pPr>
              <a:spcBef>
                <a:spcPts val="900"/>
              </a:spcBef>
              <a:spcAft>
                <a:spcPts val="900"/>
              </a:spcAft>
              <a:buFont typeface="Arial" panose="020B0604020202020204" pitchFamily="34" charset="0"/>
              <a:buChar char="•"/>
            </a:pPr>
            <a:r>
              <a:rPr lang="it-IT" sz="1100" b="0" i="0" dirty="0">
                <a:effectLst/>
              </a:rPr>
              <a:t>23, 24, 25, 471, 1270, 1271, 1465, 2579, 2668, 2935, 2936, 2937, 3726, 3756 in </a:t>
            </a:r>
            <a:r>
              <a:rPr lang="it-IT" sz="1100" b="0" i="0" u="sng" dirty="0">
                <a:solidFill>
                  <a:srgbClr val="0000FF"/>
                </a:solidFill>
                <a:effectLst/>
                <a:hlinkClick r:id="rId4"/>
              </a:rPr>
              <a:t>11-25/0637r4</a:t>
            </a:r>
            <a:r>
              <a:rPr lang="it-IT" sz="1100" b="0" i="0" dirty="0">
                <a:effectLst/>
              </a:rPr>
              <a:t> </a:t>
            </a:r>
            <a:r>
              <a:rPr lang="it-IT" sz="1100" b="0" i="1" dirty="0">
                <a:effectLst/>
              </a:rPr>
              <a:t>[14 CIDs]</a:t>
            </a:r>
          </a:p>
          <a:p>
            <a:pPr marL="285750" indent="-285750">
              <a:buFont typeface="Arial" panose="020B0604020202020204" pitchFamily="34" charset="0"/>
              <a:buChar char="•"/>
            </a:pPr>
            <a:r>
              <a:rPr lang="en-US" sz="1100" b="0" i="0" dirty="0">
                <a:effectLst/>
              </a:rPr>
              <a:t>279, 460, 909, 1026, 1785, 2654, 2657, 2841, 3814 in </a:t>
            </a:r>
            <a:r>
              <a:rPr lang="en-US" sz="1100" b="0" i="0" dirty="0">
                <a:effectLst/>
                <a:hlinkClick r:id="rId5"/>
              </a:rPr>
              <a:t>11-25/646r5</a:t>
            </a:r>
            <a:r>
              <a:rPr lang="en-US" sz="1100" b="0" i="0" dirty="0">
                <a:effectLst/>
              </a:rPr>
              <a:t> </a:t>
            </a:r>
            <a:r>
              <a:rPr lang="en-US" sz="1100" b="0" i="1" dirty="0">
                <a:effectLst/>
              </a:rPr>
              <a:t>[9 CIDs]</a:t>
            </a:r>
          </a:p>
          <a:p>
            <a:pPr marL="285750" indent="-285750">
              <a:buFont typeface="Arial" panose="020B0604020202020204" pitchFamily="34" charset="0"/>
              <a:buChar char="•"/>
            </a:pPr>
            <a:r>
              <a:rPr lang="en-US" sz="1100" b="0" i="0" dirty="0">
                <a:effectLst/>
              </a:rPr>
              <a:t>400, 1458, 1680, 3222, 3957, 2396 in </a:t>
            </a:r>
            <a:r>
              <a:rPr lang="en-US" sz="1100" b="0" i="0" dirty="0">
                <a:effectLst/>
                <a:hlinkClick r:id="rId6"/>
              </a:rPr>
              <a:t>11-25/0717r5</a:t>
            </a:r>
            <a:r>
              <a:rPr lang="en-US" sz="1100" b="0" i="0" dirty="0">
                <a:effectLst/>
              </a:rPr>
              <a:t> </a:t>
            </a:r>
            <a:r>
              <a:rPr lang="en-US" sz="1100" b="0" i="1" dirty="0">
                <a:effectLst/>
              </a:rPr>
              <a:t>[6 CIDs]</a:t>
            </a:r>
          </a:p>
          <a:p>
            <a:pPr marL="285750" indent="-285750">
              <a:buFont typeface="Arial" panose="020B0604020202020204" pitchFamily="34" charset="0"/>
              <a:buChar char="•"/>
            </a:pPr>
            <a:r>
              <a:rPr lang="en-US" sz="1100" b="0" i="1" dirty="0">
                <a:solidFill>
                  <a:schemeClr val="tx1"/>
                </a:solidFill>
                <a:effectLst/>
              </a:rPr>
              <a:t> </a:t>
            </a:r>
            <a:r>
              <a:rPr lang="en-US" sz="1100" b="0" i="0" dirty="0">
                <a:effectLst/>
              </a:rPr>
              <a:t>122, 916, 1945, 1946, 1947, 1667, 3630 in </a:t>
            </a:r>
            <a:r>
              <a:rPr lang="en-US" sz="1100" b="0" i="0" dirty="0">
                <a:effectLst/>
                <a:hlinkClick r:id="rId7"/>
              </a:rPr>
              <a:t>11-25/0773r1</a:t>
            </a:r>
            <a:r>
              <a:rPr lang="en-US" sz="1100" b="0" i="0" dirty="0">
                <a:effectLst/>
              </a:rPr>
              <a:t> </a:t>
            </a:r>
            <a:r>
              <a:rPr lang="en-US" sz="1100" b="0" i="1" dirty="0">
                <a:effectLst/>
              </a:rPr>
              <a:t>[7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Alice Chen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6E51-5977-2CF8-CFC4-79E22BB60BA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8A46DC-89ED-C18C-1F32-AB48927B396F}"/>
              </a:ext>
            </a:extLst>
          </p:cNvPr>
          <p:cNvSpPr>
            <a:spLocks noGrp="1"/>
          </p:cNvSpPr>
          <p:nvPr>
            <p:ph type="title"/>
          </p:nvPr>
        </p:nvSpPr>
        <p:spPr/>
        <p:txBody>
          <a:bodyPr/>
          <a:lstStyle/>
          <a:p>
            <a:r>
              <a:rPr lang="en-US" dirty="0">
                <a:solidFill>
                  <a:schemeClr val="tx1"/>
                </a:solidFill>
              </a:rPr>
              <a:t>Motion 431 (SFD)</a:t>
            </a:r>
          </a:p>
        </p:txBody>
      </p:sp>
      <p:sp>
        <p:nvSpPr>
          <p:cNvPr id="8" name="Content Placeholder 7">
            <a:extLst>
              <a:ext uri="{FF2B5EF4-FFF2-40B4-BE49-F238E27FC236}">
                <a16:creationId xmlns:a16="http://schemas.microsoft.com/office/drawing/2014/main" id="{AA017F4C-AD01-DC70-C5AB-FE3EF5AE36A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Define in 11bn an optional mechanism for L4S support on the AP as below?</a:t>
            </a:r>
          </a:p>
          <a:p>
            <a:r>
              <a:rPr lang="en-US" sz="1400" dirty="0"/>
              <a:t>	•	Define an MLME primitive that provides congestion notification from the MAC layer to the higher layer at the AP, to enable the upper layer to mark ECN bits on subsequent DL packets for L4S congestion signaling.</a:t>
            </a:r>
          </a:p>
          <a:p>
            <a:r>
              <a:rPr lang="en-US" sz="1400" dirty="0"/>
              <a:t>	•	Enhance the MA-</a:t>
            </a:r>
            <a:r>
              <a:rPr lang="en-US" sz="1400" dirty="0" err="1"/>
              <a:t>UNITDATA.request</a:t>
            </a:r>
            <a:r>
              <a:rPr lang="en-US" sz="1400" dirty="0"/>
              <a:t> primitive to provide an indication whether the MSDU carries the packet of L4S flow</a:t>
            </a:r>
          </a:p>
          <a:p>
            <a:r>
              <a:rPr lang="en-US" sz="1400" dirty="0"/>
              <a:t> NOTE - The conditions and criteria based on which the MAC layer determines to signal L4S congestion experienced notification to the upper layer is implementation specific and is outside the scope of this specification</a:t>
            </a:r>
          </a:p>
          <a:p>
            <a:endParaRPr lang="en-US" sz="1600" dirty="0"/>
          </a:p>
          <a:p>
            <a:r>
              <a:rPr lang="en-US" sz="1600" dirty="0"/>
              <a:t>Move: Binita Gupta					Second: Lili Hervieu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docs:[880r2].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DD19249-33D5-E14D-2CCE-DDCDF64CFC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254</a:t>
            </a:fld>
            <a:endParaRPr lang="en-GB"/>
          </a:p>
        </p:txBody>
      </p:sp>
      <p:sp>
        <p:nvSpPr>
          <p:cNvPr id="5" name="Footer Placeholder 4">
            <a:extLst>
              <a:ext uri="{FF2B5EF4-FFF2-40B4-BE49-F238E27FC236}">
                <a16:creationId xmlns:a16="http://schemas.microsoft.com/office/drawing/2014/main" id="{7A298006-C654-E199-03E5-4964CDFD20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BB0AD1-714A-0788-FCC0-E22730A6CE2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0484233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63AB-23F3-BCE1-46E7-93A59D7E4D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625F86-B635-FD43-952A-B83DA5FADE27}"/>
              </a:ext>
            </a:extLst>
          </p:cNvPr>
          <p:cNvSpPr>
            <a:spLocks noGrp="1"/>
          </p:cNvSpPr>
          <p:nvPr>
            <p:ph type="title"/>
          </p:nvPr>
        </p:nvSpPr>
        <p:spPr/>
        <p:txBody>
          <a:bodyPr/>
          <a:lstStyle/>
          <a:p>
            <a:r>
              <a:rPr lang="en-US" dirty="0">
                <a:solidFill>
                  <a:schemeClr val="tx1"/>
                </a:solidFill>
              </a:rPr>
              <a:t>Motion 432 (MAC)</a:t>
            </a:r>
          </a:p>
        </p:txBody>
      </p:sp>
      <p:sp>
        <p:nvSpPr>
          <p:cNvPr id="8" name="Content Placeholder 7">
            <a:extLst>
              <a:ext uri="{FF2B5EF4-FFF2-40B4-BE49-F238E27FC236}">
                <a16:creationId xmlns:a16="http://schemas.microsoft.com/office/drawing/2014/main" id="{FBEE7546-3419-BB40-C0BD-2B09F3B77824}"/>
              </a:ext>
            </a:extLst>
          </p:cNvPr>
          <p:cNvSpPr>
            <a:spLocks noGrp="1"/>
          </p:cNvSpPr>
          <p:nvPr>
            <p:ph idx="1"/>
          </p:nvPr>
        </p:nvSpPr>
        <p:spPr>
          <a:xfrm>
            <a:off x="685800" y="1981200"/>
            <a:ext cx="7770813" cy="4113213"/>
          </a:xfrm>
        </p:spPr>
        <p:txBody>
          <a:bodyPr/>
          <a:lstStyle/>
          <a:p>
            <a:r>
              <a:rPr lang="en-US" sz="1600" dirty="0"/>
              <a:t>Move to approve resolutions to the CIDs:</a:t>
            </a:r>
          </a:p>
          <a:p>
            <a:pPr>
              <a:buFont typeface="Arial" panose="020B0604020202020204" pitchFamily="34" charset="0"/>
              <a:buChar char="•"/>
            </a:pPr>
            <a:r>
              <a:rPr lang="en-US" sz="1600" b="0" dirty="0"/>
              <a:t>3942, 3943, 2212, 2213, 3575 in </a:t>
            </a:r>
            <a:r>
              <a:rPr lang="en-US" sz="1600" b="0" dirty="0">
                <a:hlinkClick r:id="rId2"/>
              </a:rPr>
              <a:t>11-25/503r13</a:t>
            </a:r>
            <a:r>
              <a:rPr lang="en-US" sz="1600" b="0" dirty="0"/>
              <a:t> [5 CIDs]</a:t>
            </a:r>
          </a:p>
          <a:p>
            <a:endParaRPr lang="en-US" sz="1600" dirty="0"/>
          </a:p>
          <a:p>
            <a:r>
              <a:rPr lang="en-US" sz="1600" dirty="0"/>
              <a:t>Move: Binita Gupta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27BE933-68D9-3E21-928E-4E4E20749D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255</a:t>
            </a:fld>
            <a:endParaRPr lang="en-GB"/>
          </a:p>
        </p:txBody>
      </p:sp>
      <p:sp>
        <p:nvSpPr>
          <p:cNvPr id="5" name="Footer Placeholder 4">
            <a:extLst>
              <a:ext uri="{FF2B5EF4-FFF2-40B4-BE49-F238E27FC236}">
                <a16:creationId xmlns:a16="http://schemas.microsoft.com/office/drawing/2014/main" id="{5B94D7DB-2173-BCD8-C44D-E6CE7E18A8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804F5-4224-CC92-20C6-B40DD03B9572}"/>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3965353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EA2B-61F8-EE77-3E9A-11C0574A28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604A43-A395-61A2-4DF7-D20815C4B397}"/>
              </a:ext>
            </a:extLst>
          </p:cNvPr>
          <p:cNvSpPr>
            <a:spLocks noGrp="1"/>
          </p:cNvSpPr>
          <p:nvPr>
            <p:ph type="title"/>
          </p:nvPr>
        </p:nvSpPr>
        <p:spPr/>
        <p:txBody>
          <a:bodyPr/>
          <a:lstStyle/>
          <a:p>
            <a:r>
              <a:rPr lang="en-US" dirty="0">
                <a:solidFill>
                  <a:schemeClr val="tx1"/>
                </a:solidFill>
              </a:rPr>
              <a:t>Motion 433 (SFD)</a:t>
            </a:r>
          </a:p>
        </p:txBody>
      </p:sp>
      <p:sp>
        <p:nvSpPr>
          <p:cNvPr id="8" name="Content Placeholder 7">
            <a:extLst>
              <a:ext uri="{FF2B5EF4-FFF2-40B4-BE49-F238E27FC236}">
                <a16:creationId xmlns:a16="http://schemas.microsoft.com/office/drawing/2014/main" id="{71B02B26-3E5D-55A3-D7EF-37E822CB8DB5}"/>
              </a:ext>
            </a:extLst>
          </p:cNvPr>
          <p:cNvSpPr>
            <a:spLocks noGrp="1"/>
          </p:cNvSpPr>
          <p:nvPr>
            <p:ph idx="1"/>
          </p:nvPr>
        </p:nvSpPr>
        <p:spPr>
          <a:xfrm>
            <a:off x="685800" y="1981200"/>
            <a:ext cx="7770813" cy="4113213"/>
          </a:xfrm>
        </p:spPr>
        <p:txBody>
          <a:bodyPr/>
          <a:lstStyle/>
          <a:p>
            <a:r>
              <a:rPr lang="en-US" sz="1600" dirty="0"/>
              <a:t>Move to add the following to 11bn SFD</a:t>
            </a:r>
          </a:p>
          <a:p>
            <a:r>
              <a:rPr lang="en-US" sz="1600" dirty="0"/>
              <a:t>–        Use fixed values for the following fields in the </a:t>
            </a:r>
            <a:r>
              <a:rPr lang="en-US" sz="1600" dirty="0" err="1"/>
              <a:t>CoBF</a:t>
            </a:r>
            <a:r>
              <a:rPr lang="en-US" sz="1600" dirty="0"/>
              <a:t> transmission</a:t>
            </a:r>
          </a:p>
          <a:p>
            <a:pPr lvl="1">
              <a:buFont typeface="Arial" panose="020B0604020202020204" pitchFamily="34" charset="0"/>
              <a:buChar char="•"/>
            </a:pPr>
            <a:r>
              <a:rPr lang="en-US" sz="1200" dirty="0"/>
              <a:t>     UHR-SIG MCS is fixed to MCS0</a:t>
            </a:r>
          </a:p>
          <a:p>
            <a:pPr lvl="1">
              <a:buFont typeface="Arial" panose="020B0604020202020204" pitchFamily="34" charset="0"/>
              <a:buChar char="•"/>
            </a:pPr>
            <a:r>
              <a:rPr lang="en-US" sz="1200" dirty="0"/>
              <a:t>    	  Spatial Reuse is fixed to ‘PSR_AND_NON_SRG_OBSS_PD_PROHIBITED’</a:t>
            </a:r>
          </a:p>
          <a:p>
            <a:pPr lvl="1">
              <a:buFont typeface="Arial" panose="020B0604020202020204" pitchFamily="34" charset="0"/>
              <a:buChar char="•"/>
            </a:pPr>
            <a:r>
              <a:rPr lang="en-US" sz="1200" dirty="0"/>
              <a:t>     LDPC Extra Symbol Segment is fixed to 1</a:t>
            </a:r>
          </a:p>
          <a:p>
            <a:pPr lvl="1">
              <a:buFont typeface="Arial" panose="020B0604020202020204" pitchFamily="34" charset="0"/>
              <a:buChar char="•"/>
            </a:pPr>
            <a:r>
              <a:rPr lang="en-US" sz="1200" dirty="0"/>
              <a:t>     PE </a:t>
            </a:r>
            <a:r>
              <a:rPr lang="en-US" sz="1200" dirty="0" err="1"/>
              <a:t>Disambiguity</a:t>
            </a:r>
            <a:r>
              <a:rPr lang="en-US" sz="1200" dirty="0"/>
              <a:t> is fixed to 1</a:t>
            </a:r>
          </a:p>
          <a:p>
            <a:endParaRPr lang="en-US" sz="1600" dirty="0"/>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pt-BR" sz="1050" b="0" i="0" dirty="0">
                <a:effectLst/>
                <a:latin typeface="Segoe UI" panose="020B0502040204020203" pitchFamily="34" charset="0"/>
              </a:rPr>
              <a:t>Supporting doc: 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F4DD8CA-8DA6-7B85-0B31-4EF67BB3F6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256</a:t>
            </a:fld>
            <a:endParaRPr lang="en-GB"/>
          </a:p>
        </p:txBody>
      </p:sp>
      <p:sp>
        <p:nvSpPr>
          <p:cNvPr id="5" name="Footer Placeholder 4">
            <a:extLst>
              <a:ext uri="{FF2B5EF4-FFF2-40B4-BE49-F238E27FC236}">
                <a16:creationId xmlns:a16="http://schemas.microsoft.com/office/drawing/2014/main" id="{0A7F2B99-1598-0A31-9CB7-CAF3818D98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7FA53EA-0FD8-B7B5-46C0-92F7941C569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64113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8D5A-9FEF-B796-88BB-2B913E482AF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49F23D-FF30-8BC0-458A-87260497FB4D}"/>
              </a:ext>
            </a:extLst>
          </p:cNvPr>
          <p:cNvSpPr>
            <a:spLocks noGrp="1"/>
          </p:cNvSpPr>
          <p:nvPr>
            <p:ph type="title"/>
          </p:nvPr>
        </p:nvSpPr>
        <p:spPr/>
        <p:txBody>
          <a:bodyPr/>
          <a:lstStyle/>
          <a:p>
            <a:r>
              <a:rPr lang="en-US" dirty="0">
                <a:solidFill>
                  <a:schemeClr val="tx1"/>
                </a:solidFill>
              </a:rPr>
              <a:t>Motion 434 (SFD)</a:t>
            </a:r>
          </a:p>
        </p:txBody>
      </p:sp>
      <p:sp>
        <p:nvSpPr>
          <p:cNvPr id="8" name="Content Placeholder 7">
            <a:extLst>
              <a:ext uri="{FF2B5EF4-FFF2-40B4-BE49-F238E27FC236}">
                <a16:creationId xmlns:a16="http://schemas.microsoft.com/office/drawing/2014/main" id="{50BC0E43-C810-F505-D40B-ABED3B6E189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During the COBF sounding phase, cross-BSS NDPA recipient always pre-corrects the frequency of the NDP it transmits in response (pre-correction done based on the NDPA’s frequency estimate), regardless of reference/follower designation </a:t>
            </a:r>
          </a:p>
          <a:p>
            <a:pPr>
              <a:buFont typeface="Arial" panose="020B0604020202020204" pitchFamily="34" charset="0"/>
              <a:buChar char="•"/>
            </a:pPr>
            <a:r>
              <a:rPr lang="en-US" sz="1400" dirty="0"/>
              <a:t>During the COBF sounding phase, when transmitting the NDPA </a:t>
            </a:r>
          </a:p>
          <a:p>
            <a:pPr lvl="1">
              <a:buFont typeface="Arial" panose="020B0604020202020204" pitchFamily="34" charset="0"/>
              <a:buChar char="•"/>
            </a:pPr>
            <a:r>
              <a:rPr lang="en-US" sz="1400" dirty="0"/>
              <a:t>Reference AP does not perform pre-correction </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Supporting docs: 11-25/0836r1, 11-25/0283r1 : SP result: First one was no objection, and second was 45Y, 14N, some Abstains.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4F896-A6B0-4FAC-DB1B-5453B6C3B3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257</a:t>
            </a:fld>
            <a:endParaRPr lang="en-GB"/>
          </a:p>
        </p:txBody>
      </p:sp>
      <p:sp>
        <p:nvSpPr>
          <p:cNvPr id="5" name="Footer Placeholder 4">
            <a:extLst>
              <a:ext uri="{FF2B5EF4-FFF2-40B4-BE49-F238E27FC236}">
                <a16:creationId xmlns:a16="http://schemas.microsoft.com/office/drawing/2014/main" id="{4BA992B4-62DC-FBD4-1060-7D76EA875B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8A1A0-F9B7-29CE-125A-F915C887C8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735687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11-25/0847r1</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Abhishek Patil 			Second:  Rakesh Taori</a:t>
            </a:r>
          </a:p>
          <a:p>
            <a:pPr marL="0" indent="0"/>
            <a:r>
              <a:rPr lang="en-US" sz="2000" dirty="0"/>
              <a:t>Discussion: Some discussion.</a:t>
            </a:r>
            <a:endParaRPr lang="en-US" sz="2000" b="0" dirty="0"/>
          </a:p>
          <a:p>
            <a:r>
              <a:rPr lang="en-US" sz="2000" dirty="0"/>
              <a:t>Preliminary Result: 162Y, 58N, 44A (fails)</a:t>
            </a:r>
          </a:p>
          <a:p>
            <a:r>
              <a:rPr lang="en-US" sz="2000" dirty="0">
                <a:highlight>
                  <a:srgbClr val="FF0000"/>
                </a:highlight>
              </a:rPr>
              <a:t>Result: 158Y, 56N, 41A (fails)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259</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Abhishek Patil,  Seconded: Bin Tian </a:t>
            </a:r>
          </a:p>
          <a:p>
            <a:r>
              <a:rPr lang="en-GB" altLang="en-US" sz="2000" dirty="0"/>
              <a:t>Recorded motion.</a:t>
            </a:r>
          </a:p>
          <a:p>
            <a:r>
              <a:rPr lang="en-GB" altLang="en-US" sz="2000" dirty="0"/>
              <a:t>Preliminary Result: 125Y, 170N, 18A (fails)</a:t>
            </a:r>
          </a:p>
          <a:p>
            <a:r>
              <a:rPr lang="en-GB" altLang="en-US" sz="2000" dirty="0">
                <a:highlight>
                  <a:srgbClr val="FF0000"/>
                </a:highlight>
              </a:rPr>
              <a:t>Result: 122Y, 160N, 18A (fails)</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260</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graphicFrame>
        <p:nvGraphicFramePr>
          <p:cNvPr id="12" name="Object 11">
            <a:extLst>
              <a:ext uri="{FF2B5EF4-FFF2-40B4-BE49-F238E27FC236}">
                <a16:creationId xmlns:a16="http://schemas.microsoft.com/office/drawing/2014/main" id="{EDEF7A45-DB2D-77F3-1375-95CAF3B19C6D}"/>
              </a:ext>
            </a:extLst>
          </p:cNvPr>
          <p:cNvGraphicFramePr>
            <a:graphicFrameLocks noChangeAspect="1"/>
          </p:cNvGraphicFramePr>
          <p:nvPr>
            <p:extLst>
              <p:ext uri="{D42A27DB-BD31-4B8C-83A1-F6EECF244321}">
                <p14:modId xmlns:p14="http://schemas.microsoft.com/office/powerpoint/2010/main" val="2268640597"/>
              </p:ext>
            </p:extLst>
          </p:nvPr>
        </p:nvGraphicFramePr>
        <p:xfrm>
          <a:off x="6781800" y="4462392"/>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525" progId="Excel.Sheet.12">
                  <p:embed/>
                </p:oleObj>
              </mc:Choice>
              <mc:Fallback>
                <p:oleObj name="Worksheet" showAsIcon="1" r:id="rId2" imgW="914400" imgH="771525" progId="Excel.Sheet.12">
                  <p:embed/>
                  <p:pic>
                    <p:nvPicPr>
                      <p:cNvPr id="12" name="Object 11">
                        <a:extLst>
                          <a:ext uri="{FF2B5EF4-FFF2-40B4-BE49-F238E27FC236}">
                            <a16:creationId xmlns:a16="http://schemas.microsoft.com/office/drawing/2014/main" id="{EDEF7A45-DB2D-77F3-1375-95CAF3B19C6D}"/>
                          </a:ext>
                        </a:extLst>
                      </p:cNvPr>
                      <p:cNvPicPr/>
                      <p:nvPr/>
                    </p:nvPicPr>
                    <p:blipFill>
                      <a:blip r:embed="rId3"/>
                      <a:stretch>
                        <a:fillRect/>
                      </a:stretch>
                    </p:blipFill>
                    <p:spPr>
                      <a:xfrm>
                        <a:off x="6781800" y="4462392"/>
                        <a:ext cx="914400" cy="7715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C9CFEE6-FA76-ED23-71E2-BB5A3334F96E}"/>
              </a:ext>
            </a:extLst>
          </p:cNvPr>
          <p:cNvSpPr txBox="1"/>
          <p:nvPr/>
        </p:nvSpPr>
        <p:spPr>
          <a:xfrm>
            <a:off x="6172200" y="3882380"/>
            <a:ext cx="2246128" cy="584775"/>
          </a:xfrm>
          <a:prstGeom prst="rect">
            <a:avLst/>
          </a:prstGeom>
          <a:noFill/>
        </p:spPr>
        <p:txBody>
          <a:bodyPr wrap="none" rtlCol="0">
            <a:spAutoFit/>
          </a:bodyPr>
          <a:lstStyle/>
          <a:p>
            <a:pPr algn="ctr"/>
            <a:r>
              <a:rPr lang="en-US" sz="1600" dirty="0">
                <a:solidFill>
                  <a:srgbClr val="FF0000"/>
                </a:solidFill>
              </a:rPr>
              <a:t>Click below for recorded</a:t>
            </a:r>
          </a:p>
          <a:p>
            <a:pPr algn="ctr"/>
            <a:r>
              <a:rPr lang="en-US" sz="1600" dirty="0">
                <a:solidFill>
                  <a:srgbClr val="FF0000"/>
                </a:solidFill>
              </a:rPr>
              <a:t>preliminary results</a:t>
            </a:r>
          </a:p>
        </p:txBody>
      </p:sp>
    </p:spTree>
    <p:extLst>
      <p:ext uri="{BB962C8B-B14F-4D97-AF65-F5344CB8AC3E}">
        <p14:creationId xmlns:p14="http://schemas.microsoft.com/office/powerpoint/2010/main" val="26911252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5DF0-C56A-74AB-0138-103198DD80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8A497B9-618D-E32F-CBF4-A8AF2DDD05D4}"/>
              </a:ext>
            </a:extLst>
          </p:cNvPr>
          <p:cNvSpPr>
            <a:spLocks noGrp="1"/>
          </p:cNvSpPr>
          <p:nvPr>
            <p:ph type="title"/>
          </p:nvPr>
        </p:nvSpPr>
        <p:spPr/>
        <p:txBody>
          <a:bodyPr/>
          <a:lstStyle/>
          <a:p>
            <a:r>
              <a:rPr lang="en-US" sz="3600" dirty="0">
                <a:solidFill>
                  <a:schemeClr val="tx1"/>
                </a:solidFill>
              </a:rPr>
              <a:t>Motions on </a:t>
            </a:r>
            <a:r>
              <a:rPr lang="en-US" sz="3600">
                <a:solidFill>
                  <a:schemeClr val="tx1"/>
                </a:solidFill>
              </a:rPr>
              <a:t>July 10</a:t>
            </a:r>
            <a:r>
              <a:rPr lang="en-US" sz="3600" baseline="3000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1CB1C700-D0E2-9E6C-0410-50B76D9C0EF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18F5F70-5F21-96C5-1D28-2FDA9B61649F}"/>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C0029875-2D96-6C07-C99A-5546302261B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B2DEA75-31A1-3EE0-335B-3A35F44097F1}"/>
              </a:ext>
            </a:extLst>
          </p:cNvPr>
          <p:cNvSpPr>
            <a:spLocks noGrp="1"/>
          </p:cNvSpPr>
          <p:nvPr>
            <p:ph type="sldNum" idx="12"/>
          </p:nvPr>
        </p:nvSpPr>
        <p:spPr/>
        <p:txBody>
          <a:bodyPr/>
          <a:lstStyle/>
          <a:p>
            <a:r>
              <a:rPr lang="en-GB"/>
              <a:t>Slide </a:t>
            </a:r>
            <a:fld id="{440F5867-744E-4AA6-B0ED-4C44D2DFBB7B}" type="slidenum">
              <a:rPr lang="en-GB" smtClean="0"/>
              <a:pPr/>
              <a:t>261</a:t>
            </a:fld>
            <a:endParaRPr lang="en-GB" dirty="0"/>
          </a:p>
        </p:txBody>
      </p:sp>
    </p:spTree>
    <p:extLst>
      <p:ext uri="{BB962C8B-B14F-4D97-AF65-F5344CB8AC3E}">
        <p14:creationId xmlns:p14="http://schemas.microsoft.com/office/powerpoint/2010/main" val="188889381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E009-F5AF-6454-156E-04B122A94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21070-27F3-6229-54E1-633DA7E388BB}"/>
              </a:ext>
            </a:extLst>
          </p:cNvPr>
          <p:cNvSpPr>
            <a:spLocks noGrp="1"/>
          </p:cNvSpPr>
          <p:nvPr>
            <p:ph type="title"/>
          </p:nvPr>
        </p:nvSpPr>
        <p:spPr/>
        <p:txBody>
          <a:bodyPr/>
          <a:lstStyle/>
          <a:p>
            <a:r>
              <a:rPr lang="en-US" dirty="0">
                <a:solidFill>
                  <a:schemeClr val="tx1"/>
                </a:solidFill>
              </a:rPr>
              <a:t>Motion 435 (Joint)</a:t>
            </a:r>
          </a:p>
        </p:txBody>
      </p:sp>
      <p:sp>
        <p:nvSpPr>
          <p:cNvPr id="3" name="Content Placeholder 2">
            <a:extLst>
              <a:ext uri="{FF2B5EF4-FFF2-40B4-BE49-F238E27FC236}">
                <a16:creationId xmlns:a16="http://schemas.microsoft.com/office/drawing/2014/main" id="{5022AEA6-30D9-729F-2922-78F0999443A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i="1" dirty="0">
                <a:solidFill>
                  <a:schemeClr val="tx1"/>
                </a:solidFill>
              </a:rPr>
              <a:t>870, 1453, 1454, 1456, 1457, 1492, 1744, 2655, 2658, 2659, 2812, 2813, 2830, 2839, 2840, 3157, 3613, 3817 in </a:t>
            </a:r>
            <a:r>
              <a:rPr lang="en-US" sz="1100" b="0" i="1" dirty="0">
                <a:solidFill>
                  <a:schemeClr val="tx1"/>
                </a:solidFill>
                <a:hlinkClick r:id="rId2"/>
              </a:rPr>
              <a:t>11-25/657r6</a:t>
            </a:r>
            <a:r>
              <a:rPr lang="en-US" sz="1100" b="0" i="1" dirty="0">
                <a:solidFill>
                  <a:schemeClr val="tx1"/>
                </a:solidFill>
              </a:rPr>
              <a:t> [18 CIDs]</a:t>
            </a: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Jay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call of May 29, 2025</a:t>
            </a:r>
            <a:r>
              <a:rPr lang="en-US" sz="1200" i="1" dirty="0"/>
              <a:t>.</a:t>
            </a:r>
          </a:p>
        </p:txBody>
      </p:sp>
      <p:sp>
        <p:nvSpPr>
          <p:cNvPr id="4" name="Slide Number Placeholder 3">
            <a:extLst>
              <a:ext uri="{FF2B5EF4-FFF2-40B4-BE49-F238E27FC236}">
                <a16:creationId xmlns:a16="http://schemas.microsoft.com/office/drawing/2014/main" id="{34C57DEF-E169-5C7A-AD42-FA8723CCB723}"/>
              </a:ext>
            </a:extLst>
          </p:cNvPr>
          <p:cNvSpPr>
            <a:spLocks noGrp="1"/>
          </p:cNvSpPr>
          <p:nvPr>
            <p:ph type="sldNum" idx="12"/>
          </p:nvPr>
        </p:nvSpPr>
        <p:spPr/>
        <p:txBody>
          <a:bodyPr/>
          <a:lstStyle/>
          <a:p>
            <a:r>
              <a:rPr lang="en-GB"/>
              <a:t>Slide </a:t>
            </a:r>
            <a:fld id="{440F5867-744E-4AA6-B0ED-4C44D2DFBB7B}" type="slidenum">
              <a:rPr lang="en-GB" smtClean="0"/>
              <a:pPr/>
              <a:t>262</a:t>
            </a:fld>
            <a:endParaRPr lang="en-GB" dirty="0"/>
          </a:p>
        </p:txBody>
      </p:sp>
      <p:sp>
        <p:nvSpPr>
          <p:cNvPr id="5" name="Footer Placeholder 4">
            <a:extLst>
              <a:ext uri="{FF2B5EF4-FFF2-40B4-BE49-F238E27FC236}">
                <a16:creationId xmlns:a16="http://schemas.microsoft.com/office/drawing/2014/main" id="{A3A17390-734C-2C7D-82A4-51AE27CEC11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9F4EF8B-6C8D-52AA-5580-BC9AA8B63F65}"/>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4333919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FBD0-0770-D7A7-349C-B64E332D56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8E04C1-769F-7307-35A5-C7610DCC0AE9}"/>
              </a:ext>
            </a:extLst>
          </p:cNvPr>
          <p:cNvSpPr>
            <a:spLocks noGrp="1"/>
          </p:cNvSpPr>
          <p:nvPr>
            <p:ph type="title"/>
          </p:nvPr>
        </p:nvSpPr>
        <p:spPr/>
        <p:txBody>
          <a:bodyPr/>
          <a:lstStyle/>
          <a:p>
            <a:r>
              <a:rPr lang="en-US" strike="sngStrike" dirty="0">
                <a:solidFill>
                  <a:srgbClr val="FF0000"/>
                </a:solidFill>
              </a:rPr>
              <a:t>Motion 436 (PHY)</a:t>
            </a:r>
          </a:p>
        </p:txBody>
      </p:sp>
      <p:sp>
        <p:nvSpPr>
          <p:cNvPr id="8" name="Content Placeholder 7">
            <a:extLst>
              <a:ext uri="{FF2B5EF4-FFF2-40B4-BE49-F238E27FC236}">
                <a16:creationId xmlns:a16="http://schemas.microsoft.com/office/drawing/2014/main" id="{B8BD681E-72BA-D88F-B429-086FAD81AAE5}"/>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cross-BSS NDPA recipient always pre-corrects the frequency of the NDP it transmits in response (pre-correction done based on the NDPA’s frequency estimate), regardless of reference/follower designation</a:t>
            </a:r>
          </a:p>
          <a:p>
            <a:endParaRPr lang="en-US" sz="1600" strike="sngStrike" dirty="0">
              <a:solidFill>
                <a:srgbClr val="FF0000"/>
              </a:solidFill>
            </a:endParaRPr>
          </a:p>
          <a:p>
            <a:endParaRPr lang="en-US" sz="16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No objection.</a:t>
            </a:r>
          </a:p>
          <a:p>
            <a:r>
              <a:rPr lang="en-US" sz="1600" strike="sngStrike" dirty="0">
                <a:solidFill>
                  <a:srgbClr val="FF0000"/>
                </a:solidFill>
              </a:rPr>
              <a:t> </a:t>
            </a:r>
          </a:p>
          <a:p>
            <a:r>
              <a:rPr lang="en-US" sz="1600" strike="sngStrike" dirty="0">
                <a:solidFill>
                  <a:srgbClr val="FF0000"/>
                </a:solidFill>
              </a:rPr>
              <a:t> </a:t>
            </a:r>
          </a:p>
          <a:p>
            <a:endParaRPr lang="en-US" sz="1600" dirty="0"/>
          </a:p>
        </p:txBody>
      </p:sp>
      <p:sp>
        <p:nvSpPr>
          <p:cNvPr id="6" name="Slide Number Placeholder 5">
            <a:extLst>
              <a:ext uri="{FF2B5EF4-FFF2-40B4-BE49-F238E27FC236}">
                <a16:creationId xmlns:a16="http://schemas.microsoft.com/office/drawing/2014/main" id="{8BC16BCE-FE33-1894-713C-0F80DBFED1A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263</a:t>
            </a:fld>
            <a:endParaRPr lang="en-GB"/>
          </a:p>
        </p:txBody>
      </p:sp>
      <p:sp>
        <p:nvSpPr>
          <p:cNvPr id="5" name="Footer Placeholder 4">
            <a:extLst>
              <a:ext uri="{FF2B5EF4-FFF2-40B4-BE49-F238E27FC236}">
                <a16:creationId xmlns:a16="http://schemas.microsoft.com/office/drawing/2014/main" id="{BB11DAF9-5570-6321-EF3F-98152E92F4C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5542C88-975F-BBD0-93FF-488D8C7E93B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5708436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A1B6-FC9D-DA65-4647-9C99D2CD44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04D64D0-1D51-565E-6B2E-3E5F1902F1E0}"/>
              </a:ext>
            </a:extLst>
          </p:cNvPr>
          <p:cNvSpPr>
            <a:spLocks noGrp="1"/>
          </p:cNvSpPr>
          <p:nvPr>
            <p:ph type="title"/>
          </p:nvPr>
        </p:nvSpPr>
        <p:spPr/>
        <p:txBody>
          <a:bodyPr/>
          <a:lstStyle/>
          <a:p>
            <a:r>
              <a:rPr lang="en-US" strike="sngStrike" dirty="0">
                <a:solidFill>
                  <a:srgbClr val="FF0000"/>
                </a:solidFill>
              </a:rPr>
              <a:t>Motion 437 (PHY)</a:t>
            </a:r>
          </a:p>
        </p:txBody>
      </p:sp>
      <p:sp>
        <p:nvSpPr>
          <p:cNvPr id="8" name="Content Placeholder 7">
            <a:extLst>
              <a:ext uri="{FF2B5EF4-FFF2-40B4-BE49-F238E27FC236}">
                <a16:creationId xmlns:a16="http://schemas.microsoft.com/office/drawing/2014/main" id="{FF376EE2-0626-9A42-9DCA-8DE58EA07274}"/>
              </a:ext>
            </a:extLst>
          </p:cNvPr>
          <p:cNvSpPr>
            <a:spLocks noGrp="1"/>
          </p:cNvSpPr>
          <p:nvPr>
            <p:ph idx="1"/>
          </p:nvPr>
        </p:nvSpPr>
        <p:spPr>
          <a:xfrm>
            <a:off x="685800" y="1981200"/>
            <a:ext cx="7770813" cy="4113213"/>
          </a:xfrm>
        </p:spPr>
        <p:txBody>
          <a:bodyPr/>
          <a:lstStyle/>
          <a:p>
            <a:r>
              <a:rPr lang="en-US" sz="1600" strike="sngStrike" dirty="0">
                <a:solidFill>
                  <a:srgbClr val="FF0000"/>
                </a:solidFill>
              </a:rPr>
              <a:t>Move to add to the TGbn SFD the following:</a:t>
            </a:r>
          </a:p>
          <a:p>
            <a:pPr>
              <a:buFont typeface="Arial" panose="020B0604020202020204" pitchFamily="34" charset="0"/>
              <a:buChar char="•"/>
            </a:pPr>
            <a:r>
              <a:rPr lang="en-US" sz="1600" strike="sngStrike" dirty="0">
                <a:solidFill>
                  <a:srgbClr val="FF0000"/>
                </a:solidFill>
              </a:rPr>
              <a:t>During the COBF sounding phase, when transmitting the NDPA</a:t>
            </a:r>
          </a:p>
          <a:p>
            <a:pPr lvl="1">
              <a:buFont typeface="Arial" panose="020B0604020202020204" pitchFamily="34" charset="0"/>
              <a:buChar char="•"/>
            </a:pPr>
            <a:r>
              <a:rPr lang="en-US" sz="1400" strike="sngStrike" dirty="0">
                <a:solidFill>
                  <a:srgbClr val="FF0000"/>
                </a:solidFill>
              </a:rPr>
              <a:t>Reference AP does not perform pre-correction</a:t>
            </a:r>
          </a:p>
          <a:p>
            <a:pPr lvl="1">
              <a:buFont typeface="Arial" panose="020B0604020202020204" pitchFamily="34" charset="0"/>
              <a:buChar char="•"/>
            </a:pPr>
            <a:r>
              <a:rPr lang="en-US" sz="1400" strike="sngStrike" dirty="0">
                <a:solidFill>
                  <a:srgbClr val="FF0000"/>
                </a:solidFill>
              </a:rPr>
              <a:t>The follower AP should use a recent frequency pre-correction value for the CFO estimated to the reference AP</a:t>
            </a:r>
          </a:p>
          <a:p>
            <a:endParaRPr lang="en-US" sz="1400" strike="sngStrike" dirty="0">
              <a:solidFill>
                <a:srgbClr val="FF0000"/>
              </a:solidFill>
            </a:endParaRPr>
          </a:p>
          <a:p>
            <a:endParaRPr lang="en-US" sz="1600" strike="sngStrike" dirty="0">
              <a:solidFill>
                <a:srgbClr val="FF0000"/>
              </a:solidFill>
            </a:endParaRPr>
          </a:p>
          <a:p>
            <a:r>
              <a:rPr lang="en-US" sz="1600" strike="sngStrike" dirty="0">
                <a:solidFill>
                  <a:srgbClr val="FF0000"/>
                </a:solidFill>
              </a:rPr>
              <a:t>Move: Sameer Vermani					Second:</a:t>
            </a:r>
          </a:p>
          <a:p>
            <a:r>
              <a:rPr lang="en-US" sz="1600" strike="sngStrike" dirty="0">
                <a:solidFill>
                  <a:srgbClr val="FF0000"/>
                </a:solidFill>
              </a:rPr>
              <a:t>Discussion:</a:t>
            </a:r>
          </a:p>
          <a:p>
            <a:r>
              <a:rPr lang="en-US" sz="1600" strike="sngStrike" dirty="0">
                <a:solidFill>
                  <a:srgbClr val="FF0000"/>
                </a:solidFill>
              </a:rPr>
              <a:t>Result:</a:t>
            </a:r>
          </a:p>
          <a:p>
            <a:endParaRPr lang="en-US" sz="1600" strike="sngStrike" dirty="0">
              <a:solidFill>
                <a:srgbClr val="FF0000"/>
              </a:solidFill>
            </a:endParaRPr>
          </a:p>
          <a:p>
            <a:r>
              <a:rPr lang="en-US" sz="1200" b="0" i="1" strike="sngStrike" dirty="0">
                <a:solidFill>
                  <a:srgbClr val="FF0000"/>
                </a:solidFill>
              </a:rPr>
              <a:t>Reference docs:[11-25/0836r1]. SP result: 45Y/14N/??A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BC5B39-2F28-620E-DB30-BA368D5E4D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264</a:t>
            </a:fld>
            <a:endParaRPr lang="en-GB"/>
          </a:p>
        </p:txBody>
      </p:sp>
      <p:sp>
        <p:nvSpPr>
          <p:cNvPr id="5" name="Footer Placeholder 4">
            <a:extLst>
              <a:ext uri="{FF2B5EF4-FFF2-40B4-BE49-F238E27FC236}">
                <a16:creationId xmlns:a16="http://schemas.microsoft.com/office/drawing/2014/main" id="{1F25792F-6F30-E2EF-B492-E2A646795AE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B361DE5-3100-0C30-0021-CE76999AB33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16311255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DDB3-A179-0EC6-8708-4C7146FFBD5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087092-AFD6-BDAC-B3B6-F5A0AA695FE2}"/>
              </a:ext>
            </a:extLst>
          </p:cNvPr>
          <p:cNvSpPr>
            <a:spLocks noGrp="1"/>
          </p:cNvSpPr>
          <p:nvPr>
            <p:ph type="title"/>
          </p:nvPr>
        </p:nvSpPr>
        <p:spPr/>
        <p:txBody>
          <a:bodyPr/>
          <a:lstStyle/>
          <a:p>
            <a:r>
              <a:rPr lang="en-US" dirty="0">
                <a:solidFill>
                  <a:schemeClr val="tx1"/>
                </a:solidFill>
              </a:rPr>
              <a:t>Motion 436 (PHY)</a:t>
            </a:r>
            <a:endParaRPr lang="en-US" dirty="0">
              <a:solidFill>
                <a:srgbClr val="FF0000"/>
              </a:solidFill>
            </a:endParaRPr>
          </a:p>
        </p:txBody>
      </p:sp>
      <p:sp>
        <p:nvSpPr>
          <p:cNvPr id="8" name="Content Placeholder 7">
            <a:extLst>
              <a:ext uri="{FF2B5EF4-FFF2-40B4-BE49-F238E27FC236}">
                <a16:creationId xmlns:a16="http://schemas.microsoft.com/office/drawing/2014/main" id="{2DE53416-E363-74C1-40C8-FA8627BB88F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Number of UHR-SIG Symbols in </a:t>
            </a:r>
            <a:r>
              <a:rPr lang="en-US" sz="1600" dirty="0" err="1"/>
              <a:t>CoBF</a:t>
            </a:r>
            <a:r>
              <a:rPr lang="en-US" sz="1600" dirty="0"/>
              <a:t> transmission is equal to the minimum number of UHR-SIG symbols needed to accommodate the UHR-SIG information</a:t>
            </a:r>
          </a:p>
          <a:p>
            <a:pPr lvl="1">
              <a:buFont typeface="Arial" panose="020B0604020202020204" pitchFamily="34" charset="0"/>
              <a:buChar char="•"/>
            </a:pPr>
            <a:r>
              <a:rPr lang="en-US" sz="1400" dirty="0"/>
              <a:t>No extra UHR-SIG symbols will be allowed</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6F9D79D-FE2B-BA61-9D38-878CBD7C796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265</a:t>
            </a:fld>
            <a:endParaRPr lang="en-GB"/>
          </a:p>
        </p:txBody>
      </p:sp>
      <p:sp>
        <p:nvSpPr>
          <p:cNvPr id="5" name="Footer Placeholder 4">
            <a:extLst>
              <a:ext uri="{FF2B5EF4-FFF2-40B4-BE49-F238E27FC236}">
                <a16:creationId xmlns:a16="http://schemas.microsoft.com/office/drawing/2014/main" id="{A5121E3E-C1A1-9E75-40C8-5D63EB045DD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D3AA080-E94C-93EE-4A1A-203BBDF008E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64271338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E65F-5752-3AA0-9008-4D19FE84C7E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ED3E33-CCEE-485C-DA07-739D24A5A50C}"/>
              </a:ext>
            </a:extLst>
          </p:cNvPr>
          <p:cNvSpPr>
            <a:spLocks noGrp="1"/>
          </p:cNvSpPr>
          <p:nvPr>
            <p:ph type="title"/>
          </p:nvPr>
        </p:nvSpPr>
        <p:spPr/>
        <p:txBody>
          <a:bodyPr/>
          <a:lstStyle/>
          <a:p>
            <a:r>
              <a:rPr lang="en-US" dirty="0">
                <a:solidFill>
                  <a:schemeClr val="tx1"/>
                </a:solidFill>
              </a:rPr>
              <a:t>Motion 437 (PHY)</a:t>
            </a:r>
            <a:endParaRPr lang="en-US" dirty="0">
              <a:solidFill>
                <a:srgbClr val="FF0000"/>
              </a:solidFill>
            </a:endParaRPr>
          </a:p>
        </p:txBody>
      </p:sp>
      <p:sp>
        <p:nvSpPr>
          <p:cNvPr id="8" name="Content Placeholder 7">
            <a:extLst>
              <a:ext uri="{FF2B5EF4-FFF2-40B4-BE49-F238E27FC236}">
                <a16:creationId xmlns:a16="http://schemas.microsoft.com/office/drawing/2014/main" id="{56C6F684-7A65-30C4-896D-B6E54FCC3CF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Use fixed value for the following field in the </a:t>
            </a:r>
            <a:r>
              <a:rPr lang="en-US" sz="1600" dirty="0" err="1"/>
              <a:t>CoBF</a:t>
            </a:r>
            <a:r>
              <a:rPr lang="en-US" sz="1600" dirty="0"/>
              <a:t> transmission</a:t>
            </a:r>
          </a:p>
          <a:p>
            <a:pPr lvl="1">
              <a:buFont typeface="Arial" panose="020B0604020202020204" pitchFamily="34" charset="0"/>
              <a:buChar char="•"/>
            </a:pPr>
            <a:r>
              <a:rPr lang="en-US" sz="1400" dirty="0"/>
              <a:t>Interference Mitigation is fixed to ‘Disable’</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a:t>
            </a:r>
            <a:r>
              <a:rPr lang="en-US" sz="1200" b="0" i="1" dirty="0">
                <a:hlinkClick r:id="rId3"/>
              </a:rPr>
              <a:t>11-25/389r2</a:t>
            </a:r>
            <a:r>
              <a:rPr lang="en-US" sz="1200" b="0" i="1" dirty="0"/>
              <a:t>, </a:t>
            </a:r>
            <a:r>
              <a:rPr lang="en-US" sz="1200" b="0" i="1" dirty="0">
                <a:hlinkClick r:id="rId4"/>
              </a:rPr>
              <a:t>11-25/399r1</a:t>
            </a:r>
            <a:r>
              <a:rPr lang="en-US" sz="1200" b="0" i="1" dirty="0"/>
              <a:t>, </a:t>
            </a:r>
            <a:r>
              <a:rPr lang="en-US" sz="1200" b="0" i="1" dirty="0">
                <a:hlinkClick r:id="rId5"/>
              </a:rPr>
              <a:t>11-25/401r0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81501B-1B50-7B4C-D844-57479D07106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266</a:t>
            </a:fld>
            <a:endParaRPr lang="en-GB"/>
          </a:p>
        </p:txBody>
      </p:sp>
      <p:sp>
        <p:nvSpPr>
          <p:cNvPr id="5" name="Footer Placeholder 4">
            <a:extLst>
              <a:ext uri="{FF2B5EF4-FFF2-40B4-BE49-F238E27FC236}">
                <a16:creationId xmlns:a16="http://schemas.microsoft.com/office/drawing/2014/main" id="{1F18FF51-4C96-E8A9-6935-6206BC7EB9F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F2A73FC-1614-0B56-32A8-E1E2BDCF92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143573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279E-7D03-2C00-CBED-5C849372D5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2476B91-477F-76A6-D820-9406C113D934}"/>
              </a:ext>
            </a:extLst>
          </p:cNvPr>
          <p:cNvSpPr>
            <a:spLocks noGrp="1"/>
          </p:cNvSpPr>
          <p:nvPr>
            <p:ph type="title"/>
          </p:nvPr>
        </p:nvSpPr>
        <p:spPr/>
        <p:txBody>
          <a:bodyPr/>
          <a:lstStyle/>
          <a:p>
            <a:r>
              <a:rPr lang="en-US" dirty="0">
                <a:solidFill>
                  <a:schemeClr val="tx1"/>
                </a:solidFill>
              </a:rPr>
              <a:t>Motion 438 (PHY)</a:t>
            </a:r>
            <a:endParaRPr lang="en-US" dirty="0">
              <a:solidFill>
                <a:srgbClr val="FF0000"/>
              </a:solidFill>
            </a:endParaRPr>
          </a:p>
        </p:txBody>
      </p:sp>
      <p:sp>
        <p:nvSpPr>
          <p:cNvPr id="8" name="Content Placeholder 7">
            <a:extLst>
              <a:ext uri="{FF2B5EF4-FFF2-40B4-BE49-F238E27FC236}">
                <a16:creationId xmlns:a16="http://schemas.microsoft.com/office/drawing/2014/main" id="{3E70AB6B-5F7B-BE63-39E4-9E3EED0AF87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 The Bandwidth and Punctured Channel Information indication in the </a:t>
            </a:r>
            <a:r>
              <a:rPr lang="en-US" sz="1600" dirty="0" err="1"/>
              <a:t>CoBF</a:t>
            </a:r>
            <a:r>
              <a:rPr lang="en-US" sz="1600" dirty="0"/>
              <a:t> Invite and Sync frames are the same with the following rules:</a:t>
            </a:r>
          </a:p>
          <a:p>
            <a:pPr lvl="1">
              <a:buFont typeface="Arial" panose="020B0604020202020204" pitchFamily="34" charset="0"/>
              <a:buChar char="•"/>
            </a:pPr>
            <a:r>
              <a:rPr lang="en-US" sz="1400" dirty="0"/>
              <a:t>When the static puncturing patterns of the two APs are the same, the puncturing information in the invite and sync frames corresponds to that</a:t>
            </a:r>
          </a:p>
          <a:p>
            <a:pPr lvl="1">
              <a:buFont typeface="Arial" panose="020B0604020202020204" pitchFamily="34" charset="0"/>
              <a:buChar char="•"/>
            </a:pPr>
            <a:r>
              <a:rPr lang="en-US" sz="1400" dirty="0"/>
              <a:t>If the static puncturing patterns of the two APs are not the same, the sharing AP will need to reduce to a smaller BW in which the two APs have the same puncturing pattern, and the information in the invite and sync frames will correspond to that reduced BW configuration</a:t>
            </a:r>
          </a:p>
          <a:p>
            <a:pPr lvl="1">
              <a:buFont typeface="Arial" panose="020B0604020202020204" pitchFamily="34" charset="0"/>
              <a:buChar char="•"/>
            </a:pPr>
            <a:r>
              <a:rPr lang="en-US" sz="1400" dirty="0"/>
              <a:t>Note: Indication format is TBD</a:t>
            </a:r>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FD090F-1CF4-C95A-8D89-C13CCDE11B0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267</a:t>
            </a:fld>
            <a:endParaRPr lang="en-GB"/>
          </a:p>
        </p:txBody>
      </p:sp>
      <p:sp>
        <p:nvSpPr>
          <p:cNvPr id="5" name="Footer Placeholder 4">
            <a:extLst>
              <a:ext uri="{FF2B5EF4-FFF2-40B4-BE49-F238E27FC236}">
                <a16:creationId xmlns:a16="http://schemas.microsoft.com/office/drawing/2014/main" id="{B70C85F8-4B85-96E4-BCE8-811ADE8EECC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E9CD4A6-A8BB-A5F6-0F47-012E6983DED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4747312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20EF-2588-FBF5-74DB-489848BBEB7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9F61AA-66CD-270B-B695-3E4EAFD07832}"/>
              </a:ext>
            </a:extLst>
          </p:cNvPr>
          <p:cNvSpPr>
            <a:spLocks noGrp="1"/>
          </p:cNvSpPr>
          <p:nvPr>
            <p:ph type="title"/>
          </p:nvPr>
        </p:nvSpPr>
        <p:spPr/>
        <p:txBody>
          <a:bodyPr/>
          <a:lstStyle/>
          <a:p>
            <a:r>
              <a:rPr lang="en-US" dirty="0">
                <a:solidFill>
                  <a:schemeClr val="tx1"/>
                </a:solidFill>
              </a:rPr>
              <a:t>Motion 439 (PHY)</a:t>
            </a:r>
            <a:endParaRPr lang="en-US" dirty="0">
              <a:solidFill>
                <a:srgbClr val="FF0000"/>
              </a:solidFill>
            </a:endParaRPr>
          </a:p>
        </p:txBody>
      </p:sp>
      <p:sp>
        <p:nvSpPr>
          <p:cNvPr id="8" name="Content Placeholder 7">
            <a:extLst>
              <a:ext uri="{FF2B5EF4-FFF2-40B4-BE49-F238E27FC236}">
                <a16:creationId xmlns:a16="http://schemas.microsoft.com/office/drawing/2014/main" id="{ED2C1E8F-C92B-4929-F8D5-C9CF799343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indicated GI+LTF Size (for the COBF transmission) in the </a:t>
            </a:r>
            <a:r>
              <a:rPr lang="en-US" sz="1600" dirty="0" err="1"/>
              <a:t>CoBF</a:t>
            </a:r>
            <a:r>
              <a:rPr lang="en-US" sz="1600" dirty="0"/>
              <a:t> Invite and Sync frames is the same</a:t>
            </a:r>
          </a:p>
          <a:p>
            <a:pPr lvl="1">
              <a:buFont typeface="Arial" panose="020B0604020202020204" pitchFamily="34" charset="0"/>
              <a:buChar char="•"/>
            </a:pPr>
            <a:r>
              <a:rPr lang="en-US" sz="1400" dirty="0"/>
              <a:t>GI+LTF size indication format is TBD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11-25/0842r1</a:t>
            </a:r>
            <a:r>
              <a:rPr lang="en-US" sz="1200" b="0" i="1" dirty="0"/>
              <a:t>]. SP result: 190Y/26N/82A.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1FF187-809E-3EC5-1290-E69EEBCE23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268</a:t>
            </a:fld>
            <a:endParaRPr lang="en-GB"/>
          </a:p>
        </p:txBody>
      </p:sp>
      <p:sp>
        <p:nvSpPr>
          <p:cNvPr id="5" name="Footer Placeholder 4">
            <a:extLst>
              <a:ext uri="{FF2B5EF4-FFF2-40B4-BE49-F238E27FC236}">
                <a16:creationId xmlns:a16="http://schemas.microsoft.com/office/drawing/2014/main" id="{844EC400-B521-E354-2564-5DB42781165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54B9C5A-40DF-E4F3-9DDC-F58EFF507AD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49000934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7970-0367-A48F-1C22-619517143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D5D77-933A-A5A7-B5CD-27FD3C4C8ECC}"/>
              </a:ext>
            </a:extLst>
          </p:cNvPr>
          <p:cNvSpPr>
            <a:spLocks noGrp="1"/>
          </p:cNvSpPr>
          <p:nvPr>
            <p:ph type="title"/>
          </p:nvPr>
        </p:nvSpPr>
        <p:spPr/>
        <p:txBody>
          <a:bodyPr/>
          <a:lstStyle/>
          <a:p>
            <a:r>
              <a:rPr lang="en-US" dirty="0">
                <a:solidFill>
                  <a:schemeClr val="tx1"/>
                </a:solidFill>
              </a:rPr>
              <a:t>Motion 440 (Miscellaneous)</a:t>
            </a:r>
          </a:p>
        </p:txBody>
      </p:sp>
      <p:sp>
        <p:nvSpPr>
          <p:cNvPr id="3" name="Content Placeholder 2">
            <a:extLst>
              <a:ext uri="{FF2B5EF4-FFF2-40B4-BE49-F238E27FC236}">
                <a16:creationId xmlns:a16="http://schemas.microsoft.com/office/drawing/2014/main" id="{B02B1BE4-95C7-314C-BA26-89DA35A999A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1</a:t>
            </a:r>
          </a:p>
          <a:p>
            <a:pPr marL="685800" lvl="1">
              <a:buFont typeface="Arial" panose="020B0604020202020204" pitchFamily="34" charset="0"/>
              <a:buChar char="•"/>
            </a:pPr>
            <a:r>
              <a:rPr lang="en-US" sz="1100" i="1" dirty="0">
                <a:solidFill>
                  <a:schemeClr val="tx1"/>
                </a:solidFill>
              </a:rPr>
              <a:t>Instructions to be executed based on 11-25/0757r8 (not r0)</a:t>
            </a:r>
          </a:p>
          <a:p>
            <a:pPr marL="285750">
              <a:buFont typeface="Arial" panose="020B0604020202020204" pitchFamily="34" charset="0"/>
              <a:buChar char="•"/>
            </a:pPr>
            <a:r>
              <a:rPr lang="en-US" sz="1100" b="0" dirty="0">
                <a:solidFill>
                  <a:schemeClr val="tx1"/>
                </a:solidFill>
              </a:rPr>
              <a:t>34 in </a:t>
            </a:r>
            <a:r>
              <a:rPr lang="en-US" sz="1100" b="0" dirty="0">
                <a:solidFill>
                  <a:schemeClr val="tx1"/>
                </a:solidFill>
                <a:hlinkClick r:id="rId3"/>
              </a:rPr>
              <a:t>11-25/0679r3</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2</a:t>
            </a:r>
          </a:p>
          <a:p>
            <a:pPr marL="285750">
              <a:buFont typeface="Arial" panose="020B0604020202020204" pitchFamily="34" charset="0"/>
              <a:buChar char="•"/>
            </a:pPr>
            <a:r>
              <a:rPr lang="en-US" sz="1100" b="0" dirty="0">
                <a:solidFill>
                  <a:schemeClr val="tx1"/>
                </a:solidFill>
              </a:rPr>
              <a:t>919 in </a:t>
            </a:r>
            <a:r>
              <a:rPr lang="en-US" sz="1100" b="0" dirty="0">
                <a:solidFill>
                  <a:schemeClr val="tx1"/>
                </a:solidFill>
                <a:hlinkClick r:id="rId4"/>
              </a:rPr>
              <a:t>11-25/0681r11</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3</a:t>
            </a:r>
          </a:p>
          <a:p>
            <a:pPr marL="0" indent="0"/>
            <a:r>
              <a:rPr lang="en-US" altLang="en-US" sz="1600" b="1" dirty="0"/>
              <a:t>and incorporate the text changes into the latest TGbn draft.</a:t>
            </a:r>
          </a:p>
          <a:p>
            <a:pPr marL="0" indent="0"/>
            <a:endParaRPr lang="en-US" sz="1600" dirty="0"/>
          </a:p>
          <a:p>
            <a:pPr marL="0" indent="0"/>
            <a:r>
              <a:rPr lang="en-US" sz="1600" dirty="0"/>
              <a:t>Move: Kiseon Ryu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solidFill>
                  <a:srgbClr val="FF0000"/>
                </a:solidFill>
              </a:rPr>
              <a:t>Note 1: Motioned earlier but the instructions to editor incorrectly pointed to r0 as opposed to r8. </a:t>
            </a:r>
          </a:p>
          <a:p>
            <a:r>
              <a:rPr lang="en-US" sz="1200" i="1" dirty="0">
                <a:solidFill>
                  <a:srgbClr val="FF0000"/>
                </a:solidFill>
              </a:rPr>
              <a:t>Note 2: Motioned earlier but the CID has a typo (was 324 instead of the actual 34).</a:t>
            </a:r>
          </a:p>
          <a:p>
            <a:r>
              <a:rPr lang="en-US" sz="1200" i="1" dirty="0">
                <a:solidFill>
                  <a:srgbClr val="FF0000"/>
                </a:solidFill>
              </a:rPr>
              <a:t>Note 3: Motioned earlier but the resolution was deleted by accident in r6. Resolution is “accepted”, there is no additional text change from r10.</a:t>
            </a:r>
          </a:p>
        </p:txBody>
      </p:sp>
      <p:sp>
        <p:nvSpPr>
          <p:cNvPr id="4" name="Slide Number Placeholder 3">
            <a:extLst>
              <a:ext uri="{FF2B5EF4-FFF2-40B4-BE49-F238E27FC236}">
                <a16:creationId xmlns:a16="http://schemas.microsoft.com/office/drawing/2014/main" id="{C876898C-BBBB-B883-FE0E-566862BF66B2}"/>
              </a:ext>
            </a:extLst>
          </p:cNvPr>
          <p:cNvSpPr>
            <a:spLocks noGrp="1"/>
          </p:cNvSpPr>
          <p:nvPr>
            <p:ph type="sldNum" idx="12"/>
          </p:nvPr>
        </p:nvSpPr>
        <p:spPr/>
        <p:txBody>
          <a:bodyPr/>
          <a:lstStyle/>
          <a:p>
            <a:r>
              <a:rPr lang="en-GB"/>
              <a:t>Slide </a:t>
            </a:r>
            <a:fld id="{440F5867-744E-4AA6-B0ED-4C44D2DFBB7B}" type="slidenum">
              <a:rPr lang="en-GB" smtClean="0"/>
              <a:pPr/>
              <a:t>269</a:t>
            </a:fld>
            <a:endParaRPr lang="en-GB" dirty="0"/>
          </a:p>
        </p:txBody>
      </p:sp>
      <p:sp>
        <p:nvSpPr>
          <p:cNvPr id="5" name="Footer Placeholder 4">
            <a:extLst>
              <a:ext uri="{FF2B5EF4-FFF2-40B4-BE49-F238E27FC236}">
                <a16:creationId xmlns:a16="http://schemas.microsoft.com/office/drawing/2014/main" id="{DD02EAD5-27E2-8E98-D7E4-EC5DB67FEA8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5D206BE-1D3A-7870-0ADB-FCF9FC2C41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0971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7AA9-48A4-5AE4-6128-40A4F322C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C2177-793C-3992-1F43-12D35E4CDC86}"/>
              </a:ext>
            </a:extLst>
          </p:cNvPr>
          <p:cNvSpPr>
            <a:spLocks noGrp="1"/>
          </p:cNvSpPr>
          <p:nvPr>
            <p:ph type="title"/>
          </p:nvPr>
        </p:nvSpPr>
        <p:spPr/>
        <p:txBody>
          <a:bodyPr/>
          <a:lstStyle/>
          <a:p>
            <a:r>
              <a:rPr lang="en-US" dirty="0">
                <a:solidFill>
                  <a:schemeClr val="tx1"/>
                </a:solidFill>
              </a:rPr>
              <a:t>Motion 441 (MAC)</a:t>
            </a:r>
          </a:p>
        </p:txBody>
      </p:sp>
      <p:sp>
        <p:nvSpPr>
          <p:cNvPr id="3" name="Content Placeholder 2">
            <a:extLst>
              <a:ext uri="{FF2B5EF4-FFF2-40B4-BE49-F238E27FC236}">
                <a16:creationId xmlns:a16="http://schemas.microsoft.com/office/drawing/2014/main" id="{F41EF383-CDD2-C2B1-480D-420A8532056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1550 in </a:t>
            </a:r>
            <a:r>
              <a:rPr lang="en-US" sz="1100" b="0" i="1" dirty="0">
                <a:solidFill>
                  <a:schemeClr val="tx1"/>
                </a:solidFill>
                <a:hlinkClick r:id="rId2"/>
              </a:rPr>
              <a:t>11-25/571r6</a:t>
            </a:r>
            <a:r>
              <a:rPr lang="en-US" sz="1100" b="0" i="1" dirty="0">
                <a:solidFill>
                  <a:schemeClr val="tx1"/>
                </a:solidFill>
              </a:rPr>
              <a:t> [1 CID]</a:t>
            </a:r>
          </a:p>
          <a:p>
            <a:pPr marL="0" indent="0"/>
            <a:r>
              <a:rPr lang="en-US" altLang="en-US" sz="1600" b="1" dirty="0"/>
              <a:t>and incorporate the text changes into the latest TGbn draft.</a:t>
            </a:r>
          </a:p>
          <a:p>
            <a:pPr marL="0" indent="0"/>
            <a:endParaRPr lang="en-US" sz="1600" dirty="0"/>
          </a:p>
          <a:p>
            <a:pPr marL="0" indent="0"/>
            <a:r>
              <a:rPr lang="en-US" sz="1600" dirty="0"/>
              <a:t>Move: Yajun Cheng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2, 2025</a:t>
            </a:r>
            <a:r>
              <a:rPr lang="en-US" sz="1200" i="1" dirty="0"/>
              <a:t>.</a:t>
            </a:r>
          </a:p>
        </p:txBody>
      </p:sp>
      <p:sp>
        <p:nvSpPr>
          <p:cNvPr id="4" name="Slide Number Placeholder 3">
            <a:extLst>
              <a:ext uri="{FF2B5EF4-FFF2-40B4-BE49-F238E27FC236}">
                <a16:creationId xmlns:a16="http://schemas.microsoft.com/office/drawing/2014/main" id="{0EE21495-90E9-D685-B25B-10DF9EA6282D}"/>
              </a:ext>
            </a:extLst>
          </p:cNvPr>
          <p:cNvSpPr>
            <a:spLocks noGrp="1"/>
          </p:cNvSpPr>
          <p:nvPr>
            <p:ph type="sldNum" idx="12"/>
          </p:nvPr>
        </p:nvSpPr>
        <p:spPr/>
        <p:txBody>
          <a:bodyPr/>
          <a:lstStyle/>
          <a:p>
            <a:r>
              <a:rPr lang="en-GB"/>
              <a:t>Slide </a:t>
            </a:r>
            <a:fld id="{440F5867-744E-4AA6-B0ED-4C44D2DFBB7B}" type="slidenum">
              <a:rPr lang="en-GB" smtClean="0"/>
              <a:pPr/>
              <a:t>270</a:t>
            </a:fld>
            <a:endParaRPr lang="en-GB" dirty="0"/>
          </a:p>
        </p:txBody>
      </p:sp>
      <p:sp>
        <p:nvSpPr>
          <p:cNvPr id="5" name="Footer Placeholder 4">
            <a:extLst>
              <a:ext uri="{FF2B5EF4-FFF2-40B4-BE49-F238E27FC236}">
                <a16:creationId xmlns:a16="http://schemas.microsoft.com/office/drawing/2014/main" id="{8E040E46-CF47-5D26-D4DE-068718D9EA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227F88-4B3C-59C5-F2E1-797D081FA7D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406027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5D24E-8651-FE88-CBAB-EA94BF661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1A7AC-BA85-D784-EB6E-A2F6459F544D}"/>
              </a:ext>
            </a:extLst>
          </p:cNvPr>
          <p:cNvSpPr>
            <a:spLocks noGrp="1"/>
          </p:cNvSpPr>
          <p:nvPr>
            <p:ph type="title"/>
          </p:nvPr>
        </p:nvSpPr>
        <p:spPr/>
        <p:txBody>
          <a:bodyPr/>
          <a:lstStyle/>
          <a:p>
            <a:r>
              <a:rPr lang="en-US" dirty="0">
                <a:solidFill>
                  <a:schemeClr val="tx1"/>
                </a:solidFill>
              </a:rPr>
              <a:t>Motion 442 (Joint)</a:t>
            </a:r>
          </a:p>
        </p:txBody>
      </p:sp>
      <p:sp>
        <p:nvSpPr>
          <p:cNvPr id="3" name="Content Placeholder 2">
            <a:extLst>
              <a:ext uri="{FF2B5EF4-FFF2-40B4-BE49-F238E27FC236}">
                <a16:creationId xmlns:a16="http://schemas.microsoft.com/office/drawing/2014/main" id="{A3ED084B-8ACE-4DAA-A353-2E5BAFA1465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(117C):</a:t>
            </a:r>
          </a:p>
          <a:p>
            <a:pPr marL="285750" indent="-285750">
              <a:buFont typeface="Arial" panose="020B0604020202020204" pitchFamily="34" charset="0"/>
              <a:buChar char="•"/>
            </a:pPr>
            <a:r>
              <a:rPr lang="en-US" sz="1100" b="0" dirty="0">
                <a:solidFill>
                  <a:schemeClr val="tx1"/>
                </a:solidFill>
              </a:rPr>
              <a:t>11, 12, 13, 14, 15, 59, 60, 112, 281, 282, 365, 366, 367, 407, 552, 553, 554, 555, 556, 614, 815, 1196, 1197, 1198, 1199, 1268, 1317, 1569, 1606, 1607, 1608, 1729, 1986, 2085, 2086, 2087, 2088, 2089, 2090, 2341, 2343, 2663, 2664, 2808, 2881, 2882, 2883, 2884, 2885, 2886, 2887, 2888, 2889, 2890, 2891, 2892, 2893, 2895, 2896, 2897, 2898, 2899, 2900, 2901, 2902, 2903, 3162, 3163, 3206, 3272, 3285, 3286, 3287, 3475, 3476, 3477, 3632, 3634, 3636, 3637, 3638, 3639, 3640, 3641, 3642, 3724, 3836 in </a:t>
            </a:r>
            <a:r>
              <a:rPr lang="en-US" sz="1100" b="0" dirty="0">
                <a:solidFill>
                  <a:schemeClr val="tx1"/>
                </a:solidFill>
                <a:hlinkClick r:id="rId2"/>
              </a:rPr>
              <a:t>11-25/633r2</a:t>
            </a:r>
            <a:r>
              <a:rPr lang="en-US" sz="1100" b="0" dirty="0">
                <a:solidFill>
                  <a:schemeClr val="tx1"/>
                </a:solidFill>
              </a:rPr>
              <a:t> </a:t>
            </a:r>
            <a:r>
              <a:rPr lang="en-US" sz="1100" b="0" i="1" dirty="0">
                <a:solidFill>
                  <a:schemeClr val="tx1"/>
                </a:solidFill>
              </a:rPr>
              <a:t>[87 CIDs]</a:t>
            </a:r>
          </a:p>
          <a:p>
            <a:pPr marL="285750" indent="-285750">
              <a:buFont typeface="Arial" panose="020B0604020202020204" pitchFamily="34" charset="0"/>
              <a:buChar char="•"/>
            </a:pPr>
            <a:r>
              <a:rPr lang="en-US" sz="1100" b="0" dirty="0">
                <a:solidFill>
                  <a:schemeClr val="tx1"/>
                </a:solidFill>
              </a:rPr>
              <a:t>1383, 2854, 2855, 2856, 2857, 2858, 2847, 2849, 2851 in </a:t>
            </a:r>
            <a:r>
              <a:rPr lang="en-US" sz="1100" b="0" dirty="0">
                <a:solidFill>
                  <a:schemeClr val="tx1"/>
                </a:solidFill>
                <a:hlinkClick r:id="rId3"/>
              </a:rPr>
              <a:t>11-25/0707r7</a:t>
            </a:r>
            <a:r>
              <a:rPr lang="en-US" sz="1100" b="0" dirty="0">
                <a:solidFill>
                  <a:schemeClr val="tx1"/>
                </a:solidFill>
              </a:rPr>
              <a:t> </a:t>
            </a:r>
            <a:r>
              <a:rPr lang="en-US" sz="1100" b="0" i="1" dirty="0">
                <a:solidFill>
                  <a:schemeClr val="tx1"/>
                </a:solidFill>
              </a:rPr>
              <a:t>[9 CIDs]</a:t>
            </a:r>
          </a:p>
          <a:p>
            <a:pPr marL="285750" indent="-285750">
              <a:buFont typeface="Arial" panose="020B0604020202020204" pitchFamily="34" charset="0"/>
              <a:buChar char="•"/>
            </a:pPr>
            <a:r>
              <a:rPr lang="en-US" sz="1100" b="0" dirty="0">
                <a:solidFill>
                  <a:schemeClr val="tx1"/>
                </a:solidFill>
              </a:rPr>
              <a:t>362, 363, 396, 3011, 3012, 3013, 3014, 3015, 3016, 3017, 3018, 3019 in </a:t>
            </a:r>
            <a:r>
              <a:rPr lang="en-US" sz="1100" b="0" dirty="0">
                <a:solidFill>
                  <a:schemeClr val="tx1"/>
                </a:solidFill>
                <a:hlinkClick r:id="rId4"/>
              </a:rPr>
              <a:t>11-25/0852r2</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184, 399, 1329, 2860, 2923, 3544 in </a:t>
            </a:r>
            <a:r>
              <a:rPr lang="en-US" sz="1100" b="0" dirty="0">
                <a:solidFill>
                  <a:schemeClr val="tx1"/>
                </a:solidFill>
                <a:hlinkClick r:id="rId5"/>
              </a:rPr>
              <a:t>11-25/0781r1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2169, 2170, 2171 in </a:t>
            </a:r>
            <a:r>
              <a:rPr lang="en-US" sz="1100" b="0" dirty="0">
                <a:solidFill>
                  <a:schemeClr val="tx1"/>
                </a:solidFill>
                <a:hlinkClick r:id="rId6"/>
              </a:rPr>
              <a:t>11-25/0905r3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Stephen McCann			Second: Alice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June 12, 2025</a:t>
            </a:r>
            <a:r>
              <a:rPr lang="en-US" sz="1200" i="1" dirty="0"/>
              <a:t>.</a:t>
            </a:r>
          </a:p>
        </p:txBody>
      </p:sp>
      <p:sp>
        <p:nvSpPr>
          <p:cNvPr id="4" name="Slide Number Placeholder 3">
            <a:extLst>
              <a:ext uri="{FF2B5EF4-FFF2-40B4-BE49-F238E27FC236}">
                <a16:creationId xmlns:a16="http://schemas.microsoft.com/office/drawing/2014/main" id="{AF4F301B-43F5-4B29-7B15-30DBE8B39DAA}"/>
              </a:ext>
            </a:extLst>
          </p:cNvPr>
          <p:cNvSpPr>
            <a:spLocks noGrp="1"/>
          </p:cNvSpPr>
          <p:nvPr>
            <p:ph type="sldNum" idx="12"/>
          </p:nvPr>
        </p:nvSpPr>
        <p:spPr/>
        <p:txBody>
          <a:bodyPr/>
          <a:lstStyle/>
          <a:p>
            <a:r>
              <a:rPr lang="en-GB"/>
              <a:t>Slide </a:t>
            </a:r>
            <a:fld id="{440F5867-744E-4AA6-B0ED-4C44D2DFBB7B}" type="slidenum">
              <a:rPr lang="en-GB" smtClean="0"/>
              <a:pPr/>
              <a:t>271</a:t>
            </a:fld>
            <a:endParaRPr lang="en-GB" dirty="0"/>
          </a:p>
        </p:txBody>
      </p:sp>
      <p:sp>
        <p:nvSpPr>
          <p:cNvPr id="5" name="Footer Placeholder 4">
            <a:extLst>
              <a:ext uri="{FF2B5EF4-FFF2-40B4-BE49-F238E27FC236}">
                <a16:creationId xmlns:a16="http://schemas.microsoft.com/office/drawing/2014/main" id="{62581558-ECA5-6444-6357-8DF2B0B4E4F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6FFE8A-1D87-B131-E7CA-75553EB2FBE9}"/>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85296348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A6AD6-0C21-F28F-5ADA-5969CBC9B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18158-78A1-94B0-9102-0AC3322AC730}"/>
              </a:ext>
            </a:extLst>
          </p:cNvPr>
          <p:cNvSpPr>
            <a:spLocks noGrp="1"/>
          </p:cNvSpPr>
          <p:nvPr>
            <p:ph type="title"/>
          </p:nvPr>
        </p:nvSpPr>
        <p:spPr/>
        <p:txBody>
          <a:bodyPr/>
          <a:lstStyle/>
          <a:p>
            <a:r>
              <a:rPr lang="en-US" dirty="0">
                <a:solidFill>
                  <a:schemeClr val="tx1"/>
                </a:solidFill>
              </a:rPr>
              <a:t>Motion 443 (Withdrawal)</a:t>
            </a:r>
          </a:p>
        </p:txBody>
      </p:sp>
      <p:sp>
        <p:nvSpPr>
          <p:cNvPr id="10" name="Content Placeholder 2">
            <a:extLst>
              <a:ext uri="{FF2B5EF4-FFF2-40B4-BE49-F238E27FC236}">
                <a16:creationId xmlns:a16="http://schemas.microsoft.com/office/drawing/2014/main" id="{8337B50A-D43F-AC72-77D7-163A20ED7B26}"/>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(2C):</a:t>
            </a:r>
          </a:p>
          <a:p>
            <a:pPr marL="285750" indent="-285750">
              <a:buFont typeface="Arial" panose="020B0604020202020204" pitchFamily="34" charset="0"/>
              <a:buChar char="•"/>
            </a:pPr>
            <a:r>
              <a:rPr lang="en-US" sz="1100" b="0" dirty="0">
                <a:solidFill>
                  <a:schemeClr val="tx1"/>
                </a:solidFill>
              </a:rPr>
              <a:t>1451 and 1452 </a:t>
            </a:r>
            <a:r>
              <a:rPr lang="en-US" sz="1100" b="0" i="1" dirty="0">
                <a:solidFill>
                  <a:schemeClr val="tx1"/>
                </a:solidFill>
              </a:rPr>
              <a:t>[2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Ross. J. Yu		Second: Bin Tian </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C51FD991-99CA-768D-7CBC-3F98738ACACB}"/>
              </a:ext>
            </a:extLst>
          </p:cNvPr>
          <p:cNvSpPr>
            <a:spLocks noGrp="1"/>
          </p:cNvSpPr>
          <p:nvPr>
            <p:ph type="sldNum" idx="12"/>
          </p:nvPr>
        </p:nvSpPr>
        <p:spPr/>
        <p:txBody>
          <a:bodyPr/>
          <a:lstStyle/>
          <a:p>
            <a:r>
              <a:rPr lang="en-GB"/>
              <a:t>Slide </a:t>
            </a:r>
            <a:fld id="{440F5867-744E-4AA6-B0ED-4C44D2DFBB7B}" type="slidenum">
              <a:rPr lang="en-GB" smtClean="0"/>
              <a:pPr/>
              <a:t>272</a:t>
            </a:fld>
            <a:endParaRPr lang="en-GB" dirty="0"/>
          </a:p>
        </p:txBody>
      </p:sp>
      <p:sp>
        <p:nvSpPr>
          <p:cNvPr id="5" name="Footer Placeholder 4">
            <a:extLst>
              <a:ext uri="{FF2B5EF4-FFF2-40B4-BE49-F238E27FC236}">
                <a16:creationId xmlns:a16="http://schemas.microsoft.com/office/drawing/2014/main" id="{71BD1EFC-0342-F274-C47B-3412035E792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81F10C8-B1AF-C047-D0E6-93F0159742B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5491841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6BA3-A7DF-65A0-E8CD-5686C4CC9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84F0D-FE8E-B26F-489B-3249B7B874D8}"/>
              </a:ext>
            </a:extLst>
          </p:cNvPr>
          <p:cNvSpPr>
            <a:spLocks noGrp="1"/>
          </p:cNvSpPr>
          <p:nvPr>
            <p:ph type="title"/>
          </p:nvPr>
        </p:nvSpPr>
        <p:spPr/>
        <p:txBody>
          <a:bodyPr/>
          <a:lstStyle/>
          <a:p>
            <a:r>
              <a:rPr lang="en-US" dirty="0">
                <a:solidFill>
                  <a:schemeClr val="tx1"/>
                </a:solidFill>
              </a:rPr>
              <a:t>Motion 444 (MAC)</a:t>
            </a:r>
          </a:p>
        </p:txBody>
      </p:sp>
      <p:sp>
        <p:nvSpPr>
          <p:cNvPr id="3" name="Content Placeholder 2">
            <a:extLst>
              <a:ext uri="{FF2B5EF4-FFF2-40B4-BE49-F238E27FC236}">
                <a16:creationId xmlns:a16="http://schemas.microsoft.com/office/drawing/2014/main" id="{13FE478E-650D-88EF-F32C-C66050FD196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(17C):</a:t>
            </a:r>
          </a:p>
          <a:p>
            <a:pPr marL="285750" indent="-285750">
              <a:buFont typeface="Arial" panose="020B0604020202020204" pitchFamily="34" charset="0"/>
              <a:buChar char="•"/>
            </a:pPr>
            <a:r>
              <a:rPr lang="en-US" sz="1100" b="0" dirty="0">
                <a:solidFill>
                  <a:schemeClr val="tx1"/>
                </a:solidFill>
              </a:rPr>
              <a:t>743, 744, 745, 1696, 1989, 1425, 1990, 1991, 2570, 2656, 2842, 2843, 3815, 3900, 2653, 3194, 758 in </a:t>
            </a:r>
            <a:r>
              <a:rPr lang="en-US" sz="1100" b="0" dirty="0">
                <a:solidFill>
                  <a:schemeClr val="tx1"/>
                </a:solidFill>
                <a:hlinkClick r:id="rId2"/>
              </a:rPr>
              <a:t>11-25/0638r7</a:t>
            </a:r>
            <a:r>
              <a:rPr lang="en-US" sz="1100" b="0" dirty="0">
                <a:solidFill>
                  <a:schemeClr val="tx1"/>
                </a:solidFill>
              </a:rPr>
              <a:t> </a:t>
            </a:r>
            <a:r>
              <a:rPr lang="en-US" sz="1100" b="0" i="1" dirty="0">
                <a:solidFill>
                  <a:schemeClr val="tx1"/>
                </a:solidFill>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Chun Huang			Second: Stephen McCann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16, 2025</a:t>
            </a:r>
            <a:r>
              <a:rPr lang="en-US" sz="1200" i="1" dirty="0"/>
              <a:t>.</a:t>
            </a:r>
          </a:p>
        </p:txBody>
      </p:sp>
      <p:sp>
        <p:nvSpPr>
          <p:cNvPr id="4" name="Slide Number Placeholder 3">
            <a:extLst>
              <a:ext uri="{FF2B5EF4-FFF2-40B4-BE49-F238E27FC236}">
                <a16:creationId xmlns:a16="http://schemas.microsoft.com/office/drawing/2014/main" id="{476C301C-5026-AB17-0311-5C823E9807F4}"/>
              </a:ext>
            </a:extLst>
          </p:cNvPr>
          <p:cNvSpPr>
            <a:spLocks noGrp="1"/>
          </p:cNvSpPr>
          <p:nvPr>
            <p:ph type="sldNum" idx="12"/>
          </p:nvPr>
        </p:nvSpPr>
        <p:spPr/>
        <p:txBody>
          <a:bodyPr/>
          <a:lstStyle/>
          <a:p>
            <a:r>
              <a:rPr lang="en-GB"/>
              <a:t>Slide </a:t>
            </a:r>
            <a:fld id="{440F5867-744E-4AA6-B0ED-4C44D2DFBB7B}" type="slidenum">
              <a:rPr lang="en-GB" smtClean="0"/>
              <a:pPr/>
              <a:t>273</a:t>
            </a:fld>
            <a:endParaRPr lang="en-GB" dirty="0"/>
          </a:p>
        </p:txBody>
      </p:sp>
      <p:sp>
        <p:nvSpPr>
          <p:cNvPr id="5" name="Footer Placeholder 4">
            <a:extLst>
              <a:ext uri="{FF2B5EF4-FFF2-40B4-BE49-F238E27FC236}">
                <a16:creationId xmlns:a16="http://schemas.microsoft.com/office/drawing/2014/main" id="{13CEA2B5-3E91-3C41-92C4-6B91114B8F9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B2A6B47-3112-BAAD-4A68-6172E9C2133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58060938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B016-315C-4CB7-8548-B78BEADE49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B08771F-2E17-B5A0-B0FE-E4518D4A58E9}"/>
              </a:ext>
            </a:extLst>
          </p:cNvPr>
          <p:cNvSpPr>
            <a:spLocks noGrp="1"/>
          </p:cNvSpPr>
          <p:nvPr>
            <p:ph type="title"/>
          </p:nvPr>
        </p:nvSpPr>
        <p:spPr/>
        <p:txBody>
          <a:bodyPr/>
          <a:lstStyle/>
          <a:p>
            <a:r>
              <a:rPr lang="en-US" dirty="0">
                <a:solidFill>
                  <a:schemeClr val="tx1"/>
                </a:solidFill>
              </a:rPr>
              <a:t>Motion 445 (Joint)</a:t>
            </a:r>
          </a:p>
        </p:txBody>
      </p:sp>
      <p:sp>
        <p:nvSpPr>
          <p:cNvPr id="8" name="Content Placeholder 7">
            <a:extLst>
              <a:ext uri="{FF2B5EF4-FFF2-40B4-BE49-F238E27FC236}">
                <a16:creationId xmlns:a16="http://schemas.microsoft.com/office/drawing/2014/main" id="{CB0BC47B-37CF-236C-BED4-23EDFC45AAA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dirty="0"/>
              <a:t>If an eMLSR non-AP MLD that receives an ICF addressed to one of its affiliated STAs during </a:t>
            </a:r>
            <a:r>
              <a:rPr lang="en-US" sz="1400" dirty="0" err="1"/>
              <a:t>CoBF</a:t>
            </a:r>
            <a:r>
              <a:rPr lang="en-US" sz="1400" dirty="0"/>
              <a:t> sequences and if the affiliated STA responds with an ICR, then the eMLSR non-AP MLD shall follow the eMLSR procedure defined in 35.3.17, except that the STA shall use an extended time-out period prior to switching back upon inactivity:</a:t>
            </a:r>
          </a:p>
          <a:p>
            <a:pPr lvl="1">
              <a:buFont typeface="Arial" panose="020B0604020202020204" pitchFamily="34" charset="0"/>
              <a:buChar char="•"/>
            </a:pPr>
            <a:r>
              <a:rPr lang="en-US" sz="1200" dirty="0"/>
              <a:t>The duration of the extended time-out period shall be sufficient to cover any inactivity period within the COBF sequence, e.g. (but not limited to), from the end of the ICR to the beginning of the data PPDU, or from the DL PPDU until the beginning of the MU-BAR frame from the shared AP for STAs associated with the shared AP</a:t>
            </a:r>
          </a:p>
          <a:p>
            <a:pPr lvl="1">
              <a:buFont typeface="Arial" panose="020B0604020202020204" pitchFamily="34" charset="0"/>
              <a:buChar char="•"/>
            </a:pPr>
            <a:r>
              <a:rPr lang="en-US" sz="1200" dirty="0"/>
              <a:t>The duration of the extended timeout period is explicitly indicated to the STA in the ICF frame sent by its associated AP.</a:t>
            </a:r>
          </a:p>
          <a:p>
            <a:pPr lvl="1">
              <a:buFont typeface="Arial" panose="020B0604020202020204" pitchFamily="34" charset="0"/>
              <a:buChar char="•"/>
            </a:pPr>
            <a:r>
              <a:rPr lang="en-US" sz="1200" dirty="0"/>
              <a:t>Once the eMLSR STA(s) switch back to listen mode, they start using the default time-out period (</a:t>
            </a:r>
            <a:r>
              <a:rPr lang="en-US" sz="1200" dirty="0" err="1"/>
              <a:t>aSIFSTime</a:t>
            </a:r>
            <a:r>
              <a:rPr lang="en-US" sz="1200" dirty="0"/>
              <a:t> + </a:t>
            </a:r>
            <a:r>
              <a:rPr lang="en-US" sz="1200" dirty="0" err="1"/>
              <a:t>aSlotTime</a:t>
            </a:r>
            <a:r>
              <a:rPr lang="en-US" sz="1200" dirty="0"/>
              <a:t> + </a:t>
            </a:r>
            <a:r>
              <a:rPr lang="en-US" sz="1200" dirty="0" err="1"/>
              <a:t>aRxPHYStartDelay</a:t>
            </a:r>
            <a:r>
              <a:rPr lang="en-US" sz="1200" dirty="0"/>
              <a:t>) in future TXOPs unless otherwise indicated in the ICF.</a:t>
            </a:r>
          </a:p>
          <a:p>
            <a:pPr lvl="1">
              <a:buFont typeface="Arial" panose="020B0604020202020204" pitchFamily="34" charset="0"/>
              <a:buChar char="•"/>
            </a:pPr>
            <a:r>
              <a:rPr lang="en-US" sz="1200" dirty="0"/>
              <a:t>This is applicable to </a:t>
            </a:r>
            <a:r>
              <a:rPr lang="en-US" sz="1200" dirty="0" err="1"/>
              <a:t>CoBF</a:t>
            </a:r>
            <a:r>
              <a:rPr lang="en-US" sz="1200" dirty="0"/>
              <a:t> transmission sequence</a:t>
            </a:r>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C1C2DB8-25EE-63A7-BC9C-57C9BA52CA6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274</a:t>
            </a:fld>
            <a:endParaRPr lang="en-GB"/>
          </a:p>
        </p:txBody>
      </p:sp>
      <p:sp>
        <p:nvSpPr>
          <p:cNvPr id="5" name="Footer Placeholder 4">
            <a:extLst>
              <a:ext uri="{FF2B5EF4-FFF2-40B4-BE49-F238E27FC236}">
                <a16:creationId xmlns:a16="http://schemas.microsoft.com/office/drawing/2014/main" id="{8F68BCA2-555C-3267-A092-D79129C59D1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473E08A-5A04-064B-E8B5-3744CD9453D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8218919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BE7D-0BA8-D976-D9A2-8261DE7392D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316D5E-3E7A-E710-6F0C-DAA62A070DA5}"/>
              </a:ext>
            </a:extLst>
          </p:cNvPr>
          <p:cNvSpPr>
            <a:spLocks noGrp="1"/>
          </p:cNvSpPr>
          <p:nvPr>
            <p:ph type="title"/>
          </p:nvPr>
        </p:nvSpPr>
        <p:spPr/>
        <p:txBody>
          <a:bodyPr/>
          <a:lstStyle/>
          <a:p>
            <a:r>
              <a:rPr lang="en-US" dirty="0">
                <a:solidFill>
                  <a:schemeClr val="tx1"/>
                </a:solidFill>
              </a:rPr>
              <a:t>Motion 446 (Joint)</a:t>
            </a:r>
            <a:endParaRPr lang="en-US" dirty="0">
              <a:solidFill>
                <a:srgbClr val="FF0000"/>
              </a:solidFill>
            </a:endParaRPr>
          </a:p>
        </p:txBody>
      </p:sp>
      <p:sp>
        <p:nvSpPr>
          <p:cNvPr id="8" name="Content Placeholder 7">
            <a:extLst>
              <a:ext uri="{FF2B5EF4-FFF2-40B4-BE49-F238E27FC236}">
                <a16:creationId xmlns:a16="http://schemas.microsoft.com/office/drawing/2014/main" id="{6C5864B8-EA36-3151-A04C-D7055A03396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DPS non-AP STA(s) scheduled with </a:t>
            </a:r>
            <a:r>
              <a:rPr lang="en-US" sz="1600" dirty="0" err="1"/>
              <a:t>CoBF</a:t>
            </a:r>
            <a:r>
              <a:rPr lang="en-US" sz="1600" dirty="0"/>
              <a:t> in high capability mode, the same switch-back behavior as for eMLSR with extended time-out period is used</a:t>
            </a:r>
          </a:p>
          <a:p>
            <a:pPr lvl="1">
              <a:buFont typeface="Arial" panose="020B0604020202020204" pitchFamily="34" charset="0"/>
              <a:buChar char="•"/>
            </a:pPr>
            <a:r>
              <a:rPr lang="en-US" sz="1400" dirty="0"/>
              <a:t>The RTS frame shall not be used as an ICF for DPS in the </a:t>
            </a:r>
            <a:r>
              <a:rPr lang="en-US" sz="1400" dirty="0" err="1"/>
              <a:t>CoBF</a:t>
            </a:r>
            <a:r>
              <a:rPr lang="en-US" sz="1400" dirty="0"/>
              <a:t> Transmission sequence even when the DPS STA does not have any DPS padding required</a:t>
            </a:r>
          </a:p>
          <a:p>
            <a:pPr marL="57150" indent="0"/>
            <a:r>
              <a:rPr lang="en-US" sz="1400" b="0" dirty="0"/>
              <a:t>NOTE: The RTS frame cannot be modified to include the extended timeout period usage and the extended timeout period duration indications.</a:t>
            </a:r>
          </a:p>
          <a:p>
            <a:endParaRPr lang="en-US" sz="1400" dirty="0"/>
          </a:p>
          <a:p>
            <a:endParaRPr lang="en-US" sz="1600" dirty="0"/>
          </a:p>
          <a:p>
            <a:endParaRPr lang="en-US" sz="1600" dirty="0"/>
          </a:p>
          <a:p>
            <a:r>
              <a:rPr lang="en-US" sz="1600" dirty="0"/>
              <a:t>Move: Sherief Helwa					Second: Maolin Zhang</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11-24/1512</a:t>
            </a:r>
            <a:r>
              <a:rPr lang="en-US" sz="1200" b="0" i="0" dirty="0">
                <a:solidFill>
                  <a:srgbClr val="222222"/>
                </a:solidFill>
                <a:effectLst/>
              </a:rPr>
              <a:t>, </a:t>
            </a:r>
            <a:r>
              <a:rPr lang="en-US" sz="1200" b="0" i="0" dirty="0">
                <a:solidFill>
                  <a:srgbClr val="222222"/>
                </a:solidFill>
                <a:effectLst/>
                <a:hlinkClick r:id="rId5"/>
              </a:rPr>
              <a:t>11-24/2080</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4254A07C-FB73-1275-8600-41F308CA564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275</a:t>
            </a:fld>
            <a:endParaRPr lang="en-GB"/>
          </a:p>
        </p:txBody>
      </p:sp>
      <p:sp>
        <p:nvSpPr>
          <p:cNvPr id="5" name="Footer Placeholder 4">
            <a:extLst>
              <a:ext uri="{FF2B5EF4-FFF2-40B4-BE49-F238E27FC236}">
                <a16:creationId xmlns:a16="http://schemas.microsoft.com/office/drawing/2014/main" id="{3F57B438-5897-DAB5-C798-6760F80E7DF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E85A5FAC-F4E2-9E66-CA46-6F5922BE0E6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9688221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14929-86D1-9B50-4F39-7E8489ABB8F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F1592A9-52DC-03A5-58DF-031D7BD66D82}"/>
              </a:ext>
            </a:extLst>
          </p:cNvPr>
          <p:cNvSpPr>
            <a:spLocks noGrp="1"/>
          </p:cNvSpPr>
          <p:nvPr>
            <p:ph type="title"/>
          </p:nvPr>
        </p:nvSpPr>
        <p:spPr/>
        <p:txBody>
          <a:bodyPr/>
          <a:lstStyle/>
          <a:p>
            <a:r>
              <a:rPr lang="en-US" dirty="0">
                <a:solidFill>
                  <a:schemeClr val="tx1"/>
                </a:solidFill>
              </a:rPr>
              <a:t>Motion 447 (Joint)</a:t>
            </a:r>
            <a:endParaRPr lang="en-US" dirty="0">
              <a:solidFill>
                <a:srgbClr val="FF0000"/>
              </a:solidFill>
            </a:endParaRPr>
          </a:p>
        </p:txBody>
      </p:sp>
      <p:sp>
        <p:nvSpPr>
          <p:cNvPr id="8" name="Content Placeholder 7">
            <a:extLst>
              <a:ext uri="{FF2B5EF4-FFF2-40B4-BE49-F238E27FC236}">
                <a16:creationId xmlns:a16="http://schemas.microsoft.com/office/drawing/2014/main" id="{82572282-3867-9C43-BB42-EE49DA84C59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Sounding Invite frame</a:t>
            </a:r>
          </a:p>
          <a:p>
            <a:pPr lvl="1">
              <a:buFont typeface="Arial" panose="020B0604020202020204" pitchFamily="34" charset="0"/>
              <a:buChar char="•"/>
            </a:pPr>
            <a:r>
              <a:rPr lang="en-US" sz="1400" dirty="0"/>
              <a:t>The Sounding Response frame shall be M-BA</a:t>
            </a:r>
          </a:p>
          <a:p>
            <a:pPr lvl="1">
              <a:buFont typeface="Arial" panose="020B0604020202020204" pitchFamily="34" charset="0"/>
              <a:buChar char="•"/>
            </a:pPr>
            <a:r>
              <a:rPr lang="en-US" sz="1400" dirty="0"/>
              <a:t>TBD whether there’s another frame variant allowed for the Sounding Invite/Response frame</a:t>
            </a:r>
          </a:p>
          <a:p>
            <a:endParaRPr lang="en-US" sz="1600" dirty="0"/>
          </a:p>
          <a:p>
            <a:endParaRPr lang="en-US" sz="1600" dirty="0"/>
          </a:p>
          <a:p>
            <a:endParaRPr lang="en-US" sz="1600" dirty="0"/>
          </a:p>
          <a:p>
            <a:r>
              <a:rPr lang="en-US" sz="1600" dirty="0"/>
              <a:t>Move: Sherief Helwa					Second: Yusuke Asai</a:t>
            </a:r>
          </a:p>
          <a:p>
            <a:r>
              <a:rPr lang="en-US" sz="1600" dirty="0"/>
              <a:t>Discussion: Minor discussion.</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99173B-1EB6-81E4-FD78-997674DD3B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276</a:t>
            </a:fld>
            <a:endParaRPr lang="en-GB"/>
          </a:p>
        </p:txBody>
      </p:sp>
      <p:sp>
        <p:nvSpPr>
          <p:cNvPr id="5" name="Footer Placeholder 4">
            <a:extLst>
              <a:ext uri="{FF2B5EF4-FFF2-40B4-BE49-F238E27FC236}">
                <a16:creationId xmlns:a16="http://schemas.microsoft.com/office/drawing/2014/main" id="{D04D0234-3357-176D-32E7-4005E87F41D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82FE10-7FE5-2C98-C693-EE784C05ED2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6217074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ABE25-AE64-A0D9-FAFF-971CE2EAFD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397CD-481B-A1E9-9514-671178736137}"/>
              </a:ext>
            </a:extLst>
          </p:cNvPr>
          <p:cNvSpPr>
            <a:spLocks noGrp="1"/>
          </p:cNvSpPr>
          <p:nvPr>
            <p:ph type="title"/>
          </p:nvPr>
        </p:nvSpPr>
        <p:spPr/>
        <p:txBody>
          <a:bodyPr/>
          <a:lstStyle/>
          <a:p>
            <a:r>
              <a:rPr lang="en-US" dirty="0">
                <a:solidFill>
                  <a:schemeClr val="tx1"/>
                </a:solidFill>
              </a:rPr>
              <a:t>Motion 448 (Joint)</a:t>
            </a:r>
            <a:endParaRPr lang="en-US" dirty="0">
              <a:solidFill>
                <a:srgbClr val="FF0000"/>
              </a:solidFill>
            </a:endParaRPr>
          </a:p>
        </p:txBody>
      </p:sp>
      <p:sp>
        <p:nvSpPr>
          <p:cNvPr id="8" name="Content Placeholder 7">
            <a:extLst>
              <a:ext uri="{FF2B5EF4-FFF2-40B4-BE49-F238E27FC236}">
                <a16:creationId xmlns:a16="http://schemas.microsoft.com/office/drawing/2014/main" id="{25706374-CDE2-04D2-D74C-404515F5C19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a:t>
            </a:r>
            <a:r>
              <a:rPr lang="en-US" sz="1600" dirty="0" err="1"/>
              <a:t>CoBF</a:t>
            </a:r>
            <a:r>
              <a:rPr lang="en-US" sz="1600" dirty="0"/>
              <a:t> Invite frame</a:t>
            </a:r>
          </a:p>
          <a:p>
            <a:pPr lvl="1">
              <a:buFont typeface="Arial" panose="020B0604020202020204" pitchFamily="34" charset="0"/>
              <a:buChar char="•"/>
            </a:pPr>
            <a:r>
              <a:rPr lang="en-US" sz="1400" dirty="0"/>
              <a:t>The </a:t>
            </a:r>
            <a:r>
              <a:rPr lang="en-US" sz="1400" dirty="0" err="1"/>
              <a:t>CoBF</a:t>
            </a:r>
            <a:r>
              <a:rPr lang="en-US" sz="1400" dirty="0"/>
              <a:t> Response frame shall be M-BA</a:t>
            </a:r>
          </a:p>
          <a:p>
            <a:pPr lvl="1">
              <a:buFont typeface="Arial" panose="020B0604020202020204" pitchFamily="34" charset="0"/>
              <a:buChar char="•"/>
            </a:pPr>
            <a:r>
              <a:rPr lang="en-US" sz="1400" dirty="0"/>
              <a:t>TBD whether there’s another frame variant allowed for the </a:t>
            </a:r>
            <a:r>
              <a:rPr lang="en-US" sz="1400" dirty="0" err="1"/>
              <a:t>CoBF</a:t>
            </a:r>
            <a:r>
              <a:rPr lang="en-US" sz="1400" dirty="0"/>
              <a:t> Invite/Response frame</a:t>
            </a:r>
          </a:p>
          <a:p>
            <a:endParaRPr lang="en-US" sz="1600" dirty="0"/>
          </a:p>
          <a:p>
            <a:endParaRPr lang="en-US" sz="1600" dirty="0"/>
          </a:p>
          <a:p>
            <a:endParaRPr lang="en-US" sz="1600" dirty="0"/>
          </a:p>
          <a:p>
            <a:r>
              <a:rPr lang="en-US" sz="1600" dirty="0"/>
              <a:t>Move: Sherief Helwa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CBE4B94-ABB5-427C-4136-480AF371C2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277</a:t>
            </a:fld>
            <a:endParaRPr lang="en-GB"/>
          </a:p>
        </p:txBody>
      </p:sp>
      <p:sp>
        <p:nvSpPr>
          <p:cNvPr id="5" name="Footer Placeholder 4">
            <a:extLst>
              <a:ext uri="{FF2B5EF4-FFF2-40B4-BE49-F238E27FC236}">
                <a16:creationId xmlns:a16="http://schemas.microsoft.com/office/drawing/2014/main" id="{C17CBC6D-DC9A-DA3D-9F34-58CF426047A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7720BD0-3BBE-55B8-1ABD-97A4FB99548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3628167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A63F-BDEF-5E73-4D8B-50B58AC8DFF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CF2339-39ED-027B-93E8-066DA84916C2}"/>
              </a:ext>
            </a:extLst>
          </p:cNvPr>
          <p:cNvSpPr>
            <a:spLocks noGrp="1"/>
          </p:cNvSpPr>
          <p:nvPr>
            <p:ph type="title"/>
          </p:nvPr>
        </p:nvSpPr>
        <p:spPr/>
        <p:txBody>
          <a:bodyPr/>
          <a:lstStyle/>
          <a:p>
            <a:r>
              <a:rPr lang="en-US" dirty="0">
                <a:solidFill>
                  <a:schemeClr val="tx1"/>
                </a:solidFill>
              </a:rPr>
              <a:t>Motion 449 (Joint)</a:t>
            </a:r>
            <a:endParaRPr lang="en-US" dirty="0">
              <a:solidFill>
                <a:srgbClr val="FF0000"/>
              </a:solidFill>
            </a:endParaRPr>
          </a:p>
        </p:txBody>
      </p:sp>
      <p:sp>
        <p:nvSpPr>
          <p:cNvPr id="8" name="Content Placeholder 7">
            <a:extLst>
              <a:ext uri="{FF2B5EF4-FFF2-40B4-BE49-F238E27FC236}">
                <a16:creationId xmlns:a16="http://schemas.microsoft.com/office/drawing/2014/main" id="{BFABADE4-3228-2587-1CA8-FA2B8C8EB6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MLD that receives an ICR from a STA affiliated with an EMLSR non-AP MLD during CBF data frame exchange does not attempt to transmit to the eMLSR non-AP MLD on another link during the extended time-out periods, per baseline behavior.</a:t>
            </a:r>
          </a:p>
          <a:p>
            <a:endParaRPr lang="en-US" sz="1600" dirty="0"/>
          </a:p>
          <a:p>
            <a:endParaRPr lang="en-US" sz="1600" dirty="0"/>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08610E1-196E-6F99-3B8B-7196D40814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278</a:t>
            </a:fld>
            <a:endParaRPr lang="en-GB"/>
          </a:p>
        </p:txBody>
      </p:sp>
      <p:sp>
        <p:nvSpPr>
          <p:cNvPr id="5" name="Footer Placeholder 4">
            <a:extLst>
              <a:ext uri="{FF2B5EF4-FFF2-40B4-BE49-F238E27FC236}">
                <a16:creationId xmlns:a16="http://schemas.microsoft.com/office/drawing/2014/main" id="{1730EEC4-CF27-9544-6E10-CFF38C2B5CE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792DF3F-A7A9-1595-C090-D523C3BA02A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62291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C2A37-8858-69D1-C750-81E4D6C929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E27C79F-B04C-F04E-904A-AB34E2D5A992}"/>
              </a:ext>
            </a:extLst>
          </p:cNvPr>
          <p:cNvSpPr>
            <a:spLocks noGrp="1"/>
          </p:cNvSpPr>
          <p:nvPr>
            <p:ph type="title"/>
          </p:nvPr>
        </p:nvSpPr>
        <p:spPr/>
        <p:txBody>
          <a:bodyPr/>
          <a:lstStyle/>
          <a:p>
            <a:r>
              <a:rPr lang="en-US" dirty="0">
                <a:solidFill>
                  <a:schemeClr val="tx1"/>
                </a:solidFill>
              </a:rPr>
              <a:t>Motion 450 (Joint)</a:t>
            </a:r>
            <a:endParaRPr lang="en-US" dirty="0">
              <a:solidFill>
                <a:srgbClr val="FF0000"/>
              </a:solidFill>
            </a:endParaRPr>
          </a:p>
        </p:txBody>
      </p:sp>
      <p:sp>
        <p:nvSpPr>
          <p:cNvPr id="8" name="Content Placeholder 7">
            <a:extLst>
              <a:ext uri="{FF2B5EF4-FFF2-40B4-BE49-F238E27FC236}">
                <a16:creationId xmlns:a16="http://schemas.microsoft.com/office/drawing/2014/main" id="{7C52DA94-EB3A-41B4-2D4D-A421FAF6BE9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Any </a:t>
            </a:r>
            <a:r>
              <a:rPr lang="en-US" sz="1400" b="0" dirty="0" err="1"/>
              <a:t>CoBF</a:t>
            </a:r>
            <a:r>
              <a:rPr lang="en-US" sz="1400" b="0" dirty="0"/>
              <a:t> sounding sequence that includes Cross-BSS CSI collection shall be initiated by a two-way handshake between the two APs participating in the sequence</a:t>
            </a:r>
          </a:p>
          <a:p>
            <a:pPr lvl="1">
              <a:buFont typeface="Arial" panose="020B0604020202020204" pitchFamily="34" charset="0"/>
              <a:buChar char="•"/>
            </a:pPr>
            <a:r>
              <a:rPr lang="en-US" sz="1400" b="0" dirty="0"/>
              <a:t>The two-way handshake exchange consists of a Sounding Invite frame and a Sounding Response frame.</a:t>
            </a:r>
          </a:p>
          <a:p>
            <a:pPr lvl="1">
              <a:buFont typeface="Arial" panose="020B0604020202020204" pitchFamily="34" charset="0"/>
              <a:buChar char="•"/>
            </a:pPr>
            <a:r>
              <a:rPr lang="en-US" sz="1400" b="0" dirty="0"/>
              <a:t>The Sounding Invite/Response frame exchange is used to:</a:t>
            </a:r>
          </a:p>
          <a:p>
            <a:pPr lvl="2">
              <a:buFont typeface="Arial" panose="020B0604020202020204" pitchFamily="34" charset="0"/>
              <a:buChar char="•"/>
            </a:pPr>
            <a:r>
              <a:rPr lang="en-US" sz="1200" b="0" dirty="0"/>
              <a:t>Confirm the availability of both APs for CSI collection.</a:t>
            </a:r>
          </a:p>
          <a:p>
            <a:pPr lvl="2">
              <a:buFont typeface="Arial" panose="020B0604020202020204" pitchFamily="34" charset="0"/>
              <a:buChar char="•"/>
            </a:pPr>
            <a:r>
              <a:rPr lang="en-US" sz="1200" b="0" dirty="0"/>
              <a:t>TBD for indication whether each AP will include ICF/ICR exchanges with its client or not.</a:t>
            </a:r>
          </a:p>
          <a:p>
            <a:pPr lvl="2">
              <a:buFont typeface="Arial" panose="020B0604020202020204" pitchFamily="34" charset="0"/>
              <a:buChar char="•"/>
            </a:pPr>
            <a:r>
              <a:rPr lang="en-US" sz="1200" b="0" dirty="0"/>
              <a:t>Further information to be exchanged is TBD.</a:t>
            </a:r>
          </a:p>
          <a:p>
            <a:endParaRPr lang="en-US" sz="1600" dirty="0"/>
          </a:p>
          <a:p>
            <a:r>
              <a:rPr lang="en-US" sz="1600" dirty="0"/>
              <a:t>Move: Sherief Helwa					Second: Dibakar Das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0" dirty="0">
                <a:solidFill>
                  <a:srgbClr val="222222"/>
                </a:solidFill>
                <a:effectLst/>
              </a:rPr>
              <a:t>, </a:t>
            </a:r>
            <a:r>
              <a:rPr lang="en-US" sz="1200" b="0" i="0" dirty="0">
                <a:solidFill>
                  <a:srgbClr val="222222"/>
                </a:solidFill>
                <a:effectLst/>
                <a:hlinkClick r:id="rId4"/>
              </a:rPr>
              <a:t>11-25/492</a:t>
            </a:r>
            <a:r>
              <a:rPr lang="en-US" sz="1200" b="0" i="0" dirty="0">
                <a:solidFill>
                  <a:srgbClr val="222222"/>
                </a:solidFill>
                <a:effectLst/>
              </a:rPr>
              <a:t>, </a:t>
            </a:r>
            <a:r>
              <a:rPr lang="en-US" sz="1200" b="0" i="0" dirty="0">
                <a:solidFill>
                  <a:srgbClr val="222222"/>
                </a:solidFill>
                <a:effectLst/>
                <a:hlinkClick r:id="rId5"/>
              </a:rPr>
              <a:t>11-25/0553</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5EA5E314-ADA5-29E1-13A2-6E410C47F0E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279</a:t>
            </a:fld>
            <a:endParaRPr lang="en-GB"/>
          </a:p>
        </p:txBody>
      </p:sp>
      <p:sp>
        <p:nvSpPr>
          <p:cNvPr id="5" name="Footer Placeholder 4">
            <a:extLst>
              <a:ext uri="{FF2B5EF4-FFF2-40B4-BE49-F238E27FC236}">
                <a16:creationId xmlns:a16="http://schemas.microsoft.com/office/drawing/2014/main" id="{8C4306DE-C8D2-4AC9-AD79-76B4253668A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95F7B9D-34B2-B120-B433-0E48B33F9E0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1946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D656-E954-6B66-AC91-D582D0C6F3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BEE262-995A-7316-8058-832D6B9777F1}"/>
              </a:ext>
            </a:extLst>
          </p:cNvPr>
          <p:cNvSpPr>
            <a:spLocks noGrp="1"/>
          </p:cNvSpPr>
          <p:nvPr>
            <p:ph type="title"/>
          </p:nvPr>
        </p:nvSpPr>
        <p:spPr/>
        <p:txBody>
          <a:bodyPr/>
          <a:lstStyle/>
          <a:p>
            <a:r>
              <a:rPr lang="en-US" dirty="0">
                <a:solidFill>
                  <a:schemeClr val="tx1"/>
                </a:solidFill>
              </a:rPr>
              <a:t>Motion 451 (Joint)</a:t>
            </a:r>
            <a:endParaRPr lang="en-US" dirty="0">
              <a:solidFill>
                <a:srgbClr val="FF0000"/>
              </a:solidFill>
            </a:endParaRPr>
          </a:p>
        </p:txBody>
      </p:sp>
      <p:sp>
        <p:nvSpPr>
          <p:cNvPr id="8" name="Content Placeholder 7">
            <a:extLst>
              <a:ext uri="{FF2B5EF4-FFF2-40B4-BE49-F238E27FC236}">
                <a16:creationId xmlns:a16="http://schemas.microsoft.com/office/drawing/2014/main" id="{6F9E5AC7-CBF8-9625-9B08-1711423F031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CBF transmission phase, the Feedback User Info field in the BSRP/MU-RTS Trigger addressed to EMLSR/DPS STA carries the extended timeout period duration?</a:t>
            </a:r>
          </a:p>
          <a:p>
            <a:pPr lvl="1">
              <a:buFont typeface="Arial" panose="020B0604020202020204" pitchFamily="34" charset="0"/>
              <a:buChar char="•"/>
            </a:pPr>
            <a:r>
              <a:rPr lang="en-US" sz="1200" b="0" dirty="0"/>
              <a:t>A new feedback type value is defined for </a:t>
            </a:r>
            <a:r>
              <a:rPr lang="en-US" sz="1200" b="0" dirty="0" err="1"/>
              <a:t>CoBF</a:t>
            </a:r>
            <a:r>
              <a:rPr lang="en-US" sz="1200" b="0" dirty="0"/>
              <a:t>.</a:t>
            </a:r>
          </a:p>
          <a:p>
            <a:pPr lvl="1">
              <a:buFont typeface="Arial" panose="020B0604020202020204" pitchFamily="34" charset="0"/>
              <a:buChar char="•"/>
            </a:pPr>
            <a:r>
              <a:rPr lang="en-US" sz="1200" b="0" dirty="0"/>
              <a:t>An “Extended Timeout Duration” field with a TBD length is included in the Feedback user Info field</a:t>
            </a:r>
          </a:p>
          <a:p>
            <a:pPr lvl="2">
              <a:buFont typeface="Arial" panose="020B0604020202020204" pitchFamily="34" charset="0"/>
              <a:buChar char="•"/>
            </a:pPr>
            <a:r>
              <a:rPr lang="en-US" sz="1100" b="0" dirty="0"/>
              <a:t>The duration value is reported with granularity of 4 us.</a:t>
            </a:r>
          </a:p>
          <a:p>
            <a:pPr lvl="2">
              <a:buFont typeface="Arial" panose="020B0604020202020204" pitchFamily="34" charset="0"/>
              <a:buChar char="•"/>
            </a:pPr>
            <a:r>
              <a:rPr lang="en-US" sz="1100" b="0" dirty="0"/>
              <a:t>A value 0 of the “Extended Timeout Duration” field is an indication to the STA to follow the default eMLSR/DPS switch back behavior, i.e., do not use an extended timeout period.</a:t>
            </a:r>
          </a:p>
          <a:p>
            <a:pPr lvl="2">
              <a:buFont typeface="Arial" panose="020B0604020202020204" pitchFamily="34" charset="0"/>
              <a:buChar char="•"/>
            </a:pPr>
            <a:r>
              <a:rPr lang="en-US" sz="1100" b="0" dirty="0"/>
              <a:t>Whether the field indicates maximum value or actual value is TBD</a:t>
            </a:r>
          </a:p>
          <a:p>
            <a:endParaRPr lang="en-US" sz="1600" dirty="0"/>
          </a:p>
          <a:p>
            <a:r>
              <a:rPr lang="en-US" sz="1600" dirty="0"/>
              <a:t>Move: Sherief Helwa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222222"/>
                </a:solidFill>
                <a:effectLst/>
                <a:hlinkClick r:id="rId2"/>
              </a:rPr>
              <a:t>11-25/0412</a:t>
            </a:r>
            <a:r>
              <a:rPr lang="en-US" sz="1200" b="0" i="0" dirty="0">
                <a:solidFill>
                  <a:srgbClr val="222222"/>
                </a:solidFill>
                <a:effectLst/>
              </a:rPr>
              <a:t>, </a:t>
            </a:r>
            <a:r>
              <a:rPr lang="en-US" sz="1200" b="0" i="0" dirty="0">
                <a:solidFill>
                  <a:srgbClr val="222222"/>
                </a:solidFill>
                <a:effectLst/>
                <a:hlinkClick r:id="rId3"/>
              </a:rPr>
              <a:t>11-25/0879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F5DA38A-AAAA-1E56-709E-6F69C03589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280</a:t>
            </a:fld>
            <a:endParaRPr lang="en-GB"/>
          </a:p>
        </p:txBody>
      </p:sp>
      <p:sp>
        <p:nvSpPr>
          <p:cNvPr id="5" name="Footer Placeholder 4">
            <a:extLst>
              <a:ext uri="{FF2B5EF4-FFF2-40B4-BE49-F238E27FC236}">
                <a16:creationId xmlns:a16="http://schemas.microsoft.com/office/drawing/2014/main" id="{BD60C1FD-95E2-4803-2CD3-A2933F271E2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EB9D088-B980-83B0-B758-A1C2DCAECAB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5911956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BA4B-80FE-3A29-4D4B-52719A6E191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A6F7B2-2A84-9454-9AAE-BCF9066496E5}"/>
              </a:ext>
            </a:extLst>
          </p:cNvPr>
          <p:cNvSpPr>
            <a:spLocks noGrp="1"/>
          </p:cNvSpPr>
          <p:nvPr>
            <p:ph type="title"/>
          </p:nvPr>
        </p:nvSpPr>
        <p:spPr/>
        <p:txBody>
          <a:bodyPr/>
          <a:lstStyle/>
          <a:p>
            <a:r>
              <a:rPr lang="en-US" dirty="0">
                <a:solidFill>
                  <a:schemeClr val="tx1"/>
                </a:solidFill>
              </a:rPr>
              <a:t>Motion 452 (Joint)</a:t>
            </a:r>
            <a:endParaRPr lang="en-US" dirty="0">
              <a:solidFill>
                <a:srgbClr val="FF0000"/>
              </a:solidFill>
            </a:endParaRPr>
          </a:p>
        </p:txBody>
      </p:sp>
      <p:sp>
        <p:nvSpPr>
          <p:cNvPr id="8" name="Content Placeholder 7">
            <a:extLst>
              <a:ext uri="{FF2B5EF4-FFF2-40B4-BE49-F238E27FC236}">
                <a16:creationId xmlns:a16="http://schemas.microsoft.com/office/drawing/2014/main" id="{1EE7ABA0-6F2C-ACB5-0602-EB7CE896454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 non-AP STA is allowed to enable/disable </a:t>
            </a:r>
            <a:r>
              <a:rPr lang="en-US" sz="1400" b="0" dirty="0" err="1"/>
              <a:t>CoBF</a:t>
            </a:r>
            <a:r>
              <a:rPr lang="en-US" sz="1400" b="0" dirty="0"/>
              <a:t>/</a:t>
            </a:r>
            <a:r>
              <a:rPr lang="en-US" sz="1400" b="0" dirty="0" err="1"/>
              <a:t>CoSR</a:t>
            </a:r>
            <a:r>
              <a:rPr lang="en-US" sz="1400" b="0" dirty="0"/>
              <a:t> operation for the non-AP STA by using 11bn’s feature enabling/disabling procedure (by using Link Reconfiguration Request/Notify frame)</a:t>
            </a:r>
          </a:p>
          <a:p>
            <a:pPr lvl="1">
              <a:buFont typeface="Arial" panose="020B0604020202020204" pitchFamily="34" charset="0"/>
              <a:buChar char="•"/>
            </a:pPr>
            <a:r>
              <a:rPr lang="en-US" sz="1200" b="0" dirty="0"/>
              <a:t>There are restrictions on how often </a:t>
            </a:r>
            <a:r>
              <a:rPr lang="en-US" sz="1200" b="0" dirty="0" err="1"/>
              <a:t>CoBF</a:t>
            </a:r>
            <a:r>
              <a:rPr lang="en-US" sz="1200" b="0" dirty="0"/>
              <a:t>/</a:t>
            </a:r>
            <a:r>
              <a:rPr lang="en-US" sz="1200" b="0" dirty="0" err="1"/>
              <a:t>CoSR</a:t>
            </a:r>
            <a:r>
              <a:rPr lang="en-US" sz="1200" b="0" dirty="0"/>
              <a:t> enablement/disablement requests by the non-AP STA can be sent, those restrictions are TBD</a:t>
            </a:r>
          </a:p>
          <a:p>
            <a:endParaRPr lang="en-US" sz="1600" dirty="0"/>
          </a:p>
          <a:p>
            <a:endParaRPr lang="en-US" sz="1600" dirty="0"/>
          </a:p>
          <a:p>
            <a:endParaRPr lang="en-US" sz="1600" dirty="0"/>
          </a:p>
          <a:p>
            <a:r>
              <a:rPr lang="en-US" sz="1600" dirty="0"/>
              <a:t>Move: Dibakar Das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11-25/0413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9A080-61F3-38C7-8BC5-64F1DA1922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281</a:t>
            </a:fld>
            <a:endParaRPr lang="en-GB"/>
          </a:p>
        </p:txBody>
      </p:sp>
      <p:sp>
        <p:nvSpPr>
          <p:cNvPr id="5" name="Footer Placeholder 4">
            <a:extLst>
              <a:ext uri="{FF2B5EF4-FFF2-40B4-BE49-F238E27FC236}">
                <a16:creationId xmlns:a16="http://schemas.microsoft.com/office/drawing/2014/main" id="{79232C7F-0008-2F6E-A495-839F135FD62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9F427CF-62A6-1135-088C-B84D980EC35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1291461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DDB4-FF29-2FDB-8003-EF9F49C1C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E3A0A-8881-D91D-670D-198DDB92F6FC}"/>
              </a:ext>
            </a:extLst>
          </p:cNvPr>
          <p:cNvSpPr>
            <a:spLocks noGrp="1"/>
          </p:cNvSpPr>
          <p:nvPr>
            <p:ph type="title"/>
          </p:nvPr>
        </p:nvSpPr>
        <p:spPr/>
        <p:txBody>
          <a:bodyPr/>
          <a:lstStyle/>
          <a:p>
            <a:r>
              <a:rPr lang="en-US" dirty="0">
                <a:solidFill>
                  <a:schemeClr val="tx1"/>
                </a:solidFill>
              </a:rPr>
              <a:t>Motion 453 (MAC)</a:t>
            </a:r>
          </a:p>
        </p:txBody>
      </p:sp>
      <p:sp>
        <p:nvSpPr>
          <p:cNvPr id="3" name="Content Placeholder 2">
            <a:extLst>
              <a:ext uri="{FF2B5EF4-FFF2-40B4-BE49-F238E27FC236}">
                <a16:creationId xmlns:a16="http://schemas.microsoft.com/office/drawing/2014/main" id="{8174A556-5620-0D76-3F63-DE74BE37691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[68C]:</a:t>
            </a:r>
          </a:p>
          <a:p>
            <a:pPr marL="285750" indent="-285750">
              <a:buFont typeface="Arial" panose="020B0604020202020204" pitchFamily="34" charset="0"/>
              <a:buChar char="•"/>
            </a:pPr>
            <a:r>
              <a:rPr lang="en-US" sz="1100" b="0" dirty="0">
                <a:solidFill>
                  <a:schemeClr val="tx1"/>
                </a:solidFill>
              </a:rPr>
              <a:t>148, 152, 153, 160, 161, 181, 669, 775, 876, 1318, 1319, 1320, 1324, 1395, 1398, 1399, 1428, 1491, 1494, 1739, 1788, 1789, 2466, 3254, 3438, 3606, 3779, 3780, 3781 in </a:t>
            </a:r>
            <a:r>
              <a:rPr lang="en-US" sz="1100" b="0" dirty="0">
                <a:solidFill>
                  <a:schemeClr val="tx1"/>
                </a:solidFill>
                <a:hlinkClick r:id="rId2"/>
              </a:rPr>
              <a:t>11-25/0599r16</a:t>
            </a:r>
            <a:r>
              <a:rPr lang="en-US" sz="1100" b="0" dirty="0">
                <a:solidFill>
                  <a:schemeClr val="tx1"/>
                </a:solidFill>
              </a:rPr>
              <a:t> </a:t>
            </a:r>
            <a:r>
              <a:rPr lang="en-US" sz="1100" b="0" i="1" dirty="0">
                <a:solidFill>
                  <a:schemeClr val="tx1"/>
                </a:solidFill>
              </a:rPr>
              <a:t>[29 CIDs]</a:t>
            </a:r>
          </a:p>
          <a:p>
            <a:pPr marL="285750" indent="-285750">
              <a:buFont typeface="Arial" panose="020B0604020202020204" pitchFamily="34" charset="0"/>
              <a:buChar char="•"/>
            </a:pPr>
            <a:r>
              <a:rPr lang="en-US" sz="1100" b="0" dirty="0">
                <a:solidFill>
                  <a:schemeClr val="tx1"/>
                </a:solidFill>
              </a:rPr>
              <a:t>480, 611, 612, 613, 772, 859, 861, 1681, 1682, 1683, 2106, 2107, 2669, 2670, 2968, 2969, 2970, 2971, 2972, 3164, 3867 in </a:t>
            </a:r>
            <a:r>
              <a:rPr lang="en-US" sz="1100" b="0" dirty="0">
                <a:solidFill>
                  <a:schemeClr val="tx1"/>
                </a:solidFill>
                <a:hlinkClick r:id="rId3"/>
              </a:rPr>
              <a:t>11-25/0909r1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91, 92, 1969, 2108, 2671, 2973, 2974 in </a:t>
            </a:r>
            <a:r>
              <a:rPr lang="en-US" sz="1100" b="0" dirty="0">
                <a:solidFill>
                  <a:schemeClr val="tx1"/>
                </a:solidFill>
                <a:hlinkClick r:id="rId4"/>
              </a:rPr>
              <a:t>11-25/0910r1</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1925, 2105, 2376, 2377, 2963, 2964 in </a:t>
            </a:r>
            <a:r>
              <a:rPr lang="en-US" sz="1100" b="0" dirty="0">
                <a:solidFill>
                  <a:schemeClr val="tx1"/>
                </a:solidFill>
                <a:hlinkClick r:id="rId5"/>
              </a:rPr>
              <a:t>11-25/0838r9</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3824, 3861, 3862, 3863 in </a:t>
            </a:r>
            <a:r>
              <a:rPr lang="en-US" sz="1100" b="0" dirty="0">
                <a:solidFill>
                  <a:schemeClr val="tx1"/>
                </a:solidFill>
                <a:hlinkClick r:id="rId6"/>
              </a:rPr>
              <a:t>11-25/0937r2</a:t>
            </a:r>
            <a:r>
              <a:rPr lang="en-US" sz="1100" b="0" dirty="0">
                <a:solidFill>
                  <a:schemeClr val="tx1"/>
                </a:solidFill>
              </a:rPr>
              <a:t> and 2165 in </a:t>
            </a:r>
            <a:r>
              <a:rPr lang="en-US" sz="1100" b="0" dirty="0">
                <a:solidFill>
                  <a:schemeClr val="tx1"/>
                </a:solidFill>
                <a:hlinkClick r:id="rId7"/>
              </a:rPr>
              <a:t>11-25/946r2</a:t>
            </a:r>
            <a:r>
              <a:rPr lang="en-US" sz="1100" b="0" dirty="0">
                <a:solidFill>
                  <a:schemeClr val="tx1"/>
                </a:solidFill>
              </a:rPr>
              <a:t> </a:t>
            </a:r>
            <a:r>
              <a:rPr lang="en-US" sz="1100" b="0" i="1" dirty="0">
                <a:solidFill>
                  <a:schemeClr val="tx1"/>
                </a:solidFill>
              </a:rPr>
              <a:t>[5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Kiseon Ryu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30, 2025</a:t>
            </a:r>
            <a:r>
              <a:rPr lang="en-US" sz="1200" i="1" dirty="0"/>
              <a:t>.</a:t>
            </a:r>
          </a:p>
        </p:txBody>
      </p:sp>
      <p:sp>
        <p:nvSpPr>
          <p:cNvPr id="4" name="Slide Number Placeholder 3">
            <a:extLst>
              <a:ext uri="{FF2B5EF4-FFF2-40B4-BE49-F238E27FC236}">
                <a16:creationId xmlns:a16="http://schemas.microsoft.com/office/drawing/2014/main" id="{C6CDFB97-4FDB-409A-0DBB-C97D517BDE79}"/>
              </a:ext>
            </a:extLst>
          </p:cNvPr>
          <p:cNvSpPr>
            <a:spLocks noGrp="1"/>
          </p:cNvSpPr>
          <p:nvPr>
            <p:ph type="sldNum" idx="12"/>
          </p:nvPr>
        </p:nvSpPr>
        <p:spPr/>
        <p:txBody>
          <a:bodyPr/>
          <a:lstStyle/>
          <a:p>
            <a:r>
              <a:rPr lang="en-GB"/>
              <a:t>Slide </a:t>
            </a:r>
            <a:fld id="{440F5867-744E-4AA6-B0ED-4C44D2DFBB7B}" type="slidenum">
              <a:rPr lang="en-GB" smtClean="0"/>
              <a:pPr/>
              <a:t>282</a:t>
            </a:fld>
            <a:endParaRPr lang="en-GB" dirty="0"/>
          </a:p>
        </p:txBody>
      </p:sp>
      <p:sp>
        <p:nvSpPr>
          <p:cNvPr id="5" name="Footer Placeholder 4">
            <a:extLst>
              <a:ext uri="{FF2B5EF4-FFF2-40B4-BE49-F238E27FC236}">
                <a16:creationId xmlns:a16="http://schemas.microsoft.com/office/drawing/2014/main" id="{8D701A31-BE72-AE0E-7BAE-88A8AB7DC7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612C585-D53C-2F40-A628-24CF72283E1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25590556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DB73-E04C-2266-2F7D-BFBBBA728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186E-6CAC-67DB-2DFF-8B587BA5E0BE}"/>
              </a:ext>
            </a:extLst>
          </p:cNvPr>
          <p:cNvSpPr>
            <a:spLocks noGrp="1"/>
          </p:cNvSpPr>
          <p:nvPr>
            <p:ph type="title"/>
          </p:nvPr>
        </p:nvSpPr>
        <p:spPr/>
        <p:txBody>
          <a:bodyPr/>
          <a:lstStyle/>
          <a:p>
            <a:r>
              <a:rPr lang="en-US" dirty="0">
                <a:solidFill>
                  <a:schemeClr val="tx1"/>
                </a:solidFill>
              </a:rPr>
              <a:t>Motion 454 (PHY)</a:t>
            </a:r>
          </a:p>
        </p:txBody>
      </p:sp>
      <p:sp>
        <p:nvSpPr>
          <p:cNvPr id="3" name="Content Placeholder 2">
            <a:extLst>
              <a:ext uri="{FF2B5EF4-FFF2-40B4-BE49-F238E27FC236}">
                <a16:creationId xmlns:a16="http://schemas.microsoft.com/office/drawing/2014/main" id="{BC7DFEEA-75F8-E6F5-61DD-16256FF2D5B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[26C]:</a:t>
            </a:r>
          </a:p>
          <a:p>
            <a:pPr marL="285750" indent="-285750">
              <a:buFont typeface="Arial" panose="020B0604020202020204" pitchFamily="34" charset="0"/>
              <a:buChar char="•"/>
            </a:pPr>
            <a:r>
              <a:rPr lang="en-US" sz="1100" b="0" dirty="0">
                <a:solidFill>
                  <a:schemeClr val="tx1"/>
                </a:solidFill>
              </a:rPr>
              <a:t>415, 3573, 3574 in </a:t>
            </a:r>
            <a:r>
              <a:rPr lang="en-US" sz="1100" b="0" dirty="0">
                <a:solidFill>
                  <a:schemeClr val="tx1"/>
                </a:solidFill>
                <a:hlinkClick r:id="rId2"/>
              </a:rPr>
              <a:t>11-25/</a:t>
            </a:r>
            <a:r>
              <a:rPr lang="en-US" sz="1100" b="0" dirty="0">
                <a:solidFill>
                  <a:srgbClr val="222222"/>
                </a:solidFill>
                <a:effectLst/>
                <a:hlinkClick r:id="rId2"/>
              </a:rPr>
              <a:t>0735r6</a:t>
            </a:r>
            <a:r>
              <a:rPr lang="en-US" sz="1100" b="0" dirty="0">
                <a:solidFill>
                  <a:srgbClr val="222222"/>
                </a:solidFill>
                <a:effectLst/>
              </a:rPr>
              <a:t> &amp; </a:t>
            </a:r>
            <a:r>
              <a:rPr lang="en-US" sz="1100" b="0" dirty="0">
                <a:solidFill>
                  <a:schemeClr val="tx1"/>
                </a:solidFill>
              </a:rPr>
              <a:t>2557 in </a:t>
            </a:r>
            <a:r>
              <a:rPr lang="en-US" sz="1100" b="0" dirty="0">
                <a:solidFill>
                  <a:schemeClr val="tx1"/>
                </a:solidFill>
                <a:hlinkClick r:id="rId3"/>
              </a:rPr>
              <a:t>11-25/0950r1</a:t>
            </a:r>
            <a:r>
              <a:rPr lang="en-US" sz="1100" b="0" dirty="0">
                <a:solidFill>
                  <a:schemeClr val="tx1"/>
                </a:solidFill>
              </a:rPr>
              <a:t> &amp; 372, 374 in </a:t>
            </a:r>
            <a:r>
              <a:rPr lang="en-US" sz="1100" b="0" dirty="0">
                <a:solidFill>
                  <a:schemeClr val="tx1"/>
                </a:solidFill>
                <a:hlinkClick r:id="rId4"/>
              </a:rPr>
              <a:t>11-25/0823r4</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37, 38, 39, 40, 1092, 1168, 1353, 1354, 2292, 2293, 2294, 2786, 3507, 3508 in </a:t>
            </a:r>
            <a:r>
              <a:rPr lang="en-US" sz="1100" b="0" dirty="0">
                <a:solidFill>
                  <a:schemeClr val="tx1"/>
                </a:solidFill>
                <a:hlinkClick r:id="rId5"/>
              </a:rPr>
              <a:t>11-25/0964r1</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207, 1117, 1745, 1754, 573 in </a:t>
            </a:r>
            <a:r>
              <a:rPr lang="en-US" sz="1100" b="0" dirty="0">
                <a:solidFill>
                  <a:schemeClr val="tx1"/>
                </a:solidFill>
                <a:hlinkClick r:id="rId6"/>
              </a:rPr>
              <a:t>11-25/0965r2</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3570 as “Revised - TGbn editor: D0.3 already incorporated the changes to resolve this comment based on motion 1 to motion 4 in </a:t>
            </a:r>
            <a:r>
              <a:rPr lang="en-US" sz="1100" b="0" dirty="0">
                <a:solidFill>
                  <a:schemeClr val="tx1"/>
                </a:solidFill>
                <a:hlinkClick r:id="rId7"/>
              </a:rPr>
              <a:t>11-25/687r1</a:t>
            </a:r>
            <a:r>
              <a:rPr lang="en-US" sz="1100" b="0" dirty="0">
                <a:solidFill>
                  <a:schemeClr val="tx1"/>
                </a:solidFill>
              </a:rPr>
              <a:t>. No further changes are needed.”</a:t>
            </a:r>
          </a:p>
          <a:p>
            <a:pPr marL="0" indent="0"/>
            <a:r>
              <a:rPr lang="en-US" altLang="en-US" sz="1600" b="1" dirty="0"/>
              <a:t>and incorporate the text changes into the latest TGbn draft.</a:t>
            </a:r>
          </a:p>
          <a:p>
            <a:pPr marL="0" indent="0"/>
            <a:endParaRPr lang="en-US" sz="1600" dirty="0"/>
          </a:p>
          <a:p>
            <a:pPr marL="0" indent="0"/>
            <a:r>
              <a:rPr lang="en-US" sz="1600" dirty="0"/>
              <a:t>Move: Yurong Qian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June 30, 2025</a:t>
            </a:r>
            <a:r>
              <a:rPr lang="en-US" sz="1200" i="1" dirty="0"/>
              <a:t>.</a:t>
            </a:r>
          </a:p>
        </p:txBody>
      </p:sp>
      <p:sp>
        <p:nvSpPr>
          <p:cNvPr id="4" name="Slide Number Placeholder 3">
            <a:extLst>
              <a:ext uri="{FF2B5EF4-FFF2-40B4-BE49-F238E27FC236}">
                <a16:creationId xmlns:a16="http://schemas.microsoft.com/office/drawing/2014/main" id="{22601750-1D68-6067-1570-E32447A47C5F}"/>
              </a:ext>
            </a:extLst>
          </p:cNvPr>
          <p:cNvSpPr>
            <a:spLocks noGrp="1"/>
          </p:cNvSpPr>
          <p:nvPr>
            <p:ph type="sldNum" idx="12"/>
          </p:nvPr>
        </p:nvSpPr>
        <p:spPr/>
        <p:txBody>
          <a:bodyPr/>
          <a:lstStyle/>
          <a:p>
            <a:r>
              <a:rPr lang="en-GB"/>
              <a:t>Slide </a:t>
            </a:r>
            <a:fld id="{440F5867-744E-4AA6-B0ED-4C44D2DFBB7B}" type="slidenum">
              <a:rPr lang="en-GB" smtClean="0"/>
              <a:pPr/>
              <a:t>283</a:t>
            </a:fld>
            <a:endParaRPr lang="en-GB" dirty="0"/>
          </a:p>
        </p:txBody>
      </p:sp>
      <p:sp>
        <p:nvSpPr>
          <p:cNvPr id="5" name="Footer Placeholder 4">
            <a:extLst>
              <a:ext uri="{FF2B5EF4-FFF2-40B4-BE49-F238E27FC236}">
                <a16:creationId xmlns:a16="http://schemas.microsoft.com/office/drawing/2014/main" id="{8355CD78-ABEE-3B24-B2AD-04B1DAE4E9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CBBE7A-2313-6716-06D0-8CFCDBF4647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97610159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55C20-C48E-4927-7B0C-82E3FF5AD36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BBEF364-4AF3-4DCF-0E7A-AB6DA1C7F7F5}"/>
              </a:ext>
            </a:extLst>
          </p:cNvPr>
          <p:cNvSpPr>
            <a:spLocks noGrp="1"/>
          </p:cNvSpPr>
          <p:nvPr>
            <p:ph type="title"/>
          </p:nvPr>
        </p:nvSpPr>
        <p:spPr/>
        <p:txBody>
          <a:bodyPr/>
          <a:lstStyle/>
          <a:p>
            <a:r>
              <a:rPr lang="en-US" dirty="0">
                <a:solidFill>
                  <a:schemeClr val="tx1"/>
                </a:solidFill>
              </a:rPr>
              <a:t>Motion 455 (PHY)</a:t>
            </a:r>
          </a:p>
        </p:txBody>
      </p:sp>
      <p:sp>
        <p:nvSpPr>
          <p:cNvPr id="8" name="Content Placeholder 7">
            <a:extLst>
              <a:ext uri="{FF2B5EF4-FFF2-40B4-BE49-F238E27FC236}">
                <a16:creationId xmlns:a16="http://schemas.microsoft.com/office/drawing/2014/main" id="{C8E5325C-81EC-6148-8117-C98CB5FF22F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During Co-SR invite and Co-SR response exchange, sharing AP indicates single intended PHY version for its own PPDU in the upcoming Co-SR transmission. Shared AP responds with single intended PHY version for its own PPDU in the upcoming Co-SR transmission, if it accepts the invitation.</a:t>
            </a:r>
          </a:p>
          <a:p>
            <a:endParaRPr lang="en-US" sz="16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B4E450-21E3-A06D-4F09-24D22A4B76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284</a:t>
            </a:fld>
            <a:endParaRPr lang="en-GB"/>
          </a:p>
        </p:txBody>
      </p:sp>
      <p:sp>
        <p:nvSpPr>
          <p:cNvPr id="5" name="Footer Placeholder 4">
            <a:extLst>
              <a:ext uri="{FF2B5EF4-FFF2-40B4-BE49-F238E27FC236}">
                <a16:creationId xmlns:a16="http://schemas.microsoft.com/office/drawing/2014/main" id="{2CDFCFB9-5CAB-8B2D-1931-2E9E4FA8A92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1513B6-C4ED-8302-6971-8D1D3E4CFFC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78876146"/>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F66E-603F-F174-0AD1-B54D55B4EF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CB8E7E-50E7-8DC7-996B-C4F5456D5C16}"/>
              </a:ext>
            </a:extLst>
          </p:cNvPr>
          <p:cNvSpPr>
            <a:spLocks noGrp="1"/>
          </p:cNvSpPr>
          <p:nvPr>
            <p:ph type="title"/>
          </p:nvPr>
        </p:nvSpPr>
        <p:spPr/>
        <p:txBody>
          <a:bodyPr/>
          <a:lstStyle/>
          <a:p>
            <a:r>
              <a:rPr lang="en-US" dirty="0">
                <a:solidFill>
                  <a:schemeClr val="tx1"/>
                </a:solidFill>
              </a:rPr>
              <a:t>Motion 456 (PHY)</a:t>
            </a:r>
            <a:endParaRPr lang="en-US" dirty="0">
              <a:solidFill>
                <a:srgbClr val="FF0000"/>
              </a:solidFill>
            </a:endParaRPr>
          </a:p>
        </p:txBody>
      </p:sp>
      <p:sp>
        <p:nvSpPr>
          <p:cNvPr id="8" name="Content Placeholder 7">
            <a:extLst>
              <a:ext uri="{FF2B5EF4-FFF2-40B4-BE49-F238E27FC236}">
                <a16:creationId xmlns:a16="http://schemas.microsoft.com/office/drawing/2014/main" id="{B4D64FE9-E468-5C05-529F-7380E0016C8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i="0" dirty="0">
                <a:solidFill>
                  <a:srgbClr val="222222"/>
                </a:solidFill>
                <a:effectLst/>
              </a:rPr>
              <a:t>In Co-SR Trigger frame, the PHY version of PPDU 1 and the PHY version of PPDU 2 are indicated.</a:t>
            </a:r>
          </a:p>
          <a:p>
            <a:pPr lvl="1">
              <a:buFont typeface="Arial" panose="020B0604020202020204" pitchFamily="34" charset="0"/>
              <a:buChar char="•"/>
            </a:pPr>
            <a:r>
              <a:rPr lang="en-US" sz="1200" b="0" i="0" dirty="0">
                <a:solidFill>
                  <a:srgbClr val="222222"/>
                </a:solidFill>
                <a:effectLst/>
              </a:rPr>
              <a:t>How to signal is TBD</a:t>
            </a:r>
            <a:endParaRPr lang="en-US" sz="1200" dirty="0"/>
          </a:p>
          <a:p>
            <a:endParaRPr lang="en-US" sz="1600" dirty="0"/>
          </a:p>
          <a:p>
            <a:endParaRPr lang="en-US" sz="1600" dirty="0"/>
          </a:p>
          <a:p>
            <a:r>
              <a:rPr lang="en-US" sz="1600" dirty="0"/>
              <a:t>Move: Ross J. Yu 					Second: Alice Chen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11-25/0851r0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B828172-6E5C-F447-2AC4-30085E25F56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285</a:t>
            </a:fld>
            <a:endParaRPr lang="en-GB"/>
          </a:p>
        </p:txBody>
      </p:sp>
      <p:sp>
        <p:nvSpPr>
          <p:cNvPr id="5" name="Footer Placeholder 4">
            <a:extLst>
              <a:ext uri="{FF2B5EF4-FFF2-40B4-BE49-F238E27FC236}">
                <a16:creationId xmlns:a16="http://schemas.microsoft.com/office/drawing/2014/main" id="{348F0503-45B7-28A5-BA06-0324AE64677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155F7956-241C-7F1B-B948-089A58F9EC0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092876946"/>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3C8CC-1469-5342-0F26-38E59E8562F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F1D5D25-6354-96DD-7F7F-5FE8DE8B43B9}"/>
              </a:ext>
            </a:extLst>
          </p:cNvPr>
          <p:cNvSpPr>
            <a:spLocks noGrp="1"/>
          </p:cNvSpPr>
          <p:nvPr>
            <p:ph type="title"/>
          </p:nvPr>
        </p:nvSpPr>
        <p:spPr/>
        <p:txBody>
          <a:bodyPr/>
          <a:lstStyle/>
          <a:p>
            <a:r>
              <a:rPr lang="en-US" sz="3600" dirty="0">
                <a:solidFill>
                  <a:schemeClr val="tx1"/>
                </a:solidFill>
              </a:rPr>
              <a:t>Motions on July 28</a:t>
            </a:r>
            <a:r>
              <a:rPr lang="en-US" sz="3600" baseline="30000" dirty="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FB80EAB5-243C-61A7-E813-6B554499F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BA2786F-0462-8050-E407-F016EA87CCA0}"/>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489A6CC-9A11-9DBE-87ED-203F45F5BC86}"/>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6A4D4F68-0111-9C0C-FFE7-8C52B24D600B}"/>
              </a:ext>
            </a:extLst>
          </p:cNvPr>
          <p:cNvSpPr>
            <a:spLocks noGrp="1"/>
          </p:cNvSpPr>
          <p:nvPr>
            <p:ph type="sldNum" idx="12"/>
          </p:nvPr>
        </p:nvSpPr>
        <p:spPr/>
        <p:txBody>
          <a:bodyPr/>
          <a:lstStyle/>
          <a:p>
            <a:r>
              <a:rPr lang="en-GB"/>
              <a:t>Slide </a:t>
            </a:r>
            <a:fld id="{440F5867-744E-4AA6-B0ED-4C44D2DFBB7B}" type="slidenum">
              <a:rPr lang="en-GB" smtClean="0"/>
              <a:pPr/>
              <a:t>286</a:t>
            </a:fld>
            <a:endParaRPr lang="en-GB" dirty="0"/>
          </a:p>
        </p:txBody>
      </p:sp>
    </p:spTree>
    <p:extLst>
      <p:ext uri="{BB962C8B-B14F-4D97-AF65-F5344CB8AC3E}">
        <p14:creationId xmlns:p14="http://schemas.microsoft.com/office/powerpoint/2010/main" val="1780597543"/>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5958D-0C87-4D67-8EB0-2EE2923DAB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FC125C-8610-52BB-55A2-EE143177F90D}"/>
              </a:ext>
            </a:extLst>
          </p:cNvPr>
          <p:cNvSpPr>
            <a:spLocks noGrp="1"/>
          </p:cNvSpPr>
          <p:nvPr>
            <p:ph type="title"/>
          </p:nvPr>
        </p:nvSpPr>
        <p:spPr/>
        <p:txBody>
          <a:bodyPr/>
          <a:lstStyle/>
          <a:p>
            <a:r>
              <a:rPr lang="en-US" dirty="0">
                <a:solidFill>
                  <a:schemeClr val="tx1"/>
                </a:solidFill>
              </a:rPr>
              <a:t>Motion 457 (MAC)</a:t>
            </a:r>
          </a:p>
        </p:txBody>
      </p:sp>
      <p:sp>
        <p:nvSpPr>
          <p:cNvPr id="3" name="Content Placeholder 2">
            <a:extLst>
              <a:ext uri="{FF2B5EF4-FFF2-40B4-BE49-F238E27FC236}">
                <a16:creationId xmlns:a16="http://schemas.microsoft.com/office/drawing/2014/main" id="{5B42BAD9-8685-9FD6-63E8-E4E9EE1738F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[141C]:</a:t>
            </a:r>
          </a:p>
          <a:p>
            <a:pPr marL="285750" indent="-285750">
              <a:buFont typeface="Arial" panose="020B0604020202020204" pitchFamily="34" charset="0"/>
              <a:buChar char="•"/>
            </a:pPr>
            <a:r>
              <a:rPr lang="en-US" sz="1100" b="0" dirty="0">
                <a:solidFill>
                  <a:schemeClr val="tx1"/>
                </a:solidFill>
              </a:rPr>
              <a:t>2037, 3069, 3268, 3219, 3213, 3211, 3954, 3776, 3777, 2200, 1067, 2156, 2405, 2408, 2588, 2426, 2589, 2590, 3190, 3690, 2489, 3692, 2229, 3066, 3067, 3215, 2597, 504, 1884, 1885, 2454, 3951, 3693, 3694, 887, 3068, 3659, 3695, 3696, 3195, 1835, 3072, 3073, 3426, 425, 722, 1840, 1903, 1927, 1971, 2157, 2427, 2493, 2598, 3145, 3393, 3427, 3697, 3074, 3717, 1912, 3076, 3075, 723, 3077, 1839, 1886, 2599, 1913, 738, 3428, 3698, 3078, 724, 1285, 2494, 2496, 2600, 3079, 3080, 3699, 3214, 103, 739, 799, 1286, 1887, 2495, 2601, 3082, 3700, 3765, 1844, 3081, </a:t>
            </a:r>
            <a:r>
              <a:rPr lang="en-US" sz="1100" b="0" strike="sngStrike" dirty="0">
                <a:solidFill>
                  <a:srgbClr val="FF0000"/>
                </a:solidFill>
              </a:rPr>
              <a:t>509,</a:t>
            </a:r>
            <a:r>
              <a:rPr lang="en-US" sz="1100" b="0" dirty="0">
                <a:solidFill>
                  <a:schemeClr val="tx1"/>
                </a:solidFill>
              </a:rPr>
              <a:t> 102, 2198, 2602, 3083, 1287, 2497, 2603, 3661, 3701, 800, 3084, 508, 725, 2195, 2199, 2604, 3218, 2605, 1914, 1915, 2230, 3217, 2606, 3766, 1563, 3205, 3070 in </a:t>
            </a:r>
            <a:r>
              <a:rPr lang="en-US" sz="1100" b="0" dirty="0">
                <a:solidFill>
                  <a:srgbClr val="6B9F25"/>
                </a:solidFill>
                <a:hlinkClick r:id="rId2">
                  <a:extLst>
                    <a:ext uri="{A12FA001-AC4F-418D-AE19-62706E023703}">
                      <ahyp:hlinkClr xmlns:ahyp="http://schemas.microsoft.com/office/drawing/2018/hyperlinkcolor" val="tx"/>
                    </a:ext>
                  </a:extLst>
                </a:hlinkClick>
              </a:rPr>
              <a:t>11-25/0437r18</a:t>
            </a:r>
            <a:r>
              <a:rPr lang="en-US" sz="1100" b="0" dirty="0">
                <a:solidFill>
                  <a:srgbClr val="FF0000"/>
                </a:solidFill>
              </a:rPr>
              <a:t>*</a:t>
            </a:r>
            <a:r>
              <a:rPr lang="en-US" sz="1100" b="0" dirty="0">
                <a:solidFill>
                  <a:schemeClr val="tx1"/>
                </a:solidFill>
              </a:rPr>
              <a:t> </a:t>
            </a:r>
            <a:r>
              <a:rPr lang="en-US" sz="1100" b="0" i="1" dirty="0">
                <a:solidFill>
                  <a:schemeClr val="tx1"/>
                </a:solidFill>
              </a:rPr>
              <a:t>[139 CIDs]</a:t>
            </a:r>
          </a:p>
          <a:p>
            <a:pPr marL="285750" indent="-285750">
              <a:buFont typeface="Arial" panose="020B0604020202020204" pitchFamily="34" charset="0"/>
              <a:buChar char="•"/>
            </a:pPr>
            <a:r>
              <a:rPr lang="en-US" sz="1100" b="0" dirty="0">
                <a:solidFill>
                  <a:schemeClr val="tx1"/>
                </a:solidFill>
              </a:rPr>
              <a:t>3338, 3843 in </a:t>
            </a:r>
            <a:r>
              <a:rPr lang="en-US" sz="1100" b="0" dirty="0">
                <a:solidFill>
                  <a:schemeClr val="tx1"/>
                </a:solidFill>
                <a:hlinkClick r:id="rId3"/>
              </a:rPr>
              <a:t>11-25/0552r8</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Laurent Cariou			Second: George Cherian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July 3, 2025</a:t>
            </a:r>
            <a:r>
              <a:rPr lang="en-US" sz="1200" i="1" dirty="0"/>
              <a:t>.</a:t>
            </a:r>
          </a:p>
          <a:p>
            <a:r>
              <a:rPr lang="en-US" sz="1200" i="1" dirty="0">
                <a:solidFill>
                  <a:srgbClr val="FF0000"/>
                </a:solidFill>
              </a:rPr>
              <a:t>*r18 expected to handle some inconsistencies in the proposed resolution column of tables.</a:t>
            </a:r>
          </a:p>
        </p:txBody>
      </p:sp>
      <p:sp>
        <p:nvSpPr>
          <p:cNvPr id="4" name="Slide Number Placeholder 3">
            <a:extLst>
              <a:ext uri="{FF2B5EF4-FFF2-40B4-BE49-F238E27FC236}">
                <a16:creationId xmlns:a16="http://schemas.microsoft.com/office/drawing/2014/main" id="{1955B48A-FD9E-B750-1141-09822DA23632}"/>
              </a:ext>
            </a:extLst>
          </p:cNvPr>
          <p:cNvSpPr>
            <a:spLocks noGrp="1"/>
          </p:cNvSpPr>
          <p:nvPr>
            <p:ph type="sldNum" idx="12"/>
          </p:nvPr>
        </p:nvSpPr>
        <p:spPr/>
        <p:txBody>
          <a:bodyPr/>
          <a:lstStyle/>
          <a:p>
            <a:r>
              <a:rPr lang="en-GB"/>
              <a:t>Slide </a:t>
            </a:r>
            <a:fld id="{440F5867-744E-4AA6-B0ED-4C44D2DFBB7B}" type="slidenum">
              <a:rPr lang="en-GB" smtClean="0"/>
              <a:pPr/>
              <a:t>287</a:t>
            </a:fld>
            <a:endParaRPr lang="en-GB" dirty="0"/>
          </a:p>
        </p:txBody>
      </p:sp>
      <p:sp>
        <p:nvSpPr>
          <p:cNvPr id="5" name="Footer Placeholder 4">
            <a:extLst>
              <a:ext uri="{FF2B5EF4-FFF2-40B4-BE49-F238E27FC236}">
                <a16:creationId xmlns:a16="http://schemas.microsoft.com/office/drawing/2014/main" id="{B98531FC-2B68-5341-2A67-272F010932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14E812E-1D35-C13D-343E-0E7F2E475DF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63076935"/>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BE8E-48A5-C7A8-F308-CE8159621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36FEE0-EE19-0379-7893-04500BCF0B14}"/>
              </a:ext>
            </a:extLst>
          </p:cNvPr>
          <p:cNvSpPr>
            <a:spLocks noGrp="1"/>
          </p:cNvSpPr>
          <p:nvPr>
            <p:ph type="title"/>
          </p:nvPr>
        </p:nvSpPr>
        <p:spPr/>
        <p:txBody>
          <a:bodyPr/>
          <a:lstStyle/>
          <a:p>
            <a:r>
              <a:rPr lang="en-US" dirty="0">
                <a:solidFill>
                  <a:schemeClr val="tx1"/>
                </a:solidFill>
              </a:rPr>
              <a:t>Motion 458 (PHY)</a:t>
            </a:r>
            <a:endParaRPr lang="en-US" dirty="0">
              <a:solidFill>
                <a:srgbClr val="FF0000"/>
              </a:solidFill>
            </a:endParaRPr>
          </a:p>
        </p:txBody>
      </p:sp>
      <p:sp>
        <p:nvSpPr>
          <p:cNvPr id="3" name="Content Placeholder 2">
            <a:extLst>
              <a:ext uri="{FF2B5EF4-FFF2-40B4-BE49-F238E27FC236}">
                <a16:creationId xmlns:a16="http://schemas.microsoft.com/office/drawing/2014/main" id="{C566A6F8-ABC4-2FF8-FE7A-3CD01BF930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[42C]:</a:t>
            </a:r>
          </a:p>
          <a:p>
            <a:pPr marL="285750" indent="-285750">
              <a:buFont typeface="Arial" panose="020B0604020202020204" pitchFamily="34" charset="0"/>
              <a:buChar char="•"/>
            </a:pPr>
            <a:r>
              <a:rPr lang="en-US" sz="1100" b="0" dirty="0">
                <a:solidFill>
                  <a:schemeClr val="tx1"/>
                </a:solidFill>
              </a:rPr>
              <a:t>602, 607, 1098, 1651, 1747, 603, 604 , 605 , 606 , 1591, 2332, 2333, 608 , 1186, 1187, 1188, 1189, 1190, 1646, 1647, 1648, 1649, 1650, 1652, 1746, 1185, 2331, 233 in </a:t>
            </a:r>
            <a:r>
              <a:rPr lang="en-US" sz="1100" b="0" dirty="0">
                <a:solidFill>
                  <a:schemeClr val="tx1"/>
                </a:solidFill>
                <a:hlinkClick r:id="rId2"/>
              </a:rPr>
              <a:t>11-25/1081r0</a:t>
            </a:r>
            <a:r>
              <a:rPr lang="en-US" sz="1100" b="0" dirty="0">
                <a:solidFill>
                  <a:schemeClr val="tx1"/>
                </a:solidFill>
              </a:rPr>
              <a:t> </a:t>
            </a:r>
            <a:r>
              <a:rPr lang="en-US" sz="1100" b="0" i="1" dirty="0">
                <a:solidFill>
                  <a:schemeClr val="tx1"/>
                </a:solidFill>
              </a:rPr>
              <a:t>[28 CIDs]</a:t>
            </a:r>
          </a:p>
          <a:p>
            <a:pPr marL="285750" indent="-285750">
              <a:buFont typeface="Arial" panose="020B0604020202020204" pitchFamily="34" charset="0"/>
              <a:buChar char="•"/>
            </a:pPr>
            <a:r>
              <a:rPr lang="en-US" sz="1100" b="0" dirty="0">
                <a:solidFill>
                  <a:schemeClr val="tx1"/>
                </a:solidFill>
              </a:rPr>
              <a:t>341, 342, 597, 2310, 598, 2311, 1176, 1177, 1749, 1750, 3556, 2185, 3245, 3534 in </a:t>
            </a:r>
            <a:r>
              <a:rPr lang="en-US" sz="1100" b="0" dirty="0">
                <a:solidFill>
                  <a:schemeClr val="tx1"/>
                </a:solidFill>
                <a:hlinkClick r:id="rId3"/>
              </a:rPr>
              <a:t>11-25/0963r1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teleconference of July 7, 2025</a:t>
            </a:r>
            <a:r>
              <a:rPr lang="en-US" sz="1200" i="1" dirty="0"/>
              <a:t>.</a:t>
            </a:r>
          </a:p>
        </p:txBody>
      </p:sp>
      <p:sp>
        <p:nvSpPr>
          <p:cNvPr id="4" name="Slide Number Placeholder 3">
            <a:extLst>
              <a:ext uri="{FF2B5EF4-FFF2-40B4-BE49-F238E27FC236}">
                <a16:creationId xmlns:a16="http://schemas.microsoft.com/office/drawing/2014/main" id="{1DF8E04D-FAEE-350D-A1BE-74A1692DD857}"/>
              </a:ext>
            </a:extLst>
          </p:cNvPr>
          <p:cNvSpPr>
            <a:spLocks noGrp="1"/>
          </p:cNvSpPr>
          <p:nvPr>
            <p:ph type="sldNum" idx="12"/>
          </p:nvPr>
        </p:nvSpPr>
        <p:spPr/>
        <p:txBody>
          <a:bodyPr/>
          <a:lstStyle/>
          <a:p>
            <a:r>
              <a:rPr lang="en-GB"/>
              <a:t>Slide </a:t>
            </a:r>
            <a:fld id="{440F5867-744E-4AA6-B0ED-4C44D2DFBB7B}" type="slidenum">
              <a:rPr lang="en-GB" smtClean="0"/>
              <a:pPr/>
              <a:t>288</a:t>
            </a:fld>
            <a:endParaRPr lang="en-GB" dirty="0"/>
          </a:p>
        </p:txBody>
      </p:sp>
      <p:sp>
        <p:nvSpPr>
          <p:cNvPr id="5" name="Footer Placeholder 4">
            <a:extLst>
              <a:ext uri="{FF2B5EF4-FFF2-40B4-BE49-F238E27FC236}">
                <a16:creationId xmlns:a16="http://schemas.microsoft.com/office/drawing/2014/main" id="{16EAE9DB-D48D-F665-40DE-76498849FD3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E99855F-D914-25F3-50CA-9B0677BCBB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2566886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2E50F-8F26-EA5B-C636-DA49F4B198A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059249-0D60-01C8-46CA-F8AC38CACE17}"/>
              </a:ext>
            </a:extLst>
          </p:cNvPr>
          <p:cNvSpPr>
            <a:spLocks noGrp="1"/>
          </p:cNvSpPr>
          <p:nvPr>
            <p:ph type="title"/>
          </p:nvPr>
        </p:nvSpPr>
        <p:spPr/>
        <p:txBody>
          <a:bodyPr/>
          <a:lstStyle/>
          <a:p>
            <a:r>
              <a:rPr lang="en-US" dirty="0">
                <a:solidFill>
                  <a:schemeClr val="tx1"/>
                </a:solidFill>
              </a:rPr>
              <a:t>Motion 459 (PHY)</a:t>
            </a:r>
          </a:p>
        </p:txBody>
      </p:sp>
      <p:sp>
        <p:nvSpPr>
          <p:cNvPr id="8" name="Content Placeholder 7">
            <a:extLst>
              <a:ext uri="{FF2B5EF4-FFF2-40B4-BE49-F238E27FC236}">
                <a16:creationId xmlns:a16="http://schemas.microsoft.com/office/drawing/2014/main" id="{A199A363-6DFB-7CB4-4BDC-A8996884D1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11-25/1085r1</a:t>
            </a:r>
            <a:r>
              <a:rPr lang="en-US" sz="1600" dirty="0"/>
              <a:t> to the latest TGbn draft</a:t>
            </a:r>
          </a:p>
          <a:p>
            <a:endParaRPr lang="en-US" sz="1600" dirty="0"/>
          </a:p>
          <a:p>
            <a:endParaRPr lang="en-US" sz="1600" dirty="0"/>
          </a:p>
          <a:p>
            <a:r>
              <a:rPr lang="en-US" sz="1600" dirty="0"/>
              <a:t>Move: Ron Porat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endParaRPr lang="en-US" sz="1600" dirty="0"/>
          </a:p>
          <a:p>
            <a:endParaRPr lang="en-US" sz="1600" dirty="0"/>
          </a:p>
          <a:p>
            <a:endParaRPr lang="en-US" sz="1600" dirty="0"/>
          </a:p>
          <a:p>
            <a:r>
              <a:rPr lang="en-US" sz="1200" b="0" i="1" dirty="0"/>
              <a:t>Reference docs:[</a:t>
            </a:r>
            <a:r>
              <a:rPr lang="en-US" sz="1200" b="0" i="1" dirty="0">
                <a:hlinkClick r:id="rId2"/>
              </a:rPr>
              <a:t>11-25/1085r1</a:t>
            </a:r>
            <a:r>
              <a:rPr lang="en-US" sz="1200" b="0" i="1" dirty="0"/>
              <a:t>].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F2655C3-477A-8800-7A69-3D85EECE923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289</a:t>
            </a:fld>
            <a:endParaRPr lang="en-GB"/>
          </a:p>
        </p:txBody>
      </p:sp>
      <p:sp>
        <p:nvSpPr>
          <p:cNvPr id="5" name="Footer Placeholder 4">
            <a:extLst>
              <a:ext uri="{FF2B5EF4-FFF2-40B4-BE49-F238E27FC236}">
                <a16:creationId xmlns:a16="http://schemas.microsoft.com/office/drawing/2014/main" id="{39170F2F-A803-2742-E9FF-9F08F91398B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BB21188-C99F-9260-6E8C-09D80AB5A31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86623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7CC7-34CF-78D6-9CED-B1CAB31DDC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DBD2FA4-DD9B-F54D-1938-BDC29C45FFF2}"/>
              </a:ext>
            </a:extLst>
          </p:cNvPr>
          <p:cNvSpPr>
            <a:spLocks noGrp="1"/>
          </p:cNvSpPr>
          <p:nvPr>
            <p:ph type="title"/>
          </p:nvPr>
        </p:nvSpPr>
        <p:spPr/>
        <p:txBody>
          <a:bodyPr/>
          <a:lstStyle/>
          <a:p>
            <a:r>
              <a:rPr lang="en-US" dirty="0">
                <a:solidFill>
                  <a:schemeClr val="tx1"/>
                </a:solidFill>
              </a:rPr>
              <a:t>Motion 460 (PHY)</a:t>
            </a:r>
          </a:p>
        </p:txBody>
      </p:sp>
      <p:sp>
        <p:nvSpPr>
          <p:cNvPr id="8" name="Content Placeholder 7">
            <a:extLst>
              <a:ext uri="{FF2B5EF4-FFF2-40B4-BE49-F238E27FC236}">
                <a16:creationId xmlns:a16="http://schemas.microsoft.com/office/drawing/2014/main" id="{96B96EBA-1AF1-B4EB-5DFD-D0E1570858C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COBF/COSR use a common frame exchange design.</a:t>
            </a:r>
          </a:p>
          <a:p>
            <a:pPr lvl="1">
              <a:buFont typeface="Arial" panose="020B0604020202020204" pitchFamily="34" charset="0"/>
              <a:buChar char="•"/>
            </a:pPr>
            <a:r>
              <a:rPr lang="en-US" sz="1200" dirty="0"/>
              <a:t>There will be a COSR Invite/ Response/ Sync before the COSR data transmission.</a:t>
            </a:r>
          </a:p>
          <a:p>
            <a:pPr lvl="1">
              <a:buFont typeface="Arial" panose="020B0604020202020204" pitchFamily="34" charset="0"/>
              <a:buChar char="•"/>
            </a:pPr>
            <a:r>
              <a:rPr lang="en-US" sz="1200" dirty="0"/>
              <a:t>Note: ICF/ICR (between Response and Sync), if present, will be discussed in MAC</a:t>
            </a:r>
          </a:p>
          <a:p>
            <a:endParaRPr lang="en-US" sz="1600" dirty="0"/>
          </a:p>
          <a:p>
            <a:endParaRPr lang="en-US" sz="1600" dirty="0"/>
          </a:p>
          <a:p>
            <a:endParaRPr lang="en-US" sz="1600" dirty="0"/>
          </a:p>
          <a:p>
            <a:r>
              <a:rPr lang="en-US" sz="1600" dirty="0"/>
              <a:t>Move: You-Wei Chen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11-25/0869r2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7D2D3-7EFA-D3D3-572E-FB05850FBF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290</a:t>
            </a:fld>
            <a:endParaRPr lang="en-GB"/>
          </a:p>
        </p:txBody>
      </p:sp>
      <p:sp>
        <p:nvSpPr>
          <p:cNvPr id="5" name="Footer Placeholder 4">
            <a:extLst>
              <a:ext uri="{FF2B5EF4-FFF2-40B4-BE49-F238E27FC236}">
                <a16:creationId xmlns:a16="http://schemas.microsoft.com/office/drawing/2014/main" id="{2A400903-22E6-C338-06CB-6D5AC4496BBF}"/>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1097CF2-2D2E-9EEC-88CD-FD2FE6BBF7D1}"/>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508054940"/>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E2ADE-D34E-3E16-9ABA-C0741090841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3A245C-48AA-696D-ACF1-0A01ECDA1CA5}"/>
              </a:ext>
            </a:extLst>
          </p:cNvPr>
          <p:cNvSpPr>
            <a:spLocks noGrp="1"/>
          </p:cNvSpPr>
          <p:nvPr>
            <p:ph type="title"/>
          </p:nvPr>
        </p:nvSpPr>
        <p:spPr/>
        <p:txBody>
          <a:bodyPr/>
          <a:lstStyle/>
          <a:p>
            <a:r>
              <a:rPr lang="en-US" dirty="0">
                <a:solidFill>
                  <a:schemeClr val="tx1"/>
                </a:solidFill>
              </a:rPr>
              <a:t>Motion 461 (PHY)</a:t>
            </a:r>
            <a:endParaRPr lang="en-US" dirty="0">
              <a:solidFill>
                <a:srgbClr val="FF0000"/>
              </a:solidFill>
            </a:endParaRPr>
          </a:p>
        </p:txBody>
      </p:sp>
      <p:sp>
        <p:nvSpPr>
          <p:cNvPr id="8" name="Content Placeholder 7">
            <a:extLst>
              <a:ext uri="{FF2B5EF4-FFF2-40B4-BE49-F238E27FC236}">
                <a16:creationId xmlns:a16="http://schemas.microsoft.com/office/drawing/2014/main" id="{B6C54F87-CA06-E1A1-4450-77A58AA4A1F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the COSR data transmission, the same power level is applied to the whole PPDU.</a:t>
            </a:r>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11-25/0869r2</a:t>
            </a:r>
            <a:r>
              <a:rPr lang="en-US" sz="1200" b="0" i="1" dirty="0"/>
              <a:t>]. SP result: No objections.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74C13F5-E081-8242-F51C-7D4A852E3A3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291</a:t>
            </a:fld>
            <a:endParaRPr lang="en-GB"/>
          </a:p>
        </p:txBody>
      </p:sp>
      <p:sp>
        <p:nvSpPr>
          <p:cNvPr id="5" name="Footer Placeholder 4">
            <a:extLst>
              <a:ext uri="{FF2B5EF4-FFF2-40B4-BE49-F238E27FC236}">
                <a16:creationId xmlns:a16="http://schemas.microsoft.com/office/drawing/2014/main" id="{662D85DF-FFE6-CC5E-FA53-3FE8F7B1A97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940C102C-E5EF-91F0-4549-B11CC708264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16160425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16489-8753-3B68-0FAD-104B787BD8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CAAE6A-5523-8820-FC05-A2732D7180A9}"/>
              </a:ext>
            </a:extLst>
          </p:cNvPr>
          <p:cNvSpPr>
            <a:spLocks noGrp="1"/>
          </p:cNvSpPr>
          <p:nvPr>
            <p:ph type="title"/>
          </p:nvPr>
        </p:nvSpPr>
        <p:spPr/>
        <p:txBody>
          <a:bodyPr/>
          <a:lstStyle/>
          <a:p>
            <a:r>
              <a:rPr lang="en-US" dirty="0">
                <a:solidFill>
                  <a:schemeClr val="tx1"/>
                </a:solidFill>
              </a:rPr>
              <a:t>Motion 462 (PHY)</a:t>
            </a:r>
            <a:endParaRPr lang="en-US" dirty="0">
              <a:solidFill>
                <a:srgbClr val="FF0000"/>
              </a:solidFill>
            </a:endParaRPr>
          </a:p>
        </p:txBody>
      </p:sp>
      <p:sp>
        <p:nvSpPr>
          <p:cNvPr id="8" name="Content Placeholder 7">
            <a:extLst>
              <a:ext uri="{FF2B5EF4-FFF2-40B4-BE49-F238E27FC236}">
                <a16:creationId xmlns:a16="http://schemas.microsoft.com/office/drawing/2014/main" id="{ACA71D85-D3FE-2940-4855-9F05D680CE71}"/>
              </a:ext>
            </a:extLst>
          </p:cNvPr>
          <p:cNvSpPr>
            <a:spLocks noGrp="1"/>
          </p:cNvSpPr>
          <p:nvPr>
            <p:ph idx="1"/>
          </p:nvPr>
        </p:nvSpPr>
        <p:spPr>
          <a:xfrm>
            <a:off x="685800" y="1981200"/>
            <a:ext cx="7770813" cy="4113213"/>
          </a:xfrm>
        </p:spPr>
        <p:txBody>
          <a:bodyPr/>
          <a:lstStyle/>
          <a:p>
            <a:r>
              <a:rPr lang="en-US" sz="1600" dirty="0"/>
              <a:t>Move to add to the end of Clause 3.8.3 (Synchronization) of the TGbn SFD the following:</a:t>
            </a:r>
          </a:p>
          <a:p>
            <a:pPr>
              <a:buFont typeface="Arial" panose="020B0604020202020204" pitchFamily="34" charset="0"/>
              <a:buChar char="•"/>
            </a:pPr>
            <a:r>
              <a:rPr lang="en-US" sz="1400" b="0" dirty="0"/>
              <a:t>NOTE--When a </a:t>
            </a:r>
            <a:r>
              <a:rPr lang="en-US" sz="1400" b="0" dirty="0" err="1"/>
              <a:t>CoBF</a:t>
            </a:r>
            <a:r>
              <a:rPr lang="en-US" sz="1400" b="0" dirty="0"/>
              <a:t> AP receives a cross-BSS or joint CSI feedback in a TB PPDU, the carrier frequency of the TB PPDU may not be synchronized with its own. </a:t>
            </a:r>
          </a:p>
          <a:p>
            <a:endParaRPr lang="en-US" sz="1600" dirty="0"/>
          </a:p>
          <a:p>
            <a:endParaRPr lang="en-US" sz="1600" dirty="0"/>
          </a:p>
          <a:p>
            <a:endParaRPr lang="en-US" sz="1600" dirty="0"/>
          </a:p>
          <a:p>
            <a:r>
              <a:rPr lang="en-US" sz="1600" dirty="0"/>
              <a:t>Move: Shuling Feng					Second: Jianhan Liu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11-25/0872r0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4968BC-BF6A-E37F-0934-3C6459C3EB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292</a:t>
            </a:fld>
            <a:endParaRPr lang="en-GB"/>
          </a:p>
        </p:txBody>
      </p:sp>
      <p:sp>
        <p:nvSpPr>
          <p:cNvPr id="5" name="Footer Placeholder 4">
            <a:extLst>
              <a:ext uri="{FF2B5EF4-FFF2-40B4-BE49-F238E27FC236}">
                <a16:creationId xmlns:a16="http://schemas.microsoft.com/office/drawing/2014/main" id="{3F0F06EC-48F0-00FE-F119-1C2CBCF5745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1FFAF4B-2B75-7661-A09C-FB46607957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61210271"/>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3CDB1-64C3-B67A-1F18-459E011DB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76D6798-84AD-9534-9280-59D6F9EF3EBE}"/>
              </a:ext>
            </a:extLst>
          </p:cNvPr>
          <p:cNvSpPr>
            <a:spLocks noGrp="1"/>
          </p:cNvSpPr>
          <p:nvPr>
            <p:ph type="title"/>
          </p:nvPr>
        </p:nvSpPr>
        <p:spPr/>
        <p:txBody>
          <a:bodyPr/>
          <a:lstStyle/>
          <a:p>
            <a:r>
              <a:rPr lang="en-US" dirty="0">
                <a:solidFill>
                  <a:schemeClr val="tx1"/>
                </a:solidFill>
              </a:rPr>
              <a:t>Motion 463 (PHY)</a:t>
            </a:r>
            <a:endParaRPr lang="en-US" dirty="0">
              <a:solidFill>
                <a:srgbClr val="FF0000"/>
              </a:solidFill>
            </a:endParaRPr>
          </a:p>
        </p:txBody>
      </p:sp>
      <p:sp>
        <p:nvSpPr>
          <p:cNvPr id="8" name="Content Placeholder 7">
            <a:extLst>
              <a:ext uri="{FF2B5EF4-FFF2-40B4-BE49-F238E27FC236}">
                <a16:creationId xmlns:a16="http://schemas.microsoft.com/office/drawing/2014/main" id="{9910551A-3D1D-2B9F-CBBC-3E547D0EE7A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11bn defines the three “Number of Data OFDM Symbols” subfields in </a:t>
            </a:r>
            <a:r>
              <a:rPr lang="en-US" sz="1400" dirty="0" err="1"/>
              <a:t>CoBF</a:t>
            </a:r>
            <a:r>
              <a:rPr lang="en-US" sz="1400" dirty="0"/>
              <a:t> Invite and Response frames to be 9-bits, and</a:t>
            </a:r>
          </a:p>
          <a:p>
            <a:pPr lvl="1">
              <a:buFont typeface="Arial" panose="020B0604020202020204" pitchFamily="34" charset="0"/>
              <a:buChar char="•"/>
            </a:pPr>
            <a:r>
              <a:rPr lang="en-US" sz="1200" dirty="0"/>
              <a:t>Value n indicate “Number of OFDM Symbols – 1”</a:t>
            </a:r>
          </a:p>
          <a:p>
            <a:pPr lvl="1">
              <a:buFont typeface="Arial" panose="020B0604020202020204" pitchFamily="34" charset="0"/>
              <a:buChar char="•"/>
            </a:pPr>
            <a:r>
              <a:rPr lang="en-US" sz="1200" dirty="0"/>
              <a:t>Value 511 (‘111111111’) indicates “No suggestion” in “Suggested Number of Data OFDM Symbols” subfield in </a:t>
            </a:r>
            <a:r>
              <a:rPr lang="en-US" sz="1200" dirty="0" err="1"/>
              <a:t>CoBF</a:t>
            </a:r>
            <a:r>
              <a:rPr lang="en-US" sz="1200" dirty="0"/>
              <a:t> Response frame</a:t>
            </a:r>
          </a:p>
          <a:p>
            <a:pPr lvl="1">
              <a:buFont typeface="Arial" panose="020B0604020202020204" pitchFamily="34" charset="0"/>
              <a:buChar char="•"/>
            </a:pPr>
            <a:r>
              <a:rPr lang="en-US" sz="1200" dirty="0"/>
              <a:t>Note:</a:t>
            </a:r>
          </a:p>
          <a:p>
            <a:pPr lvl="2">
              <a:buFont typeface="Arial" panose="020B0604020202020204" pitchFamily="34" charset="0"/>
              <a:buChar char="•"/>
            </a:pPr>
            <a:r>
              <a:rPr lang="en-US" sz="1100" dirty="0"/>
              <a:t>Minimum Number of Data OFDM Symbols</a:t>
            </a:r>
          </a:p>
          <a:p>
            <a:pPr lvl="2">
              <a:buFont typeface="Arial" panose="020B0604020202020204" pitchFamily="34" charset="0"/>
              <a:buChar char="•"/>
            </a:pPr>
            <a:r>
              <a:rPr lang="en-US" sz="1100" dirty="0"/>
              <a:t>Maximum Number of Data OFDM Symbols</a:t>
            </a:r>
          </a:p>
          <a:p>
            <a:pPr lvl="2">
              <a:buFont typeface="Arial" panose="020B0604020202020204" pitchFamily="34" charset="0"/>
              <a:buChar char="•"/>
            </a:pPr>
            <a:r>
              <a:rPr lang="en-US" sz="1100" dirty="0"/>
              <a:t>Suggested Number of Data OFDM Symbols</a:t>
            </a:r>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11-25/0845r0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A14B6C-D043-9592-4FDA-0D87C98DAE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293</a:t>
            </a:fld>
            <a:endParaRPr lang="en-GB"/>
          </a:p>
        </p:txBody>
      </p:sp>
      <p:sp>
        <p:nvSpPr>
          <p:cNvPr id="5" name="Footer Placeholder 4">
            <a:extLst>
              <a:ext uri="{FF2B5EF4-FFF2-40B4-BE49-F238E27FC236}">
                <a16:creationId xmlns:a16="http://schemas.microsoft.com/office/drawing/2014/main" id="{C85BE747-3824-AD26-354D-275321F4C01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43D6BFB-AB2C-5A55-F0A9-C926405DB68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64869385"/>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CD971-A875-471B-7739-8BA09A2FCA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012C4-B51E-3E1B-5660-153436013507}"/>
              </a:ext>
            </a:extLst>
          </p:cNvPr>
          <p:cNvSpPr>
            <a:spLocks noGrp="1"/>
          </p:cNvSpPr>
          <p:nvPr>
            <p:ph type="title"/>
          </p:nvPr>
        </p:nvSpPr>
        <p:spPr/>
        <p:txBody>
          <a:bodyPr/>
          <a:lstStyle/>
          <a:p>
            <a:r>
              <a:rPr lang="en-US" dirty="0">
                <a:solidFill>
                  <a:schemeClr val="tx1"/>
                </a:solidFill>
              </a:rPr>
              <a:t>Motion 464 (Joint)</a:t>
            </a:r>
          </a:p>
        </p:txBody>
      </p:sp>
      <p:sp>
        <p:nvSpPr>
          <p:cNvPr id="3" name="Content Placeholder 2">
            <a:extLst>
              <a:ext uri="{FF2B5EF4-FFF2-40B4-BE49-F238E27FC236}">
                <a16:creationId xmlns:a16="http://schemas.microsoft.com/office/drawing/2014/main" id="{8F1B8AA2-899E-CF29-8076-8C7D2BA4E53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142, 143 in </a:t>
            </a:r>
            <a:r>
              <a:rPr lang="en-US" sz="1100" b="0" dirty="0">
                <a:solidFill>
                  <a:schemeClr val="tx1"/>
                </a:solidFill>
                <a:hlinkClick r:id="rId2"/>
              </a:rPr>
              <a:t>11-25/1105r1</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July 10</a:t>
            </a:r>
            <a:r>
              <a:rPr lang="en-US" sz="1200" i="1" baseline="30000" dirty="0">
                <a:solidFill>
                  <a:srgbClr val="FF0000"/>
                </a:solidFill>
              </a:rPr>
              <a:t>th</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6B84824B-6CBC-D832-9093-B809E82D79ED}"/>
              </a:ext>
            </a:extLst>
          </p:cNvPr>
          <p:cNvSpPr>
            <a:spLocks noGrp="1"/>
          </p:cNvSpPr>
          <p:nvPr>
            <p:ph type="sldNum" idx="12"/>
          </p:nvPr>
        </p:nvSpPr>
        <p:spPr/>
        <p:txBody>
          <a:bodyPr/>
          <a:lstStyle/>
          <a:p>
            <a:r>
              <a:rPr lang="en-GB"/>
              <a:t>Slide </a:t>
            </a:r>
            <a:fld id="{440F5867-744E-4AA6-B0ED-4C44D2DFBB7B}" type="slidenum">
              <a:rPr lang="en-GB" smtClean="0"/>
              <a:pPr/>
              <a:t>294</a:t>
            </a:fld>
            <a:endParaRPr lang="en-GB" dirty="0"/>
          </a:p>
        </p:txBody>
      </p:sp>
      <p:sp>
        <p:nvSpPr>
          <p:cNvPr id="5" name="Footer Placeholder 4">
            <a:extLst>
              <a:ext uri="{FF2B5EF4-FFF2-40B4-BE49-F238E27FC236}">
                <a16:creationId xmlns:a16="http://schemas.microsoft.com/office/drawing/2014/main" id="{65385BC1-6DD2-3634-DDBC-711FB1A0AF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45E1132-8713-3FA7-C2ED-EE52184E6B4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6127043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930B7-912D-8B3E-D6B9-675DD82A04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08ED51-2813-90E4-4713-02634F78FE48}"/>
              </a:ext>
            </a:extLst>
          </p:cNvPr>
          <p:cNvSpPr>
            <a:spLocks noGrp="1"/>
          </p:cNvSpPr>
          <p:nvPr>
            <p:ph type="title"/>
          </p:nvPr>
        </p:nvSpPr>
        <p:spPr/>
        <p:txBody>
          <a:bodyPr/>
          <a:lstStyle/>
          <a:p>
            <a:r>
              <a:rPr lang="en-US" dirty="0">
                <a:solidFill>
                  <a:schemeClr val="tx1"/>
                </a:solidFill>
              </a:rPr>
              <a:t>Motion 465 (MAC)</a:t>
            </a:r>
          </a:p>
        </p:txBody>
      </p:sp>
      <p:sp>
        <p:nvSpPr>
          <p:cNvPr id="3" name="Content Placeholder 2">
            <a:extLst>
              <a:ext uri="{FF2B5EF4-FFF2-40B4-BE49-F238E27FC236}">
                <a16:creationId xmlns:a16="http://schemas.microsoft.com/office/drawing/2014/main" id="{C18AB30E-89ED-4CA4-667C-AF422142B55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[44C]:</a:t>
            </a:r>
          </a:p>
          <a:p>
            <a:pPr marL="285750" indent="-285750">
              <a:buFont typeface="Arial" panose="020B0604020202020204" pitchFamily="34" charset="0"/>
              <a:buChar char="•"/>
            </a:pPr>
            <a:r>
              <a:rPr lang="en-US" sz="1100" b="0" dirty="0">
                <a:solidFill>
                  <a:schemeClr val="tx1"/>
                </a:solidFill>
              </a:rPr>
              <a:t>22, 1038, 1421, 1564, 1730, 2092, 2510, 2578, 2666, 2667, 2932, 2933, 2934, 3755, 3840 in </a:t>
            </a:r>
            <a:r>
              <a:rPr lang="en-US" sz="1100" b="0" dirty="0">
                <a:solidFill>
                  <a:schemeClr val="tx1"/>
                </a:solidFill>
                <a:hlinkClick r:id="rId2"/>
              </a:rPr>
              <a:t>11-25/0636r7</a:t>
            </a:r>
            <a:r>
              <a:rPr lang="en-US" sz="1100" b="0" dirty="0">
                <a:solidFill>
                  <a:schemeClr val="tx1"/>
                </a:solidFill>
              </a:rPr>
              <a:t> </a:t>
            </a:r>
            <a:r>
              <a:rPr lang="en-US" sz="1100" b="0" i="1" dirty="0">
                <a:solidFill>
                  <a:schemeClr val="tx1"/>
                </a:solidFill>
              </a:rPr>
              <a:t>[15 CIDs]</a:t>
            </a:r>
          </a:p>
          <a:p>
            <a:pPr marL="285750" indent="-285750">
              <a:buFont typeface="Arial" panose="020B0604020202020204" pitchFamily="34" charset="0"/>
              <a:buChar char="•"/>
            </a:pPr>
            <a:r>
              <a:rPr lang="en-US" sz="1100" b="0" dirty="0">
                <a:solidFill>
                  <a:schemeClr val="tx1"/>
                </a:solidFill>
              </a:rPr>
              <a:t>2946 762 2949 2950 2424 1736 2097 1536 2388 2394 3617 3377 2414 3616 476 3378 1503 1504 2415 1924 3379 2098 3380 719 2413 2952 1524 3402 2425 in </a:t>
            </a:r>
            <a:r>
              <a:rPr lang="en-US" sz="1100" b="0" dirty="0">
                <a:solidFill>
                  <a:schemeClr val="tx1"/>
                </a:solidFill>
                <a:hlinkClick r:id="rId3"/>
              </a:rPr>
              <a:t>11-25/908r4</a:t>
            </a:r>
            <a:r>
              <a:rPr lang="en-US" sz="1100" b="0" dirty="0">
                <a:solidFill>
                  <a:schemeClr val="tx1"/>
                </a:solidFill>
              </a:rPr>
              <a:t> </a:t>
            </a:r>
            <a:r>
              <a:rPr lang="en-US" sz="1100" b="0" i="1" dirty="0">
                <a:solidFill>
                  <a:schemeClr val="tx1"/>
                </a:solidFill>
              </a:rPr>
              <a:t>[29 CIDs]</a:t>
            </a:r>
          </a:p>
          <a:p>
            <a:pPr marL="0" indent="0"/>
            <a:r>
              <a:rPr lang="en-US" altLang="en-US" sz="1600" b="1" dirty="0"/>
              <a:t>and incorporate the text changes into the latest TGbn draft.</a:t>
            </a:r>
          </a:p>
          <a:p>
            <a:pPr marL="0" indent="0"/>
            <a:endParaRPr lang="en-US" sz="1600" dirty="0"/>
          </a:p>
          <a:p>
            <a:pPr marL="0" indent="0"/>
            <a:r>
              <a:rPr lang="en-US" sz="1600" dirty="0"/>
              <a:t>Move: George Cherian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1, on July 23, 2025</a:t>
            </a:r>
            <a:r>
              <a:rPr lang="en-US" sz="1200" i="1" dirty="0"/>
              <a:t>.</a:t>
            </a:r>
          </a:p>
        </p:txBody>
      </p:sp>
      <p:sp>
        <p:nvSpPr>
          <p:cNvPr id="4" name="Slide Number Placeholder 3">
            <a:extLst>
              <a:ext uri="{FF2B5EF4-FFF2-40B4-BE49-F238E27FC236}">
                <a16:creationId xmlns:a16="http://schemas.microsoft.com/office/drawing/2014/main" id="{2A0FB4A3-A2C7-716B-7036-C11DD955F249}"/>
              </a:ext>
            </a:extLst>
          </p:cNvPr>
          <p:cNvSpPr>
            <a:spLocks noGrp="1"/>
          </p:cNvSpPr>
          <p:nvPr>
            <p:ph type="sldNum" idx="12"/>
          </p:nvPr>
        </p:nvSpPr>
        <p:spPr/>
        <p:txBody>
          <a:bodyPr/>
          <a:lstStyle/>
          <a:p>
            <a:r>
              <a:rPr lang="en-GB"/>
              <a:t>Slide </a:t>
            </a:r>
            <a:fld id="{440F5867-744E-4AA6-B0ED-4C44D2DFBB7B}" type="slidenum">
              <a:rPr lang="en-GB" smtClean="0"/>
              <a:pPr/>
              <a:t>295</a:t>
            </a:fld>
            <a:endParaRPr lang="en-GB" dirty="0"/>
          </a:p>
        </p:txBody>
      </p:sp>
      <p:sp>
        <p:nvSpPr>
          <p:cNvPr id="5" name="Footer Placeholder 4">
            <a:extLst>
              <a:ext uri="{FF2B5EF4-FFF2-40B4-BE49-F238E27FC236}">
                <a16:creationId xmlns:a16="http://schemas.microsoft.com/office/drawing/2014/main" id="{14A68903-EA10-0EA6-3899-958BD7AB1FD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81A4EA0-3EB5-15BD-402C-FFE6C23B732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438720124"/>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345C9-8FE3-63F4-6629-4092F404D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0962-7E5D-1833-74FD-9F2D6A0F2805}"/>
              </a:ext>
            </a:extLst>
          </p:cNvPr>
          <p:cNvSpPr>
            <a:spLocks noGrp="1"/>
          </p:cNvSpPr>
          <p:nvPr>
            <p:ph type="title"/>
          </p:nvPr>
        </p:nvSpPr>
        <p:spPr/>
        <p:txBody>
          <a:bodyPr/>
          <a:lstStyle/>
          <a:p>
            <a:r>
              <a:rPr lang="en-US" dirty="0">
                <a:solidFill>
                  <a:schemeClr val="tx1"/>
                </a:solidFill>
              </a:rPr>
              <a:t>Motion 466 (PHY)</a:t>
            </a:r>
          </a:p>
        </p:txBody>
      </p:sp>
      <p:sp>
        <p:nvSpPr>
          <p:cNvPr id="3" name="Content Placeholder 2">
            <a:extLst>
              <a:ext uri="{FF2B5EF4-FFF2-40B4-BE49-F238E27FC236}">
                <a16:creationId xmlns:a16="http://schemas.microsoft.com/office/drawing/2014/main" id="{E7FAB588-D1A7-BACF-CA83-9153394851D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rPr>
              <a:t>322 in </a:t>
            </a:r>
            <a:r>
              <a:rPr lang="en-US" sz="1100" b="0" dirty="0">
                <a:solidFill>
                  <a:schemeClr val="tx1"/>
                </a:solidFill>
                <a:hlinkClick r:id="rId2"/>
              </a:rPr>
              <a:t>11-25/0892r2</a:t>
            </a:r>
            <a:r>
              <a:rPr lang="en-US" sz="1100" b="0" dirty="0">
                <a:solidFill>
                  <a:schemeClr val="tx1"/>
                </a:solidFill>
              </a:rPr>
              <a:t> &amp; 1627, 1633 in </a:t>
            </a:r>
            <a:r>
              <a:rPr lang="en-US" sz="1100" b="0" dirty="0">
                <a:solidFill>
                  <a:schemeClr val="tx1"/>
                </a:solidFill>
                <a:hlinkClick r:id="rId3"/>
              </a:rPr>
              <a:t>11-25/1120r0</a:t>
            </a:r>
            <a:r>
              <a:rPr lang="en-US" sz="1100" b="0" dirty="0">
                <a:solidFill>
                  <a:schemeClr val="tx1"/>
                </a:solidFill>
              </a:rPr>
              <a:t> </a:t>
            </a:r>
            <a:r>
              <a:rPr lang="en-US" sz="1100" b="0" i="1" dirty="0">
                <a:solidFill>
                  <a:schemeClr val="tx1"/>
                </a:solidFill>
              </a:rPr>
              <a:t>[3 CIDs]</a:t>
            </a:r>
          </a:p>
          <a:p>
            <a:pPr marL="285750" indent="-285750">
              <a:buFont typeface="Arial" panose="020B0604020202020204" pitchFamily="34" charset="0"/>
              <a:buChar char="•"/>
            </a:pPr>
            <a:r>
              <a:rPr lang="en-US" sz="1100" b="0" dirty="0">
                <a:solidFill>
                  <a:schemeClr val="tx1"/>
                </a:solidFill>
              </a:rPr>
              <a:t>82, 208, 380, 381, 382, 383, 384, 385, 386, 387, 388, 389, 390, 391, 392, 393, 394, 395, 458, 550, 1101, 1592, 2558, 3314 in </a:t>
            </a:r>
            <a:r>
              <a:rPr lang="en-US" sz="1100" b="0" dirty="0">
                <a:solidFill>
                  <a:schemeClr val="tx1"/>
                </a:solidFill>
                <a:hlinkClick r:id="rId4"/>
              </a:rPr>
              <a:t>11-25/0775r2</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360, 1204, 2339, 1497 in </a:t>
            </a:r>
            <a:r>
              <a:rPr lang="en-US" sz="1100" b="0" dirty="0">
                <a:solidFill>
                  <a:schemeClr val="tx1"/>
                </a:solidFill>
                <a:hlinkClick r:id="rId5"/>
              </a:rPr>
              <a:t>11-25/1166r2</a:t>
            </a:r>
            <a:r>
              <a:rPr lang="en-US" sz="1100" b="0" dirty="0">
                <a:solidFill>
                  <a:schemeClr val="tx1"/>
                </a:solidFill>
              </a:rPr>
              <a:t> </a:t>
            </a:r>
            <a:r>
              <a:rPr lang="en-US" sz="1100" b="0" i="1" dirty="0">
                <a:solidFill>
                  <a:schemeClr val="tx1"/>
                </a:solidFill>
              </a:rPr>
              <a:t>[4 CIDs] </a:t>
            </a:r>
          </a:p>
          <a:p>
            <a:pPr marL="285750" indent="-285750">
              <a:buFont typeface="Arial" panose="020B0604020202020204" pitchFamily="34" charset="0"/>
              <a:buChar char="•"/>
            </a:pPr>
            <a:r>
              <a:rPr lang="en-US" sz="1100" b="0" dirty="0">
                <a:solidFill>
                  <a:schemeClr val="tx1"/>
                </a:solidFill>
              </a:rPr>
              <a:t>941, 35, 440, 1955, 330, 1207, 47, 334, 335, 2349, 2351, 2035 in </a:t>
            </a:r>
            <a:r>
              <a:rPr lang="en-US" sz="1100" b="0" dirty="0">
                <a:solidFill>
                  <a:schemeClr val="tx1"/>
                </a:solidFill>
                <a:hlinkClick r:id="rId6"/>
              </a:rPr>
              <a:t>11-25/1136r1</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1330, 2553, 2255, 2256 in </a:t>
            </a:r>
            <a:r>
              <a:rPr lang="en-US" sz="1100" b="0" dirty="0">
                <a:solidFill>
                  <a:schemeClr val="tx1"/>
                </a:solidFill>
                <a:hlinkClick r:id="rId7"/>
              </a:rPr>
              <a:t>11-25/1194r1</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1, on July 23, 2025</a:t>
            </a:r>
            <a:r>
              <a:rPr lang="en-US" sz="1200" i="1" dirty="0"/>
              <a:t>.</a:t>
            </a:r>
          </a:p>
        </p:txBody>
      </p:sp>
      <p:sp>
        <p:nvSpPr>
          <p:cNvPr id="4" name="Slide Number Placeholder 3">
            <a:extLst>
              <a:ext uri="{FF2B5EF4-FFF2-40B4-BE49-F238E27FC236}">
                <a16:creationId xmlns:a16="http://schemas.microsoft.com/office/drawing/2014/main" id="{72F66138-E5EC-0396-C090-373219F4511A}"/>
              </a:ext>
            </a:extLst>
          </p:cNvPr>
          <p:cNvSpPr>
            <a:spLocks noGrp="1"/>
          </p:cNvSpPr>
          <p:nvPr>
            <p:ph type="sldNum" idx="12"/>
          </p:nvPr>
        </p:nvSpPr>
        <p:spPr/>
        <p:txBody>
          <a:bodyPr/>
          <a:lstStyle/>
          <a:p>
            <a:r>
              <a:rPr lang="en-GB"/>
              <a:t>Slide </a:t>
            </a:r>
            <a:fld id="{440F5867-744E-4AA6-B0ED-4C44D2DFBB7B}" type="slidenum">
              <a:rPr lang="en-GB" smtClean="0"/>
              <a:pPr/>
              <a:t>296</a:t>
            </a:fld>
            <a:endParaRPr lang="en-GB" dirty="0"/>
          </a:p>
        </p:txBody>
      </p:sp>
      <p:sp>
        <p:nvSpPr>
          <p:cNvPr id="5" name="Footer Placeholder 4">
            <a:extLst>
              <a:ext uri="{FF2B5EF4-FFF2-40B4-BE49-F238E27FC236}">
                <a16:creationId xmlns:a16="http://schemas.microsoft.com/office/drawing/2014/main" id="{39A2411C-4EC8-556B-624E-C31F76AD819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940593F-E5E7-AFE2-D438-83DBDB970EF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5278909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8ADA8-170C-8D85-11C2-F0771416563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C83CB9-20D6-0FAA-2BD3-EC711751ED30}"/>
              </a:ext>
            </a:extLst>
          </p:cNvPr>
          <p:cNvSpPr>
            <a:spLocks noGrp="1"/>
          </p:cNvSpPr>
          <p:nvPr>
            <p:ph type="title"/>
          </p:nvPr>
        </p:nvSpPr>
        <p:spPr/>
        <p:txBody>
          <a:bodyPr/>
          <a:lstStyle/>
          <a:p>
            <a:r>
              <a:rPr lang="en-US" dirty="0">
                <a:solidFill>
                  <a:schemeClr val="tx1"/>
                </a:solidFill>
              </a:rPr>
              <a:t>Motion 467 (PHY PDT)</a:t>
            </a:r>
          </a:p>
        </p:txBody>
      </p:sp>
      <p:sp>
        <p:nvSpPr>
          <p:cNvPr id="8" name="Content Placeholder 7">
            <a:extLst>
              <a:ext uri="{FF2B5EF4-FFF2-40B4-BE49-F238E27FC236}">
                <a16:creationId xmlns:a16="http://schemas.microsoft.com/office/drawing/2014/main" id="{57168C65-A9B8-4F57-9767-7865B8F2C786}"/>
              </a:ext>
            </a:extLst>
          </p:cNvPr>
          <p:cNvSpPr>
            <a:spLocks noGrp="1"/>
          </p:cNvSpPr>
          <p:nvPr>
            <p:ph idx="1"/>
          </p:nvPr>
        </p:nvSpPr>
        <p:spPr>
          <a:xfrm>
            <a:off x="685800" y="1981200"/>
            <a:ext cx="7770813" cy="4113213"/>
          </a:xfrm>
        </p:spPr>
        <p:txBody>
          <a:bodyPr/>
          <a:lstStyle/>
          <a:p>
            <a:r>
              <a:rPr lang="en-US" sz="1600" dirty="0"/>
              <a:t>Move to insert the following in page 319 line 54 of the latest TGbn draft:</a:t>
            </a:r>
          </a:p>
          <a:p>
            <a:pPr>
              <a:buFont typeface="Arial" panose="020B0604020202020204" pitchFamily="34" charset="0"/>
              <a:buChar char="•"/>
            </a:pPr>
            <a:r>
              <a:rPr lang="en-US" sz="1400" b="0" dirty="0"/>
              <a:t>A Co-BF AP shall be capable of being a sync-reference or a sync-follower. Co-BF APs’ sync-reference and sync-follower roles are determined when a Co-BF MAPC agreement is established using procedures described in Clause 37.13.1.3.2 (MAPC agreement establishment). The sync-reference and sync-follower roles can be changed when a Co-BF MAPC agreement is updated using procedure described in Clause 37.13.1.3.3 (MAPC agreement update).</a:t>
            </a:r>
          </a:p>
          <a:p>
            <a:pPr marL="0" indent="0"/>
            <a:endParaRPr lang="en-US" sz="1600" dirty="0"/>
          </a:p>
          <a:p>
            <a:r>
              <a:rPr lang="en-US" sz="1600" dirty="0"/>
              <a:t>Move: Julia Feng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docs:[25/1129r1].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2799CF-64D0-3460-D12B-20405DA3A2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297</a:t>
            </a:fld>
            <a:endParaRPr lang="en-GB"/>
          </a:p>
        </p:txBody>
      </p:sp>
      <p:sp>
        <p:nvSpPr>
          <p:cNvPr id="5" name="Footer Placeholder 4">
            <a:extLst>
              <a:ext uri="{FF2B5EF4-FFF2-40B4-BE49-F238E27FC236}">
                <a16:creationId xmlns:a16="http://schemas.microsoft.com/office/drawing/2014/main" id="{C3241B0D-49D6-D2A8-0CD4-B066F255182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8688473-BD35-5E4A-97C5-B88AA2F5A557}"/>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542508290"/>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FB7E2-DAF0-0E55-4580-8ABCA7ECBA8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33051E-CC9E-5C13-920D-187BD0FD7655}"/>
              </a:ext>
            </a:extLst>
          </p:cNvPr>
          <p:cNvSpPr>
            <a:spLocks noGrp="1"/>
          </p:cNvSpPr>
          <p:nvPr>
            <p:ph type="title"/>
          </p:nvPr>
        </p:nvSpPr>
        <p:spPr/>
        <p:txBody>
          <a:bodyPr/>
          <a:lstStyle/>
          <a:p>
            <a:r>
              <a:rPr lang="en-US" dirty="0">
                <a:solidFill>
                  <a:schemeClr val="tx1"/>
                </a:solidFill>
              </a:rPr>
              <a:t>Motion 468 (PHY PDT)</a:t>
            </a:r>
          </a:p>
        </p:txBody>
      </p:sp>
      <p:sp>
        <p:nvSpPr>
          <p:cNvPr id="8" name="Content Placeholder 7">
            <a:extLst>
              <a:ext uri="{FF2B5EF4-FFF2-40B4-BE49-F238E27FC236}">
                <a16:creationId xmlns:a16="http://schemas.microsoft.com/office/drawing/2014/main" id="{81FDBE15-BF32-34DC-179B-952CBC9B67FA}"/>
              </a:ext>
            </a:extLst>
          </p:cNvPr>
          <p:cNvSpPr>
            <a:spLocks noGrp="1"/>
          </p:cNvSpPr>
          <p:nvPr>
            <p:ph idx="1"/>
          </p:nvPr>
        </p:nvSpPr>
        <p:spPr>
          <a:xfrm>
            <a:off x="685800" y="1981200"/>
            <a:ext cx="7770813" cy="4113213"/>
          </a:xfrm>
        </p:spPr>
        <p:txBody>
          <a:bodyPr/>
          <a:lstStyle/>
          <a:p>
            <a:r>
              <a:rPr lang="en-US" sz="1600" dirty="0"/>
              <a:t>Move to insert the following in page 128 line 4 (in 37.12.3 (Rules for UHR Co-BF sounding protocol sequences) of the latest TGbn draft:</a:t>
            </a:r>
          </a:p>
          <a:p>
            <a:pPr>
              <a:buFont typeface="Arial" panose="020B0604020202020204" pitchFamily="34" charset="0"/>
              <a:buChar char="•"/>
            </a:pPr>
            <a:r>
              <a:rPr lang="en-US" sz="1400" b="0" dirty="0"/>
              <a:t>In a UHR Co-BF sounding sequence, the Starting Spatial Streams field in the UHR NDP Announcement shall be set to 0 in a UHR Co-BF sequential NDP sounding sequence and set to 1 in a UHR Co-BF joint NDP sounding sequence.</a:t>
            </a:r>
          </a:p>
          <a:p>
            <a:pPr marL="0" indent="0"/>
            <a:endParaRPr lang="en-US" sz="1600" dirty="0"/>
          </a:p>
          <a:p>
            <a:r>
              <a:rPr lang="en-US" sz="1600" dirty="0"/>
              <a:t>Move: You-Wei Chen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docs:[25-1191r1].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5CF7CB-FDC6-B8EA-73FB-E8E4C03AF1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298</a:t>
            </a:fld>
            <a:endParaRPr lang="en-GB"/>
          </a:p>
        </p:txBody>
      </p:sp>
      <p:sp>
        <p:nvSpPr>
          <p:cNvPr id="5" name="Footer Placeholder 4">
            <a:extLst>
              <a:ext uri="{FF2B5EF4-FFF2-40B4-BE49-F238E27FC236}">
                <a16:creationId xmlns:a16="http://schemas.microsoft.com/office/drawing/2014/main" id="{B6A76102-4015-5CE3-4278-926C7C658F2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3669E3C-5D36-4993-D5B8-4CE7E1920B1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922087346"/>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AB4A6-8A40-8FF3-CB6B-E5817F95008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AD1C311-05C7-4BA1-51E5-9AC6E1894793}"/>
              </a:ext>
            </a:extLst>
          </p:cNvPr>
          <p:cNvSpPr>
            <a:spLocks noGrp="1"/>
          </p:cNvSpPr>
          <p:nvPr>
            <p:ph type="title"/>
          </p:nvPr>
        </p:nvSpPr>
        <p:spPr/>
        <p:txBody>
          <a:bodyPr/>
          <a:lstStyle/>
          <a:p>
            <a:r>
              <a:rPr lang="en-US" dirty="0">
                <a:solidFill>
                  <a:schemeClr val="tx1"/>
                </a:solidFill>
              </a:rPr>
              <a:t>Motion 469 (PHY)</a:t>
            </a:r>
          </a:p>
        </p:txBody>
      </p:sp>
      <p:sp>
        <p:nvSpPr>
          <p:cNvPr id="8" name="Content Placeholder 7">
            <a:extLst>
              <a:ext uri="{FF2B5EF4-FFF2-40B4-BE49-F238E27FC236}">
                <a16:creationId xmlns:a16="http://schemas.microsoft.com/office/drawing/2014/main" id="{D371E366-ED86-4967-3614-EFF45F6332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user information in the Sync frame and in the UHR-SIG of </a:t>
            </a:r>
            <a:r>
              <a:rPr lang="en-US" sz="1600" b="0" dirty="0" err="1"/>
              <a:t>CoBF</a:t>
            </a:r>
            <a:r>
              <a:rPr lang="en-US" sz="1600" b="0" dirty="0"/>
              <a:t> DL PPDU corresponds to all the users that were listed, in the Invite as well as the Response frames</a:t>
            </a:r>
          </a:p>
          <a:p>
            <a:pPr lvl="1">
              <a:buFont typeface="Arial" panose="020B0604020202020204" pitchFamily="34" charset="0"/>
              <a:buChar char="•"/>
            </a:pPr>
            <a:r>
              <a:rPr lang="en-US" sz="1200" b="0" dirty="0" err="1"/>
              <a:t>Nss</a:t>
            </a:r>
            <a:r>
              <a:rPr lang="en-US" sz="1200" b="0" dirty="0"/>
              <a:t> for each user in the Invite/Response frame and the corresponding number of spatial streams for the same user interpreted from the spatial configuration in the Sync frame is consistent, i.e., the spatial stream allocation does not change.</a:t>
            </a:r>
          </a:p>
          <a:p>
            <a:pPr lvl="1">
              <a:buFont typeface="Arial" panose="020B0604020202020204" pitchFamily="34" charset="0"/>
              <a:buChar char="•"/>
            </a:pPr>
            <a:r>
              <a:rPr lang="en-US" sz="1200" b="0" dirty="0"/>
              <a:t>The MCS and 2xLDPC bits for each user in the Sync frame should be consistent with those in the Response frame</a:t>
            </a:r>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docs:[25/1186r2, 25/1191r1].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40EA6D-2FBC-37E5-116D-12E23376E0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299</a:t>
            </a:fld>
            <a:endParaRPr lang="en-GB"/>
          </a:p>
        </p:txBody>
      </p:sp>
      <p:sp>
        <p:nvSpPr>
          <p:cNvPr id="5" name="Footer Placeholder 4">
            <a:extLst>
              <a:ext uri="{FF2B5EF4-FFF2-40B4-BE49-F238E27FC236}">
                <a16:creationId xmlns:a16="http://schemas.microsoft.com/office/drawing/2014/main" id="{09AFCFAB-5B92-6F2D-8064-9E70BAFB9B0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95930FB-114B-441D-510D-DC488DC2182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65771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85E4F-5EC6-B6B3-0C2C-96EBBB31CA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FA7E6C-1226-49FA-CB97-28E05198CC52}"/>
              </a:ext>
            </a:extLst>
          </p:cNvPr>
          <p:cNvSpPr>
            <a:spLocks noGrp="1"/>
          </p:cNvSpPr>
          <p:nvPr>
            <p:ph type="title"/>
          </p:nvPr>
        </p:nvSpPr>
        <p:spPr/>
        <p:txBody>
          <a:bodyPr/>
          <a:lstStyle/>
          <a:p>
            <a:r>
              <a:rPr lang="en-US" dirty="0">
                <a:solidFill>
                  <a:schemeClr val="tx1"/>
                </a:solidFill>
              </a:rPr>
              <a:t>Motion 470 (MAC)</a:t>
            </a:r>
          </a:p>
        </p:txBody>
      </p:sp>
      <p:sp>
        <p:nvSpPr>
          <p:cNvPr id="3" name="Content Placeholder 2">
            <a:extLst>
              <a:ext uri="{FF2B5EF4-FFF2-40B4-BE49-F238E27FC236}">
                <a16:creationId xmlns:a16="http://schemas.microsoft.com/office/drawing/2014/main" id="{03601E6F-679A-EFE6-6DED-C997E70FC3B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(100C):</a:t>
            </a:r>
          </a:p>
          <a:p>
            <a:pPr marL="285750" indent="-285750">
              <a:buFont typeface="Arial" panose="020B0604020202020204" pitchFamily="34" charset="0"/>
              <a:buChar char="•"/>
            </a:pPr>
            <a:r>
              <a:rPr lang="en-US" sz="1100" b="0" dirty="0">
                <a:solidFill>
                  <a:schemeClr val="tx1"/>
                </a:solidFill>
              </a:rPr>
              <a:t>1288, </a:t>
            </a:r>
            <a:r>
              <a:rPr lang="en-US" sz="1100" b="0" strike="sngStrike" dirty="0">
                <a:solidFill>
                  <a:srgbClr val="FF0000"/>
                </a:solidFill>
              </a:rPr>
              <a:t>1596,</a:t>
            </a:r>
            <a:r>
              <a:rPr lang="en-US" sz="1100" b="0" dirty="0">
                <a:solidFill>
                  <a:schemeClr val="tx1"/>
                </a:solidFill>
              </a:rPr>
              <a:t> 2218, 3394, 3089, 3430, 426, 726, 754, 801, 1068, 1289, 1290, 1555, 2406, 2607, 3702, 660, 727, 802, 2158, 3395, 2159, 3088, 427, 428, 728, 729, 755, 1556, 1557, 2160, 2161, 2407, 2608, 3429, 3087, 1558, 1291, 2498, 2609, 3662, 3768, 1292, 3090, 1559, 2610, 3767, 3092, 512, 3093, 1294, 2611, 2682, 2455, 2499, 2612, 3396, 3397, 1295, 1296, 1297, 1298, 1299, 1300, 1301, 1302, 1560, 3191, 730, 877, 2613, 3398, 3663, 3095, 3094, 1303, 1304, 1305, 1306, </a:t>
            </a:r>
            <a:r>
              <a:rPr lang="en-US" sz="1100" b="0" strike="sngStrike" dirty="0">
                <a:solidFill>
                  <a:srgbClr val="FF0000"/>
                </a:solidFill>
              </a:rPr>
              <a:t>269, </a:t>
            </a:r>
            <a:r>
              <a:rPr lang="en-US" sz="1100" b="0" dirty="0">
                <a:solidFill>
                  <a:schemeClr val="tx1"/>
                </a:solidFill>
              </a:rPr>
              <a:t>2500, 3666 in </a:t>
            </a:r>
            <a:r>
              <a:rPr lang="en-US" sz="1100" b="0" dirty="0">
                <a:solidFill>
                  <a:schemeClr val="tx1"/>
                </a:solidFill>
                <a:hlinkClick r:id="rId2"/>
              </a:rPr>
              <a:t>11-25/0508r5</a:t>
            </a:r>
            <a:r>
              <a:rPr lang="en-US" sz="1100" b="0" dirty="0">
                <a:solidFill>
                  <a:schemeClr val="tx1"/>
                </a:solidFill>
              </a:rPr>
              <a:t> </a:t>
            </a:r>
            <a:r>
              <a:rPr lang="en-US" sz="1100" b="0" i="1" dirty="0">
                <a:solidFill>
                  <a:schemeClr val="tx1"/>
                </a:solidFill>
              </a:rPr>
              <a:t>[86 CIDs]</a:t>
            </a:r>
          </a:p>
          <a:p>
            <a:pPr marL="285750" indent="-285750">
              <a:buFont typeface="Arial" panose="020B0604020202020204" pitchFamily="34" charset="0"/>
              <a:buChar char="•"/>
            </a:pPr>
            <a:r>
              <a:rPr lang="en-US" sz="1100" b="0" dirty="0">
                <a:solidFill>
                  <a:schemeClr val="tx1"/>
                </a:solidFill>
              </a:rPr>
              <a:t>899, 2409, 3612,  2643,  2939, 1040, 771, 2647, 2675, 3614 in </a:t>
            </a:r>
            <a:r>
              <a:rPr lang="en-US" sz="1100" b="0" dirty="0">
                <a:solidFill>
                  <a:schemeClr val="tx1"/>
                </a:solidFill>
                <a:hlinkClick r:id="rId3"/>
              </a:rPr>
              <a:t>11-25/1090r3</a:t>
            </a:r>
            <a:r>
              <a:rPr lang="en-US" sz="1100" b="0" dirty="0">
                <a:solidFill>
                  <a:schemeClr val="tx1"/>
                </a:solidFill>
              </a:rPr>
              <a:t> </a:t>
            </a:r>
            <a:r>
              <a:rPr lang="en-US" sz="1100" b="0" i="1" dirty="0">
                <a:solidFill>
                  <a:schemeClr val="tx1"/>
                </a:solidFill>
              </a:rPr>
              <a:t>[10 CIDs]</a:t>
            </a:r>
          </a:p>
          <a:p>
            <a:pPr marL="285750" indent="-285750">
              <a:buFont typeface="Arial" panose="020B0604020202020204" pitchFamily="34" charset="0"/>
              <a:buChar char="•"/>
            </a:pPr>
            <a:r>
              <a:rPr lang="en-US" sz="1100" b="0" dirty="0">
                <a:solidFill>
                  <a:schemeClr val="tx1"/>
                </a:solidFill>
              </a:rPr>
              <a:t>2848, 3026, 3071 in </a:t>
            </a:r>
            <a:r>
              <a:rPr lang="en-US" sz="1100" b="0" dirty="0">
                <a:solidFill>
                  <a:schemeClr val="tx1"/>
                </a:solidFill>
                <a:hlinkClick r:id="rId4"/>
              </a:rPr>
              <a:t>25/0888r2</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George Cherian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2, on July 24, 2025</a:t>
            </a:r>
            <a:r>
              <a:rPr lang="en-US" sz="1200" i="1" dirty="0"/>
              <a:t>.</a:t>
            </a:r>
          </a:p>
        </p:txBody>
      </p:sp>
      <p:sp>
        <p:nvSpPr>
          <p:cNvPr id="4" name="Slide Number Placeholder 3">
            <a:extLst>
              <a:ext uri="{FF2B5EF4-FFF2-40B4-BE49-F238E27FC236}">
                <a16:creationId xmlns:a16="http://schemas.microsoft.com/office/drawing/2014/main" id="{179444FC-77FE-3F23-3365-71F69D673F24}"/>
              </a:ext>
            </a:extLst>
          </p:cNvPr>
          <p:cNvSpPr>
            <a:spLocks noGrp="1"/>
          </p:cNvSpPr>
          <p:nvPr>
            <p:ph type="sldNum" idx="12"/>
          </p:nvPr>
        </p:nvSpPr>
        <p:spPr/>
        <p:txBody>
          <a:bodyPr/>
          <a:lstStyle/>
          <a:p>
            <a:r>
              <a:rPr lang="en-GB"/>
              <a:t>Slide </a:t>
            </a:r>
            <a:fld id="{440F5867-744E-4AA6-B0ED-4C44D2DFBB7B}" type="slidenum">
              <a:rPr lang="en-GB" smtClean="0"/>
              <a:pPr/>
              <a:t>300</a:t>
            </a:fld>
            <a:endParaRPr lang="en-GB" dirty="0"/>
          </a:p>
        </p:txBody>
      </p:sp>
      <p:sp>
        <p:nvSpPr>
          <p:cNvPr id="5" name="Footer Placeholder 4">
            <a:extLst>
              <a:ext uri="{FF2B5EF4-FFF2-40B4-BE49-F238E27FC236}">
                <a16:creationId xmlns:a16="http://schemas.microsoft.com/office/drawing/2014/main" id="{81A332DD-7630-C93A-0A52-DA80C5E1AC4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F8D6542-E561-B104-211F-9CE8CE71BEFE}"/>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35538495"/>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B8977-D5C6-1089-92E8-77C2652EED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E74BAE-5E58-2058-E5FE-66D03362570B}"/>
              </a:ext>
            </a:extLst>
          </p:cNvPr>
          <p:cNvSpPr>
            <a:spLocks noGrp="1"/>
          </p:cNvSpPr>
          <p:nvPr>
            <p:ph type="title"/>
          </p:nvPr>
        </p:nvSpPr>
        <p:spPr/>
        <p:txBody>
          <a:bodyPr/>
          <a:lstStyle/>
          <a:p>
            <a:r>
              <a:rPr lang="en-US" dirty="0">
                <a:solidFill>
                  <a:schemeClr val="tx1"/>
                </a:solidFill>
              </a:rPr>
              <a:t>Motion 471 (PHY)</a:t>
            </a:r>
          </a:p>
        </p:txBody>
      </p:sp>
      <p:sp>
        <p:nvSpPr>
          <p:cNvPr id="3" name="Content Placeholder 2">
            <a:extLst>
              <a:ext uri="{FF2B5EF4-FFF2-40B4-BE49-F238E27FC236}">
                <a16:creationId xmlns:a16="http://schemas.microsoft.com/office/drawing/2014/main" id="{3F739A53-1A86-8BB8-6E9D-BE3A3861703C}"/>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(3C):</a:t>
            </a:r>
          </a:p>
          <a:p>
            <a:pPr marL="285750" indent="-285750">
              <a:buFont typeface="Arial" panose="020B0604020202020204" pitchFamily="34" charset="0"/>
              <a:buChar char="•"/>
            </a:pPr>
            <a:r>
              <a:rPr lang="en-US" sz="1100" b="0" dirty="0">
                <a:solidFill>
                  <a:schemeClr val="tx1"/>
                </a:solidFill>
              </a:rPr>
              <a:t>3520, 3521, 3522 in </a:t>
            </a:r>
            <a:r>
              <a:rPr lang="en-US" sz="1100" b="0" dirty="0">
                <a:solidFill>
                  <a:schemeClr val="tx1"/>
                </a:solidFill>
                <a:hlinkClick r:id="rId2"/>
              </a:rPr>
              <a:t>11-25/1283r0</a:t>
            </a:r>
            <a:r>
              <a:rPr lang="en-US" sz="1100" b="0" dirty="0">
                <a:solidFill>
                  <a:schemeClr val="tx1"/>
                </a:solidFill>
              </a:rPr>
              <a:t> [3 CIDs]</a:t>
            </a: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2, on July 24, 2025</a:t>
            </a:r>
            <a:r>
              <a:rPr lang="en-US" sz="1200" i="1" dirty="0"/>
              <a:t>.</a:t>
            </a:r>
          </a:p>
        </p:txBody>
      </p:sp>
      <p:sp>
        <p:nvSpPr>
          <p:cNvPr id="4" name="Slide Number Placeholder 3">
            <a:extLst>
              <a:ext uri="{FF2B5EF4-FFF2-40B4-BE49-F238E27FC236}">
                <a16:creationId xmlns:a16="http://schemas.microsoft.com/office/drawing/2014/main" id="{A88CF1B3-5CE4-E7E0-5D97-9B29081AAC00}"/>
              </a:ext>
            </a:extLst>
          </p:cNvPr>
          <p:cNvSpPr>
            <a:spLocks noGrp="1"/>
          </p:cNvSpPr>
          <p:nvPr>
            <p:ph type="sldNum" idx="12"/>
          </p:nvPr>
        </p:nvSpPr>
        <p:spPr/>
        <p:txBody>
          <a:bodyPr/>
          <a:lstStyle/>
          <a:p>
            <a:r>
              <a:rPr lang="en-GB"/>
              <a:t>Slide </a:t>
            </a:r>
            <a:fld id="{440F5867-744E-4AA6-B0ED-4C44D2DFBB7B}" type="slidenum">
              <a:rPr lang="en-GB" smtClean="0"/>
              <a:pPr/>
              <a:t>301</a:t>
            </a:fld>
            <a:endParaRPr lang="en-GB" dirty="0"/>
          </a:p>
        </p:txBody>
      </p:sp>
      <p:sp>
        <p:nvSpPr>
          <p:cNvPr id="5" name="Footer Placeholder 4">
            <a:extLst>
              <a:ext uri="{FF2B5EF4-FFF2-40B4-BE49-F238E27FC236}">
                <a16:creationId xmlns:a16="http://schemas.microsoft.com/office/drawing/2014/main" id="{6E5BD6A7-F08B-07BE-A2E6-CB374347A6A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21532E1-D3F2-12F2-274A-56CE5F707FE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77757995"/>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C2778-CA64-6D28-A943-FC34BE98CB1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607F08-EA99-1FCC-749F-28955B0D5B18}"/>
              </a:ext>
            </a:extLst>
          </p:cNvPr>
          <p:cNvSpPr>
            <a:spLocks noGrp="1"/>
          </p:cNvSpPr>
          <p:nvPr>
            <p:ph type="title"/>
          </p:nvPr>
        </p:nvSpPr>
        <p:spPr/>
        <p:txBody>
          <a:bodyPr/>
          <a:lstStyle/>
          <a:p>
            <a:r>
              <a:rPr lang="en-US" dirty="0">
                <a:solidFill>
                  <a:schemeClr val="tx1"/>
                </a:solidFill>
              </a:rPr>
              <a:t>Motion 472 (PHY SFD)</a:t>
            </a:r>
          </a:p>
        </p:txBody>
      </p:sp>
      <p:sp>
        <p:nvSpPr>
          <p:cNvPr id="8" name="Content Placeholder 7">
            <a:extLst>
              <a:ext uri="{FF2B5EF4-FFF2-40B4-BE49-F238E27FC236}">
                <a16:creationId xmlns:a16="http://schemas.microsoft.com/office/drawing/2014/main" id="{F8B444B5-2740-7FFF-5A31-01FE5F7A3B7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When Co-SR Invite frame indicates 2x LTF type and indicates the intended number of LTF symbols in Co-SR Invite frame, then in the Co-SR Response frame, AP2 could reject the invitation due to the number of LTF limitation.</a:t>
            </a:r>
          </a:p>
          <a:p>
            <a:pPr lvl="1">
              <a:buFont typeface="Arial" panose="020B0604020202020204" pitchFamily="34" charset="0"/>
              <a:buChar char="•"/>
            </a:pPr>
            <a:r>
              <a:rPr lang="en-US" sz="1400" dirty="0"/>
              <a:t>The existence of a rejection reason in the CO-SR Response frame is TBD and if a rejection reason field is adopted in TGbn, the presence of a specific rejection reason for LTF limitation is also TBD</a:t>
            </a:r>
          </a:p>
          <a:p>
            <a:endParaRPr lang="en-US" sz="1600" dirty="0"/>
          </a:p>
          <a:p>
            <a:endParaRPr lang="en-US" sz="1600" dirty="0"/>
          </a:p>
          <a:p>
            <a:endParaRPr lang="en-US" sz="1600" dirty="0"/>
          </a:p>
          <a:p>
            <a:r>
              <a:rPr lang="en-US" sz="1600" dirty="0"/>
              <a:t>Move: Ross J. Yu					Second: Mahmoud Hasabelnaby</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docs:[11-25/1182r1].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6C43BD-6CCF-45A6-FF3D-099DB02F11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302</a:t>
            </a:fld>
            <a:endParaRPr lang="en-GB"/>
          </a:p>
        </p:txBody>
      </p:sp>
      <p:sp>
        <p:nvSpPr>
          <p:cNvPr id="5" name="Footer Placeholder 4">
            <a:extLst>
              <a:ext uri="{FF2B5EF4-FFF2-40B4-BE49-F238E27FC236}">
                <a16:creationId xmlns:a16="http://schemas.microsoft.com/office/drawing/2014/main" id="{AD41EB74-1C54-A0A3-1B18-5669D6AFFE8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223324A-5716-51CB-9BC6-286158ACCA6A}"/>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0766328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57C02-D695-6275-B347-4661908045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568E0D-E45A-1E52-9854-784FC4A785EE}"/>
              </a:ext>
            </a:extLst>
          </p:cNvPr>
          <p:cNvSpPr>
            <a:spLocks noGrp="1"/>
          </p:cNvSpPr>
          <p:nvPr>
            <p:ph type="title"/>
          </p:nvPr>
        </p:nvSpPr>
        <p:spPr/>
        <p:txBody>
          <a:bodyPr/>
          <a:lstStyle/>
          <a:p>
            <a:r>
              <a:rPr lang="en-US" dirty="0">
                <a:solidFill>
                  <a:schemeClr val="tx1"/>
                </a:solidFill>
              </a:rPr>
              <a:t>Motion 473 (PHY)</a:t>
            </a:r>
          </a:p>
        </p:txBody>
      </p:sp>
      <p:sp>
        <p:nvSpPr>
          <p:cNvPr id="8" name="Content Placeholder 7">
            <a:extLst>
              <a:ext uri="{FF2B5EF4-FFF2-40B4-BE49-F238E27FC236}">
                <a16:creationId xmlns:a16="http://schemas.microsoft.com/office/drawing/2014/main" id="{E2EDFEE6-D36F-C4B2-52FB-89C475951988}"/>
              </a:ext>
            </a:extLst>
          </p:cNvPr>
          <p:cNvSpPr>
            <a:spLocks noGrp="1"/>
          </p:cNvSpPr>
          <p:nvPr>
            <p:ph idx="1"/>
          </p:nvPr>
        </p:nvSpPr>
        <p:spPr>
          <a:xfrm>
            <a:off x="685800" y="1981200"/>
            <a:ext cx="7770813" cy="4494213"/>
          </a:xfrm>
        </p:spPr>
        <p:txBody>
          <a:bodyPr/>
          <a:lstStyle/>
          <a:p>
            <a:r>
              <a:rPr lang="en-US" sz="1600" dirty="0">
                <a:solidFill>
                  <a:schemeClr val="tx1"/>
                </a:solidFill>
              </a:rPr>
              <a:t>Move to insert in page 290 line 22 of D0.3 (within section 38.3.15.11.1) the following:</a:t>
            </a:r>
          </a:p>
          <a:p>
            <a:pPr>
              <a:buFont typeface="Arial" panose="020B0604020202020204" pitchFamily="34" charset="0"/>
              <a:buChar char="•"/>
            </a:pPr>
            <a:r>
              <a:rPr lang="en-US" sz="1400" b="0" dirty="0">
                <a:solidFill>
                  <a:schemeClr val="tx1"/>
                </a:solidFill>
              </a:rPr>
              <a:t>In an OFDMA UHR MU PPDU using MU-MIMO in at least one RU or MRU, the total number of UHR-LTF symbols shall be chosen from the set {2, 4, 8}.</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11-25/1315r1]. SP result: No objection.</a:t>
            </a:r>
          </a:p>
          <a:p>
            <a:r>
              <a:rPr lang="en-US" sz="1200" b="0" i="1" dirty="0">
                <a:solidFill>
                  <a:srgbClr val="FF0000"/>
                </a:solidFill>
              </a:rPr>
              <a:t>Note: Originally the motion referred to an SP that was adding to the SFD and then amended to add directly to the draft</a:t>
            </a:r>
          </a:p>
          <a:p>
            <a:r>
              <a:rPr lang="en-US" sz="1600" dirty="0"/>
              <a:t> </a:t>
            </a:r>
          </a:p>
        </p:txBody>
      </p:sp>
      <p:sp>
        <p:nvSpPr>
          <p:cNvPr id="6" name="Slide Number Placeholder 5">
            <a:extLst>
              <a:ext uri="{FF2B5EF4-FFF2-40B4-BE49-F238E27FC236}">
                <a16:creationId xmlns:a16="http://schemas.microsoft.com/office/drawing/2014/main" id="{7AAAB4C3-A9DE-B798-D010-C3EAAD463A9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303</a:t>
            </a:fld>
            <a:endParaRPr lang="en-GB"/>
          </a:p>
        </p:txBody>
      </p:sp>
      <p:sp>
        <p:nvSpPr>
          <p:cNvPr id="5" name="Footer Placeholder 4">
            <a:extLst>
              <a:ext uri="{FF2B5EF4-FFF2-40B4-BE49-F238E27FC236}">
                <a16:creationId xmlns:a16="http://schemas.microsoft.com/office/drawing/2014/main" id="{5F44E5C7-B341-9F02-68C4-E3F431B5D09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063FA0A-B0AF-9021-92E2-A4CEABC3393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9322350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34A5A-368B-B185-262E-DD9BAE9B6EA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EF6B62-D342-E3EE-857D-8C2B7EB794FB}"/>
              </a:ext>
            </a:extLst>
          </p:cNvPr>
          <p:cNvSpPr>
            <a:spLocks noGrp="1"/>
          </p:cNvSpPr>
          <p:nvPr>
            <p:ph type="title"/>
          </p:nvPr>
        </p:nvSpPr>
        <p:spPr/>
        <p:txBody>
          <a:bodyPr/>
          <a:lstStyle/>
          <a:p>
            <a:r>
              <a:rPr lang="en-US" dirty="0">
                <a:solidFill>
                  <a:schemeClr val="tx1"/>
                </a:solidFill>
              </a:rPr>
              <a:t>Motion 474 (PHY SFD)</a:t>
            </a:r>
          </a:p>
        </p:txBody>
      </p:sp>
      <p:sp>
        <p:nvSpPr>
          <p:cNvPr id="8" name="Content Placeholder 7">
            <a:extLst>
              <a:ext uri="{FF2B5EF4-FFF2-40B4-BE49-F238E27FC236}">
                <a16:creationId xmlns:a16="http://schemas.microsoft.com/office/drawing/2014/main" id="{92F76D78-57B5-6155-8D5E-D7EEC68566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“LDPC Extra Symbol Segment is fixed to 1” for all </a:t>
            </a:r>
            <a:r>
              <a:rPr lang="en-US" sz="1400" dirty="0" err="1"/>
              <a:t>CoSR</a:t>
            </a:r>
            <a:r>
              <a:rPr lang="en-US" sz="1400" dirty="0"/>
              <a:t> modes transmissions that use LDPC</a:t>
            </a:r>
          </a:p>
          <a:p>
            <a:endParaRPr lang="en-US" sz="1600" dirty="0"/>
          </a:p>
          <a:p>
            <a:endParaRPr lang="en-US" sz="1600" dirty="0"/>
          </a:p>
          <a:p>
            <a:endParaRPr lang="en-US" sz="1600" dirty="0"/>
          </a:p>
          <a:p>
            <a:r>
              <a:rPr lang="en-US" sz="1600" dirty="0"/>
              <a:t>Move: Ron Porat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86271B8-F329-0312-81BD-A5C85408B4F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304</a:t>
            </a:fld>
            <a:endParaRPr lang="en-GB"/>
          </a:p>
        </p:txBody>
      </p:sp>
      <p:sp>
        <p:nvSpPr>
          <p:cNvPr id="5" name="Footer Placeholder 4">
            <a:extLst>
              <a:ext uri="{FF2B5EF4-FFF2-40B4-BE49-F238E27FC236}">
                <a16:creationId xmlns:a16="http://schemas.microsoft.com/office/drawing/2014/main" id="{10631B4B-0D3B-92FD-F192-3211EB9C94B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A6F8BA0-7DDA-9220-E9BF-82E29606916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444851234"/>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1E039-1AE7-D218-7AA3-84A9D220CC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757B254-447F-2A90-C26D-CEAC4804C954}"/>
              </a:ext>
            </a:extLst>
          </p:cNvPr>
          <p:cNvSpPr>
            <a:spLocks noGrp="1"/>
          </p:cNvSpPr>
          <p:nvPr>
            <p:ph type="title"/>
          </p:nvPr>
        </p:nvSpPr>
        <p:spPr/>
        <p:txBody>
          <a:bodyPr/>
          <a:lstStyle/>
          <a:p>
            <a:r>
              <a:rPr lang="en-US" dirty="0">
                <a:solidFill>
                  <a:schemeClr val="tx1"/>
                </a:solidFill>
              </a:rPr>
              <a:t>Motion 475 (PHY)</a:t>
            </a:r>
          </a:p>
        </p:txBody>
      </p:sp>
      <p:sp>
        <p:nvSpPr>
          <p:cNvPr id="8" name="Content Placeholder 7">
            <a:extLst>
              <a:ext uri="{FF2B5EF4-FFF2-40B4-BE49-F238E27FC236}">
                <a16:creationId xmlns:a16="http://schemas.microsoft.com/office/drawing/2014/main" id="{054E1FDF-3AF2-916F-6C32-68C79176BA59}"/>
              </a:ext>
            </a:extLst>
          </p:cNvPr>
          <p:cNvSpPr>
            <a:spLocks noGrp="1"/>
          </p:cNvSpPr>
          <p:nvPr>
            <p:ph idx="1"/>
          </p:nvPr>
        </p:nvSpPr>
        <p:spPr>
          <a:xfrm>
            <a:off x="685800" y="1981200"/>
            <a:ext cx="7770813" cy="4494213"/>
          </a:xfrm>
        </p:spPr>
        <p:txBody>
          <a:bodyPr/>
          <a:lstStyle/>
          <a:p>
            <a:r>
              <a:rPr lang="en-US" sz="1600" dirty="0"/>
              <a:t>Move to modify the spec text in D0.3 (page 312, line14) as follows (changes highlighted </a:t>
            </a:r>
            <a:r>
              <a:rPr lang="en-US" sz="1600" dirty="0">
                <a:highlight>
                  <a:srgbClr val="FFFF00"/>
                </a:highlight>
              </a:rPr>
              <a:t>in yellow</a:t>
            </a:r>
            <a:r>
              <a:rPr lang="en-US" sz="1600" dirty="0"/>
              <a:t>):</a:t>
            </a:r>
          </a:p>
          <a:p>
            <a:pPr>
              <a:buFont typeface="Arial" panose="020B0604020202020204" pitchFamily="34" charset="0"/>
              <a:buChar char="•"/>
            </a:pPr>
            <a:r>
              <a:rPr lang="en-US" sz="1600" b="0" dirty="0"/>
              <a:t>For a </a:t>
            </a:r>
            <a:r>
              <a:rPr lang="en-US" sz="1600" b="0" strike="sngStrike" dirty="0">
                <a:highlight>
                  <a:srgbClr val="FFFF00"/>
                </a:highlight>
              </a:rPr>
              <a:t>UHR MU </a:t>
            </a:r>
            <a:r>
              <a:rPr lang="en-US" sz="1600" b="0" dirty="0"/>
              <a:t>PPDU with </a:t>
            </a:r>
            <a:r>
              <a:rPr lang="en-US" sz="1600" b="0" strike="sngStrike" dirty="0">
                <a:highlight>
                  <a:srgbClr val="FFFF00"/>
                </a:highlight>
              </a:rPr>
              <a:t>the</a:t>
            </a:r>
            <a:r>
              <a:rPr lang="en-US" sz="1600" b="0" dirty="0"/>
              <a:t> a Co-BF </a:t>
            </a:r>
            <a:r>
              <a:rPr lang="en-US" sz="1600" b="0" u="sng" dirty="0">
                <a:highlight>
                  <a:srgbClr val="FFFF00"/>
                </a:highlight>
              </a:rPr>
              <a:t>or any mode of</a:t>
            </a:r>
            <a:r>
              <a:rPr lang="en-US" sz="1600" b="0" dirty="0">
                <a:highlight>
                  <a:srgbClr val="FFFF00"/>
                </a:highlight>
              </a:rPr>
              <a:t> </a:t>
            </a:r>
            <a:r>
              <a:rPr lang="en-US" sz="1600" b="0" dirty="0"/>
              <a:t>Co-SR transmission, the nominal packet padding value shall be equal to 20 </a:t>
            </a:r>
            <a:r>
              <a:rPr lang="en-US" sz="1600" b="0" dirty="0" err="1"/>
              <a:t>μs</a:t>
            </a:r>
            <a:r>
              <a:rPr lang="en-US" sz="1600" b="0" dirty="0"/>
              <a:t>, and the pre-FEC padding factor α shall be equal to 4. This leads to a fixed TPE value equal to 20 </a:t>
            </a:r>
            <a:r>
              <a:rPr lang="en-US" sz="1600" b="0" dirty="0" err="1"/>
              <a:t>μs</a:t>
            </a:r>
            <a:r>
              <a:rPr lang="en-US" sz="1600" b="0" dirty="0"/>
              <a:t>.</a:t>
            </a:r>
            <a:endParaRPr lang="en-US" sz="1600" dirty="0"/>
          </a:p>
          <a:p>
            <a:endParaRPr lang="en-US" sz="1600" dirty="0"/>
          </a:p>
          <a:p>
            <a:endParaRPr lang="en-US" sz="1600" dirty="0"/>
          </a:p>
          <a:p>
            <a:r>
              <a:rPr lang="en-US" sz="1600" dirty="0"/>
              <a:t>Move: Ron Porat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docs:[11-25/1190r1].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3EC0E30-E4F5-8AA3-16E6-AEA8BDC179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305</a:t>
            </a:fld>
            <a:endParaRPr lang="en-GB"/>
          </a:p>
        </p:txBody>
      </p:sp>
      <p:sp>
        <p:nvSpPr>
          <p:cNvPr id="5" name="Footer Placeholder 4">
            <a:extLst>
              <a:ext uri="{FF2B5EF4-FFF2-40B4-BE49-F238E27FC236}">
                <a16:creationId xmlns:a16="http://schemas.microsoft.com/office/drawing/2014/main" id="{BB3C416F-9D2C-5D49-ED3D-8B14648334C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DF1E6E6-966A-C2A8-FEE6-CD92F1C2577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093627"/>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181C3-DC94-37EB-C45C-E6659DD9EF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90B0A14-4056-FE28-603E-F12E99D1C514}"/>
              </a:ext>
            </a:extLst>
          </p:cNvPr>
          <p:cNvSpPr>
            <a:spLocks noGrp="1"/>
          </p:cNvSpPr>
          <p:nvPr>
            <p:ph type="title"/>
          </p:nvPr>
        </p:nvSpPr>
        <p:spPr/>
        <p:txBody>
          <a:bodyPr/>
          <a:lstStyle/>
          <a:p>
            <a:r>
              <a:rPr lang="en-US" dirty="0">
                <a:solidFill>
                  <a:schemeClr val="tx1"/>
                </a:solidFill>
              </a:rPr>
              <a:t>Motion 476 (PHY SFD)</a:t>
            </a:r>
          </a:p>
        </p:txBody>
      </p:sp>
      <p:sp>
        <p:nvSpPr>
          <p:cNvPr id="8" name="Content Placeholder 7">
            <a:extLst>
              <a:ext uri="{FF2B5EF4-FFF2-40B4-BE49-F238E27FC236}">
                <a16:creationId xmlns:a16="http://schemas.microsoft.com/office/drawing/2014/main" id="{B3702FA3-9107-1F85-CB73-D57789ED82B1}"/>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a:t>
            </a:r>
            <a:r>
              <a:rPr lang="en-US" sz="1600" dirty="0" err="1"/>
              <a:t>CoSR</a:t>
            </a:r>
            <a:r>
              <a:rPr lang="en-US" sz="1600" dirty="0"/>
              <a:t> transmissions from the two APs will use an aligned OFDM symbol boundary during the entire PPDUs (both LTF field and data field) and the same number of EHT-SIG or UHR-SIG field symbols</a:t>
            </a:r>
          </a:p>
          <a:p>
            <a:pPr lvl="1">
              <a:buFont typeface="Arial" panose="020B0604020202020204" pitchFamily="34" charset="0"/>
              <a:buChar char="•"/>
            </a:pPr>
            <a:r>
              <a:rPr lang="en-US" sz="1400" dirty="0"/>
              <a:t>No changes to the existing extra-LTF rules shall be made</a:t>
            </a:r>
          </a:p>
          <a:p>
            <a:endParaRPr lang="en-US" sz="1600" dirty="0"/>
          </a:p>
          <a:p>
            <a:endParaRPr lang="en-US" sz="1600" dirty="0"/>
          </a:p>
          <a:p>
            <a:r>
              <a:rPr lang="en-US" sz="1600" dirty="0"/>
              <a:t>Move: Sameer Vermani					Second: Ron Porat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3BBAAEB-C4F5-0388-17E1-D60B4B93AEB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306</a:t>
            </a:fld>
            <a:endParaRPr lang="en-GB"/>
          </a:p>
        </p:txBody>
      </p:sp>
      <p:sp>
        <p:nvSpPr>
          <p:cNvPr id="5" name="Footer Placeholder 4">
            <a:extLst>
              <a:ext uri="{FF2B5EF4-FFF2-40B4-BE49-F238E27FC236}">
                <a16:creationId xmlns:a16="http://schemas.microsoft.com/office/drawing/2014/main" id="{6D86C096-8A0F-DB4B-6CDA-FD9F3EBF898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4E2BC0E5-3A98-EC25-C025-9718A4F6D90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446465729"/>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4451C-C117-7AAC-A717-5E3EB96BD1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589B29C-8A16-3837-203F-14EFA910CE64}"/>
              </a:ext>
            </a:extLst>
          </p:cNvPr>
          <p:cNvSpPr>
            <a:spLocks noGrp="1"/>
          </p:cNvSpPr>
          <p:nvPr>
            <p:ph type="title"/>
          </p:nvPr>
        </p:nvSpPr>
        <p:spPr/>
        <p:txBody>
          <a:bodyPr/>
          <a:lstStyle/>
          <a:p>
            <a:r>
              <a:rPr lang="en-US" dirty="0">
                <a:solidFill>
                  <a:schemeClr val="tx1"/>
                </a:solidFill>
              </a:rPr>
              <a:t>Motion 477 (PHY SFD)</a:t>
            </a:r>
          </a:p>
        </p:txBody>
      </p:sp>
      <p:sp>
        <p:nvSpPr>
          <p:cNvPr id="8" name="Content Placeholder 7">
            <a:extLst>
              <a:ext uri="{FF2B5EF4-FFF2-40B4-BE49-F238E27FC236}">
                <a16:creationId xmlns:a16="http://schemas.microsoft.com/office/drawing/2014/main" id="{B0580494-5BDE-E7DB-3194-1AC63D04DCE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invite frame for </a:t>
            </a:r>
            <a:r>
              <a:rPr lang="en-US" sz="1600" dirty="0" err="1"/>
              <a:t>CoSR</a:t>
            </a:r>
            <a:r>
              <a:rPr lang="en-US" sz="1600" dirty="0"/>
              <a:t> will carry the following</a:t>
            </a:r>
          </a:p>
          <a:p>
            <a:pPr lvl="1">
              <a:buFont typeface="Arial" panose="020B0604020202020204" pitchFamily="34" charset="0"/>
              <a:buChar char="•"/>
            </a:pPr>
            <a:r>
              <a:rPr lang="en-US" sz="1400" dirty="0"/>
              <a:t>GI+LTF combination</a:t>
            </a:r>
          </a:p>
          <a:p>
            <a:pPr lvl="1">
              <a:buFont typeface="Arial" panose="020B0604020202020204" pitchFamily="34" charset="0"/>
              <a:buChar char="•"/>
            </a:pPr>
            <a:r>
              <a:rPr lang="en-US" sz="1400" dirty="0"/>
              <a:t>Number of LTF symbols</a:t>
            </a:r>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11-25/1192r0].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6494890-F048-113C-6F68-BBE34BCEE8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307</a:t>
            </a:fld>
            <a:endParaRPr lang="en-GB"/>
          </a:p>
        </p:txBody>
      </p:sp>
      <p:sp>
        <p:nvSpPr>
          <p:cNvPr id="5" name="Footer Placeholder 4">
            <a:extLst>
              <a:ext uri="{FF2B5EF4-FFF2-40B4-BE49-F238E27FC236}">
                <a16:creationId xmlns:a16="http://schemas.microsoft.com/office/drawing/2014/main" id="{A0BB3F3B-410E-5AFF-EA2C-9AFE2E144B9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D801102-A16C-30F1-1544-9E13C2D05C7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14627362"/>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2928C-69FE-B6CA-63D7-F1308BDE5D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3BB2772-9BF3-D314-B907-F6AC37FE2847}"/>
              </a:ext>
            </a:extLst>
          </p:cNvPr>
          <p:cNvSpPr>
            <a:spLocks noGrp="1"/>
          </p:cNvSpPr>
          <p:nvPr>
            <p:ph type="title"/>
          </p:nvPr>
        </p:nvSpPr>
        <p:spPr/>
        <p:txBody>
          <a:bodyPr/>
          <a:lstStyle/>
          <a:p>
            <a:r>
              <a:rPr lang="en-US" dirty="0">
                <a:solidFill>
                  <a:schemeClr val="tx1"/>
                </a:solidFill>
              </a:rPr>
              <a:t>Motion 478 (PHY SFD)</a:t>
            </a:r>
          </a:p>
        </p:txBody>
      </p:sp>
      <p:sp>
        <p:nvSpPr>
          <p:cNvPr id="8" name="Content Placeholder 7">
            <a:extLst>
              <a:ext uri="{FF2B5EF4-FFF2-40B4-BE49-F238E27FC236}">
                <a16:creationId xmlns:a16="http://schemas.microsoft.com/office/drawing/2014/main" id="{51C21007-A95F-0502-8EE0-C62F425326C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The </a:t>
            </a:r>
            <a:r>
              <a:rPr lang="en-US" sz="1400" dirty="0" err="1"/>
              <a:t>CoSR</a:t>
            </a:r>
            <a:r>
              <a:rPr lang="en-US" sz="1400" dirty="0"/>
              <a:t> length indication will be done as follows:</a:t>
            </a:r>
          </a:p>
          <a:p>
            <a:pPr lvl="1">
              <a:buFont typeface="Arial" panose="020B0604020202020204" pitchFamily="34" charset="0"/>
              <a:buChar char="•"/>
            </a:pPr>
            <a:r>
              <a:rPr lang="en-US" sz="1200" dirty="0"/>
              <a:t>Invite frame signals</a:t>
            </a:r>
          </a:p>
          <a:p>
            <a:pPr lvl="2">
              <a:buFont typeface="Arial" panose="020B0604020202020204" pitchFamily="34" charset="0"/>
              <a:buChar char="•"/>
            </a:pPr>
            <a:r>
              <a:rPr lang="en-US" sz="1000" dirty="0"/>
              <a:t>Min and Max number of data OFDM symbols</a:t>
            </a:r>
          </a:p>
          <a:p>
            <a:pPr>
              <a:buFont typeface="Arial" panose="020B0604020202020204" pitchFamily="34" charset="0"/>
              <a:buChar char="•"/>
            </a:pPr>
            <a:r>
              <a:rPr lang="en-US" sz="1400" dirty="0"/>
              <a:t>Response frame signals</a:t>
            </a:r>
          </a:p>
          <a:p>
            <a:pPr lvl="1">
              <a:buFont typeface="Arial" panose="020B0604020202020204" pitchFamily="34" charset="0"/>
              <a:buChar char="•"/>
            </a:pPr>
            <a:r>
              <a:rPr lang="en-US" sz="1200" dirty="0"/>
              <a:t>Suggested number of data OFDM symbols</a:t>
            </a:r>
          </a:p>
          <a:p>
            <a:pPr>
              <a:buFont typeface="Arial" panose="020B0604020202020204" pitchFamily="34" charset="0"/>
              <a:buChar char="•"/>
            </a:pPr>
            <a:r>
              <a:rPr lang="en-US" sz="1400" dirty="0"/>
              <a:t>Sync frame signals</a:t>
            </a:r>
          </a:p>
          <a:p>
            <a:pPr lvl="1">
              <a:buFont typeface="Arial" panose="020B0604020202020204" pitchFamily="34" charset="0"/>
              <a:buChar char="•"/>
            </a:pPr>
            <a:r>
              <a:rPr lang="en-US" sz="1200" dirty="0"/>
              <a:t>L-SIG length</a:t>
            </a:r>
          </a:p>
          <a:p>
            <a:pPr>
              <a:buFont typeface="Arial" panose="020B0604020202020204" pitchFamily="34" charset="0"/>
              <a:buChar char="•"/>
            </a:pPr>
            <a:r>
              <a:rPr lang="en-US" sz="1400" dirty="0"/>
              <a:t>The same 9 bit encoding as COBF shall be used for the following 3 fields</a:t>
            </a:r>
          </a:p>
          <a:p>
            <a:pPr lvl="1">
              <a:buFont typeface="Arial" panose="020B0604020202020204" pitchFamily="34" charset="0"/>
              <a:buChar char="•"/>
            </a:pPr>
            <a:r>
              <a:rPr lang="en-US" sz="1200" dirty="0"/>
              <a:t>Min and Max number of data OFDM symbols in invite</a:t>
            </a:r>
          </a:p>
          <a:p>
            <a:pPr lvl="1">
              <a:buFont typeface="Arial" panose="020B0604020202020204" pitchFamily="34" charset="0"/>
              <a:buChar char="•"/>
            </a:pPr>
            <a:r>
              <a:rPr lang="en-US" sz="1200" dirty="0"/>
              <a:t>Suggested number of data OFDM symbols in response</a:t>
            </a:r>
          </a:p>
          <a:p>
            <a:pPr lvl="2">
              <a:buFont typeface="Arial" panose="020B0604020202020204" pitchFamily="34" charset="0"/>
              <a:buChar char="•"/>
            </a:pPr>
            <a:r>
              <a:rPr lang="en-US" sz="1000" dirty="0"/>
              <a:t>Value 511 (‘111111111’) indicates “No suggestion”</a:t>
            </a:r>
          </a:p>
          <a:p>
            <a:r>
              <a:rPr lang="en-US" sz="1600" dirty="0"/>
              <a:t>Move: Sameer Vermani					Second: Alice Chen</a:t>
            </a:r>
          </a:p>
          <a:p>
            <a:r>
              <a:rPr lang="en-US" sz="1600" dirty="0"/>
              <a:t>Discussion: None.</a:t>
            </a:r>
          </a:p>
          <a:p>
            <a:r>
              <a:rPr lang="en-US" sz="1600" dirty="0">
                <a:highlight>
                  <a:srgbClr val="00FF00"/>
                </a:highlight>
              </a:rPr>
              <a:t>Result: Approved with unanimous consent.</a:t>
            </a:r>
          </a:p>
          <a:p>
            <a:r>
              <a:rPr lang="en-US" sz="1200" b="0" i="1" dirty="0"/>
              <a:t>Reference docs:[11-25/1178r0, 11-25/1192r0].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920516B-5D24-5163-9981-4783B5108F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308</a:t>
            </a:fld>
            <a:endParaRPr lang="en-GB"/>
          </a:p>
        </p:txBody>
      </p:sp>
      <p:sp>
        <p:nvSpPr>
          <p:cNvPr id="5" name="Footer Placeholder 4">
            <a:extLst>
              <a:ext uri="{FF2B5EF4-FFF2-40B4-BE49-F238E27FC236}">
                <a16:creationId xmlns:a16="http://schemas.microsoft.com/office/drawing/2014/main" id="{999614C2-A455-C294-46DF-89E9A2F3DEF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FEAD7FD4-5ECB-EC41-2C4B-5B01DDFE3076}"/>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296658442"/>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1668C-6D23-8545-EE8D-81D297DAB3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B9EA4-27FB-662E-71C0-A2C5B861C3A6}"/>
              </a:ext>
            </a:extLst>
          </p:cNvPr>
          <p:cNvSpPr>
            <a:spLocks noGrp="1"/>
          </p:cNvSpPr>
          <p:nvPr>
            <p:ph type="title"/>
          </p:nvPr>
        </p:nvSpPr>
        <p:spPr/>
        <p:txBody>
          <a:bodyPr/>
          <a:lstStyle/>
          <a:p>
            <a:r>
              <a:rPr lang="en-US" dirty="0">
                <a:solidFill>
                  <a:schemeClr val="tx1"/>
                </a:solidFill>
              </a:rPr>
              <a:t>Motion 479 (PHY SFD)</a:t>
            </a:r>
          </a:p>
        </p:txBody>
      </p:sp>
      <p:sp>
        <p:nvSpPr>
          <p:cNvPr id="8" name="Content Placeholder 7">
            <a:extLst>
              <a:ext uri="{FF2B5EF4-FFF2-40B4-BE49-F238E27FC236}">
                <a16:creationId xmlns:a16="http://schemas.microsoft.com/office/drawing/2014/main" id="{79432937-D3F2-2AE3-8EBB-1752726ED21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a:t>
            </a:r>
            <a:r>
              <a:rPr lang="en-US" sz="1600" dirty="0" err="1"/>
              <a:t>CoSR</a:t>
            </a:r>
            <a:r>
              <a:rPr lang="en-US" sz="1600" dirty="0"/>
              <a:t> transmissions the UHR or EHT SIG MCS shall be fixed to MCS0 and the number of UHR or EHT SIG symbols shall be fixed to 2</a:t>
            </a:r>
          </a:p>
          <a:p>
            <a:pPr marL="0" indent="0"/>
            <a:endParaRPr lang="en-US" sz="1600" dirty="0"/>
          </a:p>
          <a:p>
            <a:r>
              <a:rPr lang="en-US" sz="1600" dirty="0"/>
              <a:t>Move: Sameer Vermani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docs:[11-25/1178r0].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256D993-27C1-FB34-9A85-342EA93CEC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309</a:t>
            </a:fld>
            <a:endParaRPr lang="en-GB"/>
          </a:p>
        </p:txBody>
      </p:sp>
      <p:sp>
        <p:nvSpPr>
          <p:cNvPr id="5" name="Footer Placeholder 4">
            <a:extLst>
              <a:ext uri="{FF2B5EF4-FFF2-40B4-BE49-F238E27FC236}">
                <a16:creationId xmlns:a16="http://schemas.microsoft.com/office/drawing/2014/main" id="{BB127392-2268-EDB8-1229-229A5A18AC1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795A3C-9E88-1F7C-4EFF-DD5A017EF820}"/>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3990741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393D1-51BF-43D8-5188-503FA985B5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C822AA-EDE7-ECBE-ED8C-CBE93B071DE3}"/>
              </a:ext>
            </a:extLst>
          </p:cNvPr>
          <p:cNvSpPr>
            <a:spLocks noGrp="1"/>
          </p:cNvSpPr>
          <p:nvPr>
            <p:ph type="title"/>
          </p:nvPr>
        </p:nvSpPr>
        <p:spPr/>
        <p:txBody>
          <a:bodyPr/>
          <a:lstStyle/>
          <a:p>
            <a:r>
              <a:rPr lang="en-US" dirty="0">
                <a:solidFill>
                  <a:schemeClr val="tx1"/>
                </a:solidFill>
              </a:rPr>
              <a:t>Motion 480 (PHY SFD)</a:t>
            </a:r>
          </a:p>
        </p:txBody>
      </p:sp>
      <p:sp>
        <p:nvSpPr>
          <p:cNvPr id="8" name="Content Placeholder 7">
            <a:extLst>
              <a:ext uri="{FF2B5EF4-FFF2-40B4-BE49-F238E27FC236}">
                <a16:creationId xmlns:a16="http://schemas.microsoft.com/office/drawing/2014/main" id="{2CA979C6-6CEB-0F27-6CB8-2389D0D4C74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A Shared (Responding) AP may reject a Co-BF/Co-SR transmission or Co-BF sounding invitation received from a Sharing (Initiating) AP. </a:t>
            </a:r>
          </a:p>
          <a:p>
            <a:pPr lvl="1">
              <a:buFont typeface="Arial" panose="020B0604020202020204" pitchFamily="34" charset="0"/>
              <a:buChar char="•"/>
            </a:pPr>
            <a:r>
              <a:rPr lang="en-US" sz="1200" dirty="0"/>
              <a:t>In case of rejection, the Shared (Responding) AP can include the reason for rejection in the Co-BF/Co-SR Response or Co-BF Sounding Response frame. </a:t>
            </a:r>
          </a:p>
          <a:p>
            <a:pPr lvl="1">
              <a:buFont typeface="Arial" panose="020B0604020202020204" pitchFamily="34" charset="0"/>
              <a:buChar char="•"/>
            </a:pPr>
            <a:r>
              <a:rPr lang="en-US" sz="1200" dirty="0"/>
              <a:t>Reasons for rejecting a Co-BF/Co-SR transmission or Co-BF sounding invitation are TBD.</a:t>
            </a:r>
          </a:p>
          <a:p>
            <a:endParaRPr lang="en-US" sz="1600" dirty="0"/>
          </a:p>
          <a:p>
            <a:endParaRPr lang="en-US" sz="1600" dirty="0"/>
          </a:p>
          <a:p>
            <a:r>
              <a:rPr lang="en-US" sz="1600" dirty="0"/>
              <a:t>Move: Mahmoud Hasabelnaby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docs:[11-25/0865r0].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604B7BB-AF65-A440-0B32-FA9F55BA7D5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310</a:t>
            </a:fld>
            <a:endParaRPr lang="en-GB"/>
          </a:p>
        </p:txBody>
      </p:sp>
      <p:sp>
        <p:nvSpPr>
          <p:cNvPr id="5" name="Footer Placeholder 4">
            <a:extLst>
              <a:ext uri="{FF2B5EF4-FFF2-40B4-BE49-F238E27FC236}">
                <a16:creationId xmlns:a16="http://schemas.microsoft.com/office/drawing/2014/main" id="{0D9DD6A6-DF39-4CE4-3FD4-D0910FA91DE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AE71856-16C3-A283-1951-9A2CE4B59A7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30737052"/>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C677E-6BE9-1536-492B-82DC8A6E5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A6CDA8-D59D-348F-7F18-3429024D4B04}"/>
              </a:ext>
            </a:extLst>
          </p:cNvPr>
          <p:cNvSpPr>
            <a:spLocks noGrp="1"/>
          </p:cNvSpPr>
          <p:nvPr>
            <p:ph type="title"/>
          </p:nvPr>
        </p:nvSpPr>
        <p:spPr/>
        <p:txBody>
          <a:bodyPr/>
          <a:lstStyle/>
          <a:p>
            <a:r>
              <a:rPr lang="en-US" dirty="0">
                <a:solidFill>
                  <a:schemeClr val="tx1"/>
                </a:solidFill>
              </a:rPr>
              <a:t>Motion 481 (PHY)</a:t>
            </a:r>
          </a:p>
        </p:txBody>
      </p:sp>
      <p:sp>
        <p:nvSpPr>
          <p:cNvPr id="3" name="Content Placeholder 2">
            <a:extLst>
              <a:ext uri="{FF2B5EF4-FFF2-40B4-BE49-F238E27FC236}">
                <a16:creationId xmlns:a16="http://schemas.microsoft.com/office/drawing/2014/main" id="{60E2FBE5-B7DA-4886-AA2F-9656AC998C2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1201, 1770, 2571 in </a:t>
            </a:r>
            <a:r>
              <a:rPr lang="en-US" sz="1100" b="0" dirty="0">
                <a:solidFill>
                  <a:schemeClr val="tx1"/>
                </a:solidFill>
                <a:hlinkClick r:id="rId2"/>
              </a:rPr>
              <a:t>11-25/1298r3</a:t>
            </a:r>
            <a:r>
              <a:rPr lang="en-US" sz="1100" b="0" dirty="0">
                <a:solidFill>
                  <a:schemeClr val="tx1"/>
                </a:solidFill>
              </a:rPr>
              <a:t> &amp; 2700, 2708, 2709 in </a:t>
            </a:r>
            <a:r>
              <a:rPr lang="en-US" sz="1100" b="0" dirty="0">
                <a:solidFill>
                  <a:schemeClr val="tx1"/>
                </a:solidFill>
                <a:hlinkClick r:id="rId3"/>
              </a:rPr>
              <a:t>11-25/1294r2</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952, 1349 in </a:t>
            </a:r>
            <a:r>
              <a:rPr lang="en-US" sz="1100" b="0" dirty="0">
                <a:solidFill>
                  <a:schemeClr val="tx1"/>
                </a:solidFill>
                <a:hlinkClick r:id="rId4"/>
              </a:rPr>
              <a:t>11-25/1311r0</a:t>
            </a:r>
            <a:r>
              <a:rPr lang="en-US" sz="1100" b="0" dirty="0">
                <a:solidFill>
                  <a:schemeClr val="tx1"/>
                </a:solidFill>
              </a:rPr>
              <a:t> &amp; 1663 in </a:t>
            </a:r>
            <a:r>
              <a:rPr lang="en-US" sz="1100" b="0" dirty="0">
                <a:solidFill>
                  <a:srgbClr val="6B9F25"/>
                </a:solidFill>
                <a:hlinkClick r:id="rId5">
                  <a:extLst>
                    <a:ext uri="{A12FA001-AC4F-418D-AE19-62706E023703}">
                      <ahyp:hlinkClr xmlns:ahyp="http://schemas.microsoft.com/office/drawing/2018/hyperlinkcolor" val="tx"/>
                    </a:ext>
                  </a:extLst>
                </a:hlinkClick>
              </a:rPr>
              <a:t>11-25/1299</a:t>
            </a:r>
            <a:r>
              <a:rPr lang="en-US" sz="1100" b="0" dirty="0">
                <a:solidFill>
                  <a:srgbClr val="FF0000"/>
                </a:solidFill>
                <a:hlinkClick r:id="rId5">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[3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Genadiy Tsodik			Second: Jim Lansford</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Day 3, on July 25, 2025</a:t>
            </a:r>
            <a:r>
              <a:rPr lang="en-US" sz="1200" i="1" dirty="0"/>
              <a:t>.</a:t>
            </a:r>
          </a:p>
        </p:txBody>
      </p:sp>
      <p:sp>
        <p:nvSpPr>
          <p:cNvPr id="4" name="Slide Number Placeholder 3">
            <a:extLst>
              <a:ext uri="{FF2B5EF4-FFF2-40B4-BE49-F238E27FC236}">
                <a16:creationId xmlns:a16="http://schemas.microsoft.com/office/drawing/2014/main" id="{0A5C088E-DE8F-A88B-1AD7-C8169631E7F0}"/>
              </a:ext>
            </a:extLst>
          </p:cNvPr>
          <p:cNvSpPr>
            <a:spLocks noGrp="1"/>
          </p:cNvSpPr>
          <p:nvPr>
            <p:ph type="sldNum" idx="12"/>
          </p:nvPr>
        </p:nvSpPr>
        <p:spPr/>
        <p:txBody>
          <a:bodyPr/>
          <a:lstStyle/>
          <a:p>
            <a:r>
              <a:rPr lang="en-GB"/>
              <a:t>Slide </a:t>
            </a:r>
            <a:fld id="{440F5867-744E-4AA6-B0ED-4C44D2DFBB7B}" type="slidenum">
              <a:rPr lang="en-GB" smtClean="0"/>
              <a:pPr/>
              <a:t>311</a:t>
            </a:fld>
            <a:endParaRPr lang="en-GB" dirty="0"/>
          </a:p>
        </p:txBody>
      </p:sp>
      <p:sp>
        <p:nvSpPr>
          <p:cNvPr id="5" name="Footer Placeholder 4">
            <a:extLst>
              <a:ext uri="{FF2B5EF4-FFF2-40B4-BE49-F238E27FC236}">
                <a16:creationId xmlns:a16="http://schemas.microsoft.com/office/drawing/2014/main" id="{43B413E3-C981-0698-D61A-39198DF5979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209923-4198-5F06-F0FF-DDAF55564A7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51858051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AECA0-7A22-6CD7-D25C-1EB54A1BC6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D8990C-62CE-C02B-034F-C72169465CF0}"/>
              </a:ext>
            </a:extLst>
          </p:cNvPr>
          <p:cNvSpPr>
            <a:spLocks noGrp="1"/>
          </p:cNvSpPr>
          <p:nvPr>
            <p:ph type="title"/>
          </p:nvPr>
        </p:nvSpPr>
        <p:spPr/>
        <p:txBody>
          <a:bodyPr/>
          <a:lstStyle/>
          <a:p>
            <a:r>
              <a:rPr lang="en-US" dirty="0">
                <a:solidFill>
                  <a:schemeClr val="tx1"/>
                </a:solidFill>
              </a:rPr>
              <a:t>Motion 482 (PHY PDT)</a:t>
            </a:r>
          </a:p>
        </p:txBody>
      </p:sp>
      <p:sp>
        <p:nvSpPr>
          <p:cNvPr id="8" name="Content Placeholder 7">
            <a:extLst>
              <a:ext uri="{FF2B5EF4-FFF2-40B4-BE49-F238E27FC236}">
                <a16:creationId xmlns:a16="http://schemas.microsoft.com/office/drawing/2014/main" id="{11783403-23EA-489F-5F3F-B005E44EF6F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11-25/1316r0</a:t>
            </a:r>
            <a:r>
              <a:rPr lang="en-US" sz="1600" dirty="0"/>
              <a:t> to the latest TGbn draft</a:t>
            </a:r>
          </a:p>
          <a:p>
            <a:endParaRPr lang="en-US" sz="1600" dirty="0"/>
          </a:p>
          <a:p>
            <a:endParaRPr lang="en-US" sz="1600" dirty="0"/>
          </a:p>
          <a:p>
            <a:r>
              <a:rPr lang="en-US" sz="1600" dirty="0"/>
              <a:t>Move: Ross J. Yu					Second: Yusuke Asai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11-25/1316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380108-427F-9A67-4853-482CFF7D539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312</a:t>
            </a:fld>
            <a:endParaRPr lang="en-GB"/>
          </a:p>
        </p:txBody>
      </p:sp>
      <p:sp>
        <p:nvSpPr>
          <p:cNvPr id="5" name="Footer Placeholder 4">
            <a:extLst>
              <a:ext uri="{FF2B5EF4-FFF2-40B4-BE49-F238E27FC236}">
                <a16:creationId xmlns:a16="http://schemas.microsoft.com/office/drawing/2014/main" id="{BCE8E486-747B-9AD2-35DD-E48FFFA74685}"/>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88D4D7DA-F184-8B8B-3380-A735B134E0A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070650386"/>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2378-B20C-83D8-D8FA-0E2EFB975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3B7E2-16C4-49C5-3EC4-CDC76363C2D2}"/>
              </a:ext>
            </a:extLst>
          </p:cNvPr>
          <p:cNvSpPr>
            <a:spLocks noGrp="1"/>
          </p:cNvSpPr>
          <p:nvPr>
            <p:ph type="title"/>
          </p:nvPr>
        </p:nvSpPr>
        <p:spPr/>
        <p:txBody>
          <a:bodyPr/>
          <a:lstStyle/>
          <a:p>
            <a:r>
              <a:rPr lang="en-US" dirty="0">
                <a:solidFill>
                  <a:schemeClr val="tx1"/>
                </a:solidFill>
              </a:rPr>
              <a:t>Motion 483 (MAC)</a:t>
            </a:r>
          </a:p>
        </p:txBody>
      </p:sp>
      <p:sp>
        <p:nvSpPr>
          <p:cNvPr id="3" name="Content Placeholder 2">
            <a:extLst>
              <a:ext uri="{FF2B5EF4-FFF2-40B4-BE49-F238E27FC236}">
                <a16:creationId xmlns:a16="http://schemas.microsoft.com/office/drawing/2014/main" id="{03057F4D-A062-104A-A471-1599B8DE9D5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100" b="0" dirty="0">
                <a:solidFill>
                  <a:schemeClr val="tx1"/>
                </a:solidFill>
              </a:rPr>
              <a:t>1252 , 3645 , 1127, 1202 in </a:t>
            </a:r>
            <a:r>
              <a:rPr lang="en-US" sz="1100" b="0" dirty="0">
                <a:solidFill>
                  <a:schemeClr val="tx1"/>
                </a:solidFill>
                <a:hlinkClick r:id="rId2"/>
              </a:rPr>
              <a:t>11-25/915r7</a:t>
            </a:r>
            <a:r>
              <a:rPr lang="en-US" sz="1100" b="0" dirty="0">
                <a:solidFill>
                  <a:schemeClr val="tx1"/>
                </a:solidFill>
              </a:rPr>
              <a:t> </a:t>
            </a:r>
            <a:r>
              <a:rPr lang="en-US" sz="1100" b="0" i="1" dirty="0">
                <a:solidFill>
                  <a:schemeClr val="tx1"/>
                </a:solidFill>
              </a:rPr>
              <a:t>[4 CIDs]</a:t>
            </a:r>
          </a:p>
          <a:p>
            <a:pPr marL="285750" indent="-285750">
              <a:buFont typeface="Arial" panose="020B0604020202020204" pitchFamily="34" charset="0"/>
              <a:buChar char="•"/>
            </a:pPr>
            <a:r>
              <a:rPr lang="en-US" sz="1100" b="0" dirty="0">
                <a:solidFill>
                  <a:schemeClr val="tx1"/>
                </a:solidFill>
              </a:rPr>
              <a:t>855, 3847, 1498, 2941, 473, 1466, 1230, 911, 1534, 2942, 132, 910, 3615, 2944, 794, </a:t>
            </a:r>
            <a:r>
              <a:rPr lang="en-US" sz="1100" b="0" strike="sngStrike" dirty="0">
                <a:solidFill>
                  <a:srgbClr val="FF0000"/>
                </a:solidFill>
              </a:rPr>
              <a:t>2620, 3375, </a:t>
            </a:r>
            <a:r>
              <a:rPr lang="en-US" sz="1100" b="0" dirty="0">
                <a:solidFill>
                  <a:schemeClr val="tx1"/>
                </a:solidFill>
              </a:rPr>
              <a:t>2411, 3400, 3376, 2945, 2451, 1041, 2395, 2947, 1042, 1501, 1500, 2948, 1535, 3857, 3858, 3860, 3140 in </a:t>
            </a:r>
            <a:r>
              <a:rPr lang="en-US" sz="1100" b="0" dirty="0">
                <a:solidFill>
                  <a:schemeClr val="tx1"/>
                </a:solidFill>
                <a:hlinkClick r:id="rId3"/>
              </a:rPr>
              <a:t>11-25/907r4</a:t>
            </a:r>
            <a:r>
              <a:rPr lang="en-US" sz="1100" b="0" dirty="0">
                <a:solidFill>
                  <a:schemeClr val="tx1"/>
                </a:solidFill>
              </a:rPr>
              <a:t> </a:t>
            </a:r>
            <a:r>
              <a:rPr lang="en-US" sz="1100" b="0" i="1" dirty="0">
                <a:solidFill>
                  <a:schemeClr val="tx1"/>
                </a:solidFill>
              </a:rPr>
              <a:t>[33 CIDs]</a:t>
            </a:r>
          </a:p>
          <a:p>
            <a:pPr marL="285750" indent="-285750">
              <a:buFont typeface="Arial" panose="020B0604020202020204" pitchFamily="34" charset="0"/>
              <a:buChar char="•"/>
            </a:pPr>
            <a:r>
              <a:rPr lang="en-US" sz="1100" b="0" dirty="0">
                <a:solidFill>
                  <a:schemeClr val="tx1"/>
                </a:solidFill>
              </a:rPr>
              <a:t>101, 3252, 3645, 3868, 3869 in </a:t>
            </a:r>
            <a:r>
              <a:rPr lang="en-US" sz="1100" b="0" dirty="0">
                <a:solidFill>
                  <a:schemeClr val="tx1"/>
                </a:solidFill>
                <a:hlinkClick r:id="rId4"/>
              </a:rPr>
              <a:t>11-25/1071r7</a:t>
            </a:r>
            <a:r>
              <a:rPr lang="en-US" sz="1100" b="0" dirty="0">
                <a:solidFill>
                  <a:schemeClr val="tx1"/>
                </a:solidFill>
              </a:rPr>
              <a:t> </a:t>
            </a:r>
            <a:r>
              <a:rPr lang="en-US" sz="1100" b="0" i="1" dirty="0">
                <a:solidFill>
                  <a:schemeClr val="tx1"/>
                </a:solidFill>
              </a:rPr>
              <a:t>[5 CIDs]</a:t>
            </a: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Day 3, on July 25, 2025</a:t>
            </a:r>
            <a:r>
              <a:rPr lang="en-US" sz="1200" i="1" dirty="0"/>
              <a:t>.</a:t>
            </a:r>
          </a:p>
        </p:txBody>
      </p:sp>
      <p:sp>
        <p:nvSpPr>
          <p:cNvPr id="4" name="Slide Number Placeholder 3">
            <a:extLst>
              <a:ext uri="{FF2B5EF4-FFF2-40B4-BE49-F238E27FC236}">
                <a16:creationId xmlns:a16="http://schemas.microsoft.com/office/drawing/2014/main" id="{90BC71FF-E231-56A5-1DFE-EF3D8E8D6894}"/>
              </a:ext>
            </a:extLst>
          </p:cNvPr>
          <p:cNvSpPr>
            <a:spLocks noGrp="1"/>
          </p:cNvSpPr>
          <p:nvPr>
            <p:ph type="sldNum" idx="12"/>
          </p:nvPr>
        </p:nvSpPr>
        <p:spPr/>
        <p:txBody>
          <a:bodyPr/>
          <a:lstStyle/>
          <a:p>
            <a:r>
              <a:rPr lang="en-GB"/>
              <a:t>Slide </a:t>
            </a:r>
            <a:fld id="{440F5867-744E-4AA6-B0ED-4C44D2DFBB7B}" type="slidenum">
              <a:rPr lang="en-GB" smtClean="0"/>
              <a:pPr/>
              <a:t>313</a:t>
            </a:fld>
            <a:endParaRPr lang="en-GB" dirty="0"/>
          </a:p>
        </p:txBody>
      </p:sp>
      <p:sp>
        <p:nvSpPr>
          <p:cNvPr id="5" name="Footer Placeholder 4">
            <a:extLst>
              <a:ext uri="{FF2B5EF4-FFF2-40B4-BE49-F238E27FC236}">
                <a16:creationId xmlns:a16="http://schemas.microsoft.com/office/drawing/2014/main" id="{27989784-815B-49B3-2174-2BCBC0E2B55A}"/>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162CA37-17C9-1F38-1EC7-E492BA745A7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11049986"/>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85195-80A1-0067-6A14-4E88B2EB16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E5D482E-C362-8279-F393-E2EA9791D38D}"/>
              </a:ext>
            </a:extLst>
          </p:cNvPr>
          <p:cNvSpPr>
            <a:spLocks noGrp="1"/>
          </p:cNvSpPr>
          <p:nvPr>
            <p:ph type="title"/>
          </p:nvPr>
        </p:nvSpPr>
        <p:spPr/>
        <p:txBody>
          <a:bodyPr/>
          <a:lstStyle/>
          <a:p>
            <a:r>
              <a:rPr lang="en-US" dirty="0">
                <a:solidFill>
                  <a:schemeClr val="tx1"/>
                </a:solidFill>
              </a:rPr>
              <a:t>Motion 484 (MAC)</a:t>
            </a:r>
          </a:p>
        </p:txBody>
      </p:sp>
      <p:sp>
        <p:nvSpPr>
          <p:cNvPr id="8" name="Content Placeholder 7">
            <a:extLst>
              <a:ext uri="{FF2B5EF4-FFF2-40B4-BE49-F238E27FC236}">
                <a16:creationId xmlns:a16="http://schemas.microsoft.com/office/drawing/2014/main" id="{148A79A2-E057-6A42-5297-3CF856EFDCC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11-25/1087r2</a:t>
            </a:r>
            <a:r>
              <a:rPr lang="en-US" sz="1600" dirty="0"/>
              <a:t> to the latest TGbn draft</a:t>
            </a:r>
          </a:p>
          <a:p>
            <a:endParaRPr lang="en-US" sz="1600" dirty="0"/>
          </a:p>
          <a:p>
            <a:endParaRPr lang="en-US" sz="1600" dirty="0"/>
          </a:p>
          <a:p>
            <a:r>
              <a:rPr lang="en-US" sz="1600" dirty="0"/>
              <a:t>Move: Jeongki Kim				Second: Serhat Erkucuk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11-25/1087r2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213A24D-F98A-9F22-ABAA-F8558DDABB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314</a:t>
            </a:fld>
            <a:endParaRPr lang="en-GB"/>
          </a:p>
        </p:txBody>
      </p:sp>
      <p:sp>
        <p:nvSpPr>
          <p:cNvPr id="5" name="Footer Placeholder 4">
            <a:extLst>
              <a:ext uri="{FF2B5EF4-FFF2-40B4-BE49-F238E27FC236}">
                <a16:creationId xmlns:a16="http://schemas.microsoft.com/office/drawing/2014/main" id="{8F53DE35-BBC4-7EE2-C8AF-5C8CB9CC1EB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785F98B-2F5C-1A71-079D-77E8AD5118BC}"/>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0380579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21C14-11DB-B381-9827-1DDD608304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16BAC3-7477-3EA6-AB00-0FDF5FDA2FB0}"/>
              </a:ext>
            </a:extLst>
          </p:cNvPr>
          <p:cNvSpPr>
            <a:spLocks noGrp="1"/>
          </p:cNvSpPr>
          <p:nvPr>
            <p:ph type="title"/>
          </p:nvPr>
        </p:nvSpPr>
        <p:spPr/>
        <p:txBody>
          <a:bodyPr/>
          <a:lstStyle/>
          <a:p>
            <a:r>
              <a:rPr lang="en-US" dirty="0">
                <a:solidFill>
                  <a:schemeClr val="tx1"/>
                </a:solidFill>
              </a:rPr>
              <a:t>Motion 485 (PHY SFD)</a:t>
            </a:r>
          </a:p>
        </p:txBody>
      </p:sp>
      <p:sp>
        <p:nvSpPr>
          <p:cNvPr id="8" name="Content Placeholder 7">
            <a:extLst>
              <a:ext uri="{FF2B5EF4-FFF2-40B4-BE49-F238E27FC236}">
                <a16:creationId xmlns:a16="http://schemas.microsoft.com/office/drawing/2014/main" id="{36BB53A0-91D7-B37A-2166-92D09284E3A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COBF, cross-BSS/joint sounding feedback shall use resolution of (9,7) and Ng=4</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docs:[11-25/0734r2].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0A28FB-06BB-E173-CAD5-50BBB7B3405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315</a:t>
            </a:fld>
            <a:endParaRPr lang="en-GB"/>
          </a:p>
        </p:txBody>
      </p:sp>
      <p:sp>
        <p:nvSpPr>
          <p:cNvPr id="5" name="Footer Placeholder 4">
            <a:extLst>
              <a:ext uri="{FF2B5EF4-FFF2-40B4-BE49-F238E27FC236}">
                <a16:creationId xmlns:a16="http://schemas.microsoft.com/office/drawing/2014/main" id="{67CFA995-A176-2446-98C0-DB055892EBA6}"/>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56CA93B-4C09-F380-D6E6-06ECF9598A1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26107614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339C-9785-6B60-EF37-6B6C4A8E3C3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CB7F897-A396-30BB-73E5-1F5E740114E1}"/>
              </a:ext>
            </a:extLst>
          </p:cNvPr>
          <p:cNvSpPr>
            <a:spLocks noGrp="1"/>
          </p:cNvSpPr>
          <p:nvPr>
            <p:ph type="title"/>
          </p:nvPr>
        </p:nvSpPr>
        <p:spPr/>
        <p:txBody>
          <a:bodyPr/>
          <a:lstStyle/>
          <a:p>
            <a:r>
              <a:rPr lang="en-US" sz="3600" dirty="0">
                <a:solidFill>
                  <a:schemeClr val="tx1"/>
                </a:solidFill>
              </a:rPr>
              <a:t>Motions on July 31</a:t>
            </a:r>
            <a:r>
              <a:rPr lang="en-US" sz="3600" baseline="30000" dirty="0">
                <a:solidFill>
                  <a:schemeClr val="tx1"/>
                </a:solidFill>
              </a:rPr>
              <a:t>st</a:t>
            </a:r>
            <a:r>
              <a:rPr lang="en-US" sz="3600" dirty="0">
                <a:solidFill>
                  <a:schemeClr val="tx1"/>
                </a:solidFill>
              </a:rPr>
              <a:t>, AM2 2025</a:t>
            </a:r>
          </a:p>
        </p:txBody>
      </p:sp>
      <p:sp>
        <p:nvSpPr>
          <p:cNvPr id="8" name="Text Placeholder 7">
            <a:extLst>
              <a:ext uri="{FF2B5EF4-FFF2-40B4-BE49-F238E27FC236}">
                <a16:creationId xmlns:a16="http://schemas.microsoft.com/office/drawing/2014/main" id="{CEB46A35-5D11-0D93-1622-8E08FCD50391}"/>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AD342C7-4A58-9EE3-5D51-BEE4420C8E21}"/>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6FEA80B-EF89-B987-D5AC-5253F27BF36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5613E9B-7FCE-BF5C-78A7-6517F507EFE7}"/>
              </a:ext>
            </a:extLst>
          </p:cNvPr>
          <p:cNvSpPr>
            <a:spLocks noGrp="1"/>
          </p:cNvSpPr>
          <p:nvPr>
            <p:ph type="sldNum" idx="12"/>
          </p:nvPr>
        </p:nvSpPr>
        <p:spPr/>
        <p:txBody>
          <a:bodyPr/>
          <a:lstStyle/>
          <a:p>
            <a:r>
              <a:rPr lang="en-GB"/>
              <a:t>Slide </a:t>
            </a:r>
            <a:fld id="{440F5867-744E-4AA6-B0ED-4C44D2DFBB7B}" type="slidenum">
              <a:rPr lang="en-GB" smtClean="0"/>
              <a:pPr/>
              <a:t>316</a:t>
            </a:fld>
            <a:endParaRPr lang="en-GB" dirty="0"/>
          </a:p>
        </p:txBody>
      </p:sp>
    </p:spTree>
    <p:extLst>
      <p:ext uri="{BB962C8B-B14F-4D97-AF65-F5344CB8AC3E}">
        <p14:creationId xmlns:p14="http://schemas.microsoft.com/office/powerpoint/2010/main" val="373347349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49C12-D94D-1573-740E-EE766C4EE7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0FD9CD6-EBC3-4CD8-2F24-A76B2FB2D665}"/>
              </a:ext>
            </a:extLst>
          </p:cNvPr>
          <p:cNvSpPr>
            <a:spLocks noGrp="1"/>
          </p:cNvSpPr>
          <p:nvPr>
            <p:ph type="title"/>
          </p:nvPr>
        </p:nvSpPr>
        <p:spPr/>
        <p:txBody>
          <a:bodyPr/>
          <a:lstStyle/>
          <a:p>
            <a:r>
              <a:rPr lang="en-US" dirty="0">
                <a:solidFill>
                  <a:schemeClr val="tx1"/>
                </a:solidFill>
              </a:rPr>
              <a:t>Motion 486 (Joint SFD)</a:t>
            </a:r>
          </a:p>
        </p:txBody>
      </p:sp>
      <p:sp>
        <p:nvSpPr>
          <p:cNvPr id="8" name="Content Placeholder 7">
            <a:extLst>
              <a:ext uri="{FF2B5EF4-FFF2-40B4-BE49-F238E27FC236}">
                <a16:creationId xmlns:a16="http://schemas.microsoft.com/office/drawing/2014/main" id="{371601EF-4FFB-3027-3714-31E5CC252B4D}"/>
              </a:ext>
            </a:extLst>
          </p:cNvPr>
          <p:cNvSpPr>
            <a:spLocks noGrp="1"/>
          </p:cNvSpPr>
          <p:nvPr>
            <p:ph idx="1"/>
          </p:nvPr>
        </p:nvSpPr>
        <p:spPr>
          <a:xfrm>
            <a:off x="685800" y="1981200"/>
            <a:ext cx="7770813" cy="4494213"/>
          </a:xfrm>
        </p:spPr>
        <p:txBody>
          <a:bodyPr/>
          <a:lstStyle/>
          <a:p>
            <a:r>
              <a:rPr lang="en-US" sz="1200" dirty="0"/>
              <a:t>Move to add to the TGbn SFD the following:</a:t>
            </a:r>
          </a:p>
          <a:p>
            <a:pPr>
              <a:buFont typeface="Arial" panose="020B0604020202020204" pitchFamily="34" charset="0"/>
              <a:buChar char="•"/>
            </a:pPr>
            <a:r>
              <a:rPr lang="en-US" sz="1100" dirty="0"/>
              <a:t>TGbn uses the following </a:t>
            </a:r>
            <a:r>
              <a:rPr lang="en-US" sz="1100" dirty="0" err="1"/>
              <a:t>CoBF</a:t>
            </a:r>
            <a:r>
              <a:rPr lang="en-US" sz="1100" dirty="0"/>
              <a:t> transmission sequence to support STAs requiring ICF/ICR before data frame exchanges</a:t>
            </a:r>
          </a:p>
          <a:p>
            <a:pPr lvl="1">
              <a:buFont typeface="Arial" panose="020B0604020202020204" pitchFamily="34" charset="0"/>
              <a:buChar char="•"/>
            </a:pPr>
            <a:r>
              <a:rPr lang="en-US" sz="1050" dirty="0"/>
              <a:t>The frame sequence consists of:</a:t>
            </a:r>
          </a:p>
          <a:p>
            <a:pPr lvl="2">
              <a:buFont typeface="Arial" panose="020B0604020202020204" pitchFamily="34" charset="0"/>
              <a:buChar char="•"/>
            </a:pPr>
            <a:r>
              <a:rPr lang="en-US" sz="1050" dirty="0"/>
              <a:t>A </a:t>
            </a:r>
            <a:r>
              <a:rPr lang="en-US" sz="1050" dirty="0" err="1"/>
              <a:t>CoBF</a:t>
            </a:r>
            <a:r>
              <a:rPr lang="en-US" sz="1050" dirty="0"/>
              <a:t> Invite/</a:t>
            </a:r>
            <a:r>
              <a:rPr lang="en-US" sz="1050" dirty="0" err="1"/>
              <a:t>CoBF</a:t>
            </a:r>
            <a:r>
              <a:rPr lang="en-US" sz="1050" dirty="0"/>
              <a:t> Response frame exchange between the sharing and shared APs.</a:t>
            </a:r>
          </a:p>
          <a:p>
            <a:pPr lvl="2">
              <a:buFont typeface="Arial" panose="020B0604020202020204" pitchFamily="34" charset="0"/>
              <a:buChar char="•"/>
            </a:pPr>
            <a:r>
              <a:rPr lang="en-US" sz="1050" dirty="0" err="1"/>
              <a:t>CoBF</a:t>
            </a:r>
            <a:r>
              <a:rPr lang="en-US" sz="1050" dirty="0"/>
              <a:t> Invite/Response are followed by ICF/ICR frame exchanges between the APs and their associated STAs happening sequentially across the two APs; sharing AP then shared AP.</a:t>
            </a:r>
          </a:p>
          <a:p>
            <a:pPr lvl="3">
              <a:buFont typeface="Arial" panose="020B0604020202020204" pitchFamily="34" charset="0"/>
              <a:buChar char="•"/>
            </a:pPr>
            <a:r>
              <a:rPr lang="en-US" sz="1050" dirty="0"/>
              <a:t>The presence of the ICF/ICR frame exchange from each AP is conditional on the </a:t>
            </a:r>
            <a:r>
              <a:rPr lang="en-US" sz="1050" dirty="0" err="1"/>
              <a:t>CoBF</a:t>
            </a:r>
            <a:r>
              <a:rPr lang="en-US" sz="1050" dirty="0"/>
              <a:t> PPDU being addressed to one or more STAs requiring ICF.</a:t>
            </a:r>
          </a:p>
          <a:p>
            <a:pPr lvl="3">
              <a:buFont typeface="Arial" panose="020B0604020202020204" pitchFamily="34" charset="0"/>
              <a:buChar char="•"/>
            </a:pPr>
            <a:r>
              <a:rPr lang="en-US" sz="1050" dirty="0"/>
              <a:t>The presence of the ICF/ICR frame exchange from each AP is indicated in the </a:t>
            </a:r>
            <a:r>
              <a:rPr lang="en-US" sz="1050" dirty="0" err="1"/>
              <a:t>CoBF</a:t>
            </a:r>
            <a:r>
              <a:rPr lang="en-US" sz="1050" dirty="0"/>
              <a:t> Invite/Response frames.</a:t>
            </a:r>
          </a:p>
          <a:p>
            <a:pPr lvl="3">
              <a:buFont typeface="Arial" panose="020B0604020202020204" pitchFamily="34" charset="0"/>
              <a:buChar char="•"/>
            </a:pPr>
            <a:r>
              <a:rPr lang="en-US" sz="1050" dirty="0"/>
              <a:t>ICF1-ICR1 are exchanged between the sharing AP and its STAs</a:t>
            </a:r>
          </a:p>
          <a:p>
            <a:pPr lvl="3">
              <a:buFont typeface="Arial" panose="020B0604020202020204" pitchFamily="34" charset="0"/>
              <a:buChar char="•"/>
            </a:pPr>
            <a:r>
              <a:rPr lang="en-US" sz="1050" dirty="0"/>
              <a:t>ICF2-ICR2 are exchanged between the shared AP and its STAs</a:t>
            </a:r>
          </a:p>
          <a:p>
            <a:pPr lvl="3">
              <a:buFont typeface="Arial" panose="020B0604020202020204" pitchFamily="34" charset="0"/>
              <a:buChar char="•"/>
            </a:pPr>
            <a:r>
              <a:rPr lang="en-US" sz="1050" u="sng" dirty="0"/>
              <a:t>The duration of the ICF/ICR frame exchange from each AP is indicated in the </a:t>
            </a:r>
            <a:r>
              <a:rPr lang="en-US" sz="1050" u="sng" dirty="0" err="1"/>
              <a:t>CoBF</a:t>
            </a:r>
            <a:r>
              <a:rPr lang="en-US" sz="1050" u="sng" dirty="0"/>
              <a:t> Invite/Response frames</a:t>
            </a:r>
            <a:endParaRPr lang="en-US" sz="1050" dirty="0"/>
          </a:p>
          <a:p>
            <a:pPr lvl="2">
              <a:buFont typeface="Arial" panose="020B0604020202020204" pitchFamily="34" charset="0"/>
              <a:buChar char="•"/>
            </a:pPr>
            <a:r>
              <a:rPr lang="en-US" sz="1050" dirty="0"/>
              <a:t>Finally, a </a:t>
            </a:r>
            <a:r>
              <a:rPr lang="en-US" sz="1050" dirty="0" err="1"/>
              <a:t>CoBF</a:t>
            </a:r>
            <a:r>
              <a:rPr lang="en-US" sz="1050" dirty="0"/>
              <a:t> Trigger frame preceding the data PPDUs that are sent by the two APs simultaneously.</a:t>
            </a:r>
          </a:p>
          <a:p>
            <a:pPr lvl="2">
              <a:buFont typeface="Arial" panose="020B0604020202020204" pitchFamily="34" charset="0"/>
              <a:buChar char="•"/>
            </a:pPr>
            <a:r>
              <a:rPr lang="en-US" sz="1050" dirty="0"/>
              <a:t>Frame sequence for Ack information polling is TBD.</a:t>
            </a:r>
          </a:p>
          <a:p>
            <a:pPr lvl="1">
              <a:buFont typeface="Arial" panose="020B0604020202020204" pitchFamily="34" charset="0"/>
              <a:buChar char="•"/>
            </a:pPr>
            <a:r>
              <a:rPr lang="en-US" sz="1050" dirty="0"/>
              <a:t>Whether the CBF-invite and ICF1 can be merged and/or CBF-response and ICF2 can be merged is TBD.</a:t>
            </a:r>
          </a:p>
          <a:p>
            <a:r>
              <a:rPr lang="en-US" sz="1200" dirty="0"/>
              <a:t>Move: Sherief Helwa			Second: Mahmoud Hasabelnaby</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docs:[24/412, 25/879, 25/413, 24/2124r2]. SP result: No objection.</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B3B63971-55BE-C8C6-F8C0-D180BDBE98F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317</a:t>
            </a:fld>
            <a:endParaRPr lang="en-GB"/>
          </a:p>
        </p:txBody>
      </p:sp>
      <p:sp>
        <p:nvSpPr>
          <p:cNvPr id="5" name="Footer Placeholder 4">
            <a:extLst>
              <a:ext uri="{FF2B5EF4-FFF2-40B4-BE49-F238E27FC236}">
                <a16:creationId xmlns:a16="http://schemas.microsoft.com/office/drawing/2014/main" id="{365C4E6E-34BA-8090-95DF-C5755A597321}"/>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A464F0B-DE18-8C76-7403-B9FC8235B358}"/>
              </a:ext>
            </a:extLst>
          </p:cNvPr>
          <p:cNvSpPr>
            <a:spLocks noGrp="1"/>
          </p:cNvSpPr>
          <p:nvPr>
            <p:ph type="dt" idx="15"/>
          </p:nvPr>
        </p:nvSpPr>
        <p:spPr>
          <a:xfrm>
            <a:off x="696912" y="333375"/>
            <a:ext cx="1874823" cy="273050"/>
          </a:xfrm>
        </p:spPr>
        <p:txBody>
          <a:bodyPr/>
          <a:lstStyle/>
          <a:p>
            <a:r>
              <a:rPr lang="en-US" dirty="0"/>
              <a:t>July 2025</a:t>
            </a:r>
            <a:endParaRPr lang="en-GB" dirty="0"/>
          </a:p>
        </p:txBody>
      </p:sp>
      <p:pic>
        <p:nvPicPr>
          <p:cNvPr id="2" name="Picture 1">
            <a:extLst>
              <a:ext uri="{FF2B5EF4-FFF2-40B4-BE49-F238E27FC236}">
                <a16:creationId xmlns:a16="http://schemas.microsoft.com/office/drawing/2014/main" id="{853AEA9F-2F20-67AB-2138-187268FA56B4}"/>
              </a:ext>
            </a:extLst>
          </p:cNvPr>
          <p:cNvPicPr>
            <a:picLocks noChangeAspect="1"/>
          </p:cNvPicPr>
          <p:nvPr/>
        </p:nvPicPr>
        <p:blipFill>
          <a:blip r:embed="rId2"/>
          <a:stretch>
            <a:fillRect/>
          </a:stretch>
        </p:blipFill>
        <p:spPr>
          <a:xfrm>
            <a:off x="5715000" y="5157224"/>
            <a:ext cx="3066524" cy="1318189"/>
          </a:xfrm>
          <a:prstGeom prst="rect">
            <a:avLst/>
          </a:prstGeom>
        </p:spPr>
      </p:pic>
    </p:spTree>
    <p:extLst>
      <p:ext uri="{BB962C8B-B14F-4D97-AF65-F5344CB8AC3E}">
        <p14:creationId xmlns:p14="http://schemas.microsoft.com/office/powerpoint/2010/main" val="1551975794"/>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07F0-3332-23DD-632C-38F1956BAC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5E6312-F226-31DD-19D7-E72DA2FC232F}"/>
              </a:ext>
            </a:extLst>
          </p:cNvPr>
          <p:cNvSpPr>
            <a:spLocks noGrp="1"/>
          </p:cNvSpPr>
          <p:nvPr>
            <p:ph type="title"/>
          </p:nvPr>
        </p:nvSpPr>
        <p:spPr/>
        <p:txBody>
          <a:bodyPr/>
          <a:lstStyle/>
          <a:p>
            <a:r>
              <a:rPr lang="en-US" dirty="0">
                <a:solidFill>
                  <a:schemeClr val="tx1"/>
                </a:solidFill>
              </a:rPr>
              <a:t>Motion 487 (MAC PDT)</a:t>
            </a:r>
          </a:p>
        </p:txBody>
      </p:sp>
      <p:sp>
        <p:nvSpPr>
          <p:cNvPr id="8" name="Content Placeholder 7">
            <a:extLst>
              <a:ext uri="{FF2B5EF4-FFF2-40B4-BE49-F238E27FC236}">
                <a16:creationId xmlns:a16="http://schemas.microsoft.com/office/drawing/2014/main" id="{790673B1-90EE-6834-72C7-9D6DD4ECA93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11-25/1157r2</a:t>
            </a:r>
            <a:r>
              <a:rPr lang="en-US" sz="1600" dirty="0"/>
              <a:t> to the latest TGbn draft</a:t>
            </a:r>
          </a:p>
          <a:p>
            <a:endParaRPr lang="en-US" sz="1600" dirty="0"/>
          </a:p>
          <a:p>
            <a:endParaRPr lang="en-US" sz="1600" dirty="0"/>
          </a:p>
          <a:p>
            <a:r>
              <a:rPr lang="en-US" sz="1600" dirty="0"/>
              <a:t>Move: Jeongki Kim					Second: Serhat Erkucuk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11-25/1157r2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529686F-6A0D-D33E-3917-049DA8476F8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318</a:t>
            </a:fld>
            <a:endParaRPr lang="en-GB"/>
          </a:p>
        </p:txBody>
      </p:sp>
      <p:sp>
        <p:nvSpPr>
          <p:cNvPr id="5" name="Footer Placeholder 4">
            <a:extLst>
              <a:ext uri="{FF2B5EF4-FFF2-40B4-BE49-F238E27FC236}">
                <a16:creationId xmlns:a16="http://schemas.microsoft.com/office/drawing/2014/main" id="{CE12F625-3FAF-03A0-55AD-A1C523404A2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FBFB883-E048-E323-F395-1429B0D7B31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122097783"/>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6840D-D12F-597B-46D9-FF65547DEC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660FE6-9B08-1102-9767-48C08C750213}"/>
              </a:ext>
            </a:extLst>
          </p:cNvPr>
          <p:cNvSpPr>
            <a:spLocks noGrp="1"/>
          </p:cNvSpPr>
          <p:nvPr>
            <p:ph type="title"/>
          </p:nvPr>
        </p:nvSpPr>
        <p:spPr/>
        <p:txBody>
          <a:bodyPr/>
          <a:lstStyle/>
          <a:p>
            <a:r>
              <a:rPr lang="en-US" dirty="0">
                <a:solidFill>
                  <a:schemeClr val="tx1"/>
                </a:solidFill>
              </a:rPr>
              <a:t>Motion 488 (MAC CR)</a:t>
            </a:r>
          </a:p>
        </p:txBody>
      </p:sp>
      <p:sp>
        <p:nvSpPr>
          <p:cNvPr id="3" name="Content Placeholder 2">
            <a:extLst>
              <a:ext uri="{FF2B5EF4-FFF2-40B4-BE49-F238E27FC236}">
                <a16:creationId xmlns:a16="http://schemas.microsoft.com/office/drawing/2014/main" id="{889AC8E9-914D-7D7C-A19A-C1FD033EB2C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(28C):</a:t>
            </a:r>
          </a:p>
          <a:p>
            <a:pPr marL="285750" indent="-285750">
              <a:buFont typeface="Arial" panose="020B0604020202020204" pitchFamily="34" charset="0"/>
              <a:buChar char="•"/>
            </a:pPr>
            <a:r>
              <a:rPr lang="en-US" sz="1100" b="0" dirty="0">
                <a:solidFill>
                  <a:schemeClr val="tx1"/>
                </a:solidFill>
              </a:rPr>
              <a:t>2504, 3668, 2684, 1917, 2685, 3104, 3106, 872, 1918, 2164, 3107, 1561, 3108, 1919, 2429, 3109 in </a:t>
            </a:r>
            <a:r>
              <a:rPr lang="en-US" sz="1100" b="0" dirty="0">
                <a:solidFill>
                  <a:schemeClr val="tx1"/>
                </a:solidFill>
                <a:hlinkClick r:id="rId2"/>
              </a:rPr>
              <a:t>11-25/1094r4</a:t>
            </a:r>
            <a:r>
              <a:rPr lang="en-US" sz="1100" b="0" dirty="0">
                <a:solidFill>
                  <a:schemeClr val="tx1"/>
                </a:solidFill>
              </a:rPr>
              <a:t> </a:t>
            </a:r>
            <a:r>
              <a:rPr lang="en-US" sz="1100" b="0" i="1" dirty="0">
                <a:solidFill>
                  <a:schemeClr val="tx1"/>
                </a:solidFill>
              </a:rPr>
              <a:t>[16 CIDs]</a:t>
            </a:r>
          </a:p>
          <a:p>
            <a:pPr marL="285750" indent="-285750">
              <a:buFont typeface="Arial" panose="020B0604020202020204" pitchFamily="34" charset="0"/>
              <a:buChar char="•"/>
            </a:pPr>
            <a:r>
              <a:rPr lang="en-US" sz="1100" b="0" dirty="0">
                <a:solidFill>
                  <a:schemeClr val="tx1"/>
                </a:solidFill>
              </a:rPr>
              <a:t>874, 1447, 2165, 2505, 2524, 2686, 3110, 1422, 3111, 3112, 3196, 2687 in </a:t>
            </a:r>
            <a:r>
              <a:rPr lang="en-US" sz="1100" b="0" dirty="0">
                <a:solidFill>
                  <a:schemeClr val="tx1"/>
                </a:solidFill>
                <a:hlinkClick r:id="rId3"/>
              </a:rPr>
              <a:t>11-25/1097r6</a:t>
            </a:r>
            <a:r>
              <a:rPr lang="en-US" sz="1100" b="0" dirty="0">
                <a:solidFill>
                  <a:schemeClr val="tx1"/>
                </a:solidFill>
              </a:rPr>
              <a:t> </a:t>
            </a:r>
            <a:r>
              <a:rPr lang="en-US" sz="1100" b="0" i="1" dirty="0">
                <a:solidFill>
                  <a:schemeClr val="tx1"/>
                </a:solidFill>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Stephen McCann			Second: George Cherian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Monday AM1, July 28, 2025</a:t>
            </a:r>
            <a:r>
              <a:rPr lang="en-US" sz="1200" i="1" dirty="0"/>
              <a:t>.</a:t>
            </a:r>
          </a:p>
        </p:txBody>
      </p:sp>
      <p:sp>
        <p:nvSpPr>
          <p:cNvPr id="4" name="Slide Number Placeholder 3">
            <a:extLst>
              <a:ext uri="{FF2B5EF4-FFF2-40B4-BE49-F238E27FC236}">
                <a16:creationId xmlns:a16="http://schemas.microsoft.com/office/drawing/2014/main" id="{C10C83E5-8BCA-92BA-B6BD-0C57C049EF38}"/>
              </a:ext>
            </a:extLst>
          </p:cNvPr>
          <p:cNvSpPr>
            <a:spLocks noGrp="1"/>
          </p:cNvSpPr>
          <p:nvPr>
            <p:ph type="sldNum" idx="12"/>
          </p:nvPr>
        </p:nvSpPr>
        <p:spPr/>
        <p:txBody>
          <a:bodyPr/>
          <a:lstStyle/>
          <a:p>
            <a:r>
              <a:rPr lang="en-GB"/>
              <a:t>Slide </a:t>
            </a:r>
            <a:fld id="{440F5867-744E-4AA6-B0ED-4C44D2DFBB7B}" type="slidenum">
              <a:rPr lang="en-GB" smtClean="0"/>
              <a:pPr/>
              <a:t>319</a:t>
            </a:fld>
            <a:endParaRPr lang="en-GB" dirty="0"/>
          </a:p>
        </p:txBody>
      </p:sp>
      <p:sp>
        <p:nvSpPr>
          <p:cNvPr id="5" name="Footer Placeholder 4">
            <a:extLst>
              <a:ext uri="{FF2B5EF4-FFF2-40B4-BE49-F238E27FC236}">
                <a16:creationId xmlns:a16="http://schemas.microsoft.com/office/drawing/2014/main" id="{D8A8C388-ADEE-F9FD-6473-37F727F066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031A46A-B166-AB46-333F-699935F07A32}"/>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00086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3AEF6-71B2-EB32-3190-617165DB34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70826B-CF6F-FC36-F76C-0C2939595E0C}"/>
              </a:ext>
            </a:extLst>
          </p:cNvPr>
          <p:cNvSpPr>
            <a:spLocks noGrp="1"/>
          </p:cNvSpPr>
          <p:nvPr>
            <p:ph type="title"/>
          </p:nvPr>
        </p:nvSpPr>
        <p:spPr/>
        <p:txBody>
          <a:bodyPr/>
          <a:lstStyle/>
          <a:p>
            <a:r>
              <a:rPr lang="en-US" dirty="0">
                <a:solidFill>
                  <a:schemeClr val="tx1"/>
                </a:solidFill>
              </a:rPr>
              <a:t>Motion 489 (PHY CR)</a:t>
            </a:r>
          </a:p>
        </p:txBody>
      </p:sp>
      <p:sp>
        <p:nvSpPr>
          <p:cNvPr id="3" name="Content Placeholder 2">
            <a:extLst>
              <a:ext uri="{FF2B5EF4-FFF2-40B4-BE49-F238E27FC236}">
                <a16:creationId xmlns:a16="http://schemas.microsoft.com/office/drawing/2014/main" id="{ABBB1727-D36A-0C8F-B05F-FD650FA1ED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344 in </a:t>
            </a:r>
            <a:r>
              <a:rPr lang="en-US" sz="1100" b="0" dirty="0">
                <a:solidFill>
                  <a:schemeClr val="tx1"/>
                </a:solidFill>
                <a:hlinkClick r:id="rId2"/>
              </a:rPr>
              <a:t>11-25/1305r1</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session of Monday AM1, July 28, 2025</a:t>
            </a:r>
            <a:r>
              <a:rPr lang="en-US" sz="1200" i="1" dirty="0"/>
              <a:t>.</a:t>
            </a:r>
          </a:p>
        </p:txBody>
      </p:sp>
      <p:sp>
        <p:nvSpPr>
          <p:cNvPr id="4" name="Slide Number Placeholder 3">
            <a:extLst>
              <a:ext uri="{FF2B5EF4-FFF2-40B4-BE49-F238E27FC236}">
                <a16:creationId xmlns:a16="http://schemas.microsoft.com/office/drawing/2014/main" id="{914B350A-7571-D66C-F10C-2E5A2D98FC69}"/>
              </a:ext>
            </a:extLst>
          </p:cNvPr>
          <p:cNvSpPr>
            <a:spLocks noGrp="1"/>
          </p:cNvSpPr>
          <p:nvPr>
            <p:ph type="sldNum" idx="12"/>
          </p:nvPr>
        </p:nvSpPr>
        <p:spPr/>
        <p:txBody>
          <a:bodyPr/>
          <a:lstStyle/>
          <a:p>
            <a:r>
              <a:rPr lang="en-GB"/>
              <a:t>Slide </a:t>
            </a:r>
            <a:fld id="{440F5867-744E-4AA6-B0ED-4C44D2DFBB7B}" type="slidenum">
              <a:rPr lang="en-GB" smtClean="0"/>
              <a:pPr/>
              <a:t>320</a:t>
            </a:fld>
            <a:endParaRPr lang="en-GB" dirty="0"/>
          </a:p>
        </p:txBody>
      </p:sp>
      <p:sp>
        <p:nvSpPr>
          <p:cNvPr id="5" name="Footer Placeholder 4">
            <a:extLst>
              <a:ext uri="{FF2B5EF4-FFF2-40B4-BE49-F238E27FC236}">
                <a16:creationId xmlns:a16="http://schemas.microsoft.com/office/drawing/2014/main" id="{81F692C7-420B-86B9-F515-41D30E2E60F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18E03EF-876A-A8A3-D73B-1079071531A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429846770"/>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5742F-9344-64A7-E327-0A886302C4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D2990-127D-C4B6-2CE4-99A8D69DBD28}"/>
              </a:ext>
            </a:extLst>
          </p:cNvPr>
          <p:cNvSpPr>
            <a:spLocks noGrp="1"/>
          </p:cNvSpPr>
          <p:nvPr>
            <p:ph type="title"/>
          </p:nvPr>
        </p:nvSpPr>
        <p:spPr/>
        <p:txBody>
          <a:bodyPr/>
          <a:lstStyle/>
          <a:p>
            <a:r>
              <a:rPr lang="en-US" dirty="0">
                <a:solidFill>
                  <a:schemeClr val="tx1"/>
                </a:solidFill>
              </a:rPr>
              <a:t>Motion 490 (Joint CR)</a:t>
            </a:r>
          </a:p>
        </p:txBody>
      </p:sp>
      <p:sp>
        <p:nvSpPr>
          <p:cNvPr id="3" name="Content Placeholder 2">
            <a:extLst>
              <a:ext uri="{FF2B5EF4-FFF2-40B4-BE49-F238E27FC236}">
                <a16:creationId xmlns:a16="http://schemas.microsoft.com/office/drawing/2014/main" id="{E452FCB3-9248-B8AF-28D4-CC9DA1F20648}"/>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(17C):</a:t>
            </a:r>
          </a:p>
          <a:p>
            <a:pPr marL="285750" indent="-285750">
              <a:buFont typeface="Arial" panose="020B0604020202020204" pitchFamily="34" charset="0"/>
              <a:buChar char="•"/>
            </a:pPr>
            <a:r>
              <a:rPr lang="en-US" sz="1100" b="0" dirty="0">
                <a:solidFill>
                  <a:schemeClr val="tx1"/>
                </a:solidFill>
              </a:rPr>
              <a:t>2833, 2834 in </a:t>
            </a:r>
            <a:r>
              <a:rPr lang="en-US" sz="1100" b="0" dirty="0">
                <a:solidFill>
                  <a:schemeClr val="tx1"/>
                </a:solidFill>
                <a:hlinkClick r:id="rId2"/>
              </a:rPr>
              <a:t>11-25/1135r4</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2904, 2926, 2967, 2979, 3021, 3042, 3091, 3127 in </a:t>
            </a:r>
            <a:r>
              <a:rPr lang="en-US" sz="1100" b="0" dirty="0">
                <a:solidFill>
                  <a:schemeClr val="tx1"/>
                </a:solidFill>
                <a:hlinkClick r:id="rId3"/>
              </a:rPr>
              <a:t>11-25/1149r3</a:t>
            </a:r>
            <a:r>
              <a:rPr lang="en-US" sz="1100" b="0" dirty="0">
                <a:solidFill>
                  <a:schemeClr val="tx1"/>
                </a:solidFill>
              </a:rPr>
              <a:t> </a:t>
            </a:r>
            <a:r>
              <a:rPr lang="en-US" sz="1100" b="0" i="1" dirty="0">
                <a:solidFill>
                  <a:schemeClr val="tx1"/>
                </a:solidFill>
              </a:rPr>
              <a:t>[8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1200, 1619, 1632, 3275 in </a:t>
            </a:r>
            <a:r>
              <a:rPr lang="en-US" sz="1100" b="0" dirty="0">
                <a:solidFill>
                  <a:schemeClr val="tx1"/>
                </a:solidFill>
                <a:hlinkClick r:id="rId4"/>
              </a:rPr>
              <a:t>11-25/0839r15</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866 in </a:t>
            </a:r>
            <a:r>
              <a:rPr lang="en-US" sz="1100" b="0" dirty="0">
                <a:solidFill>
                  <a:schemeClr val="tx1"/>
                </a:solidFill>
                <a:hlinkClick r:id="rId5"/>
              </a:rPr>
              <a:t>11-25/1151r0</a:t>
            </a:r>
            <a:r>
              <a:rPr lang="en-US" sz="1100" b="0" dirty="0">
                <a:solidFill>
                  <a:schemeClr val="tx1"/>
                </a:solidFill>
              </a:rPr>
              <a:t> </a:t>
            </a:r>
            <a:r>
              <a:rPr lang="en-US" sz="1100" b="0" i="1" dirty="0">
                <a:solidFill>
                  <a:schemeClr val="tx1"/>
                </a:solidFill>
              </a:rPr>
              <a:t>[1 CID]</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2836, 2850 in </a:t>
            </a:r>
            <a:r>
              <a:rPr lang="en-US" sz="1100" b="0" dirty="0">
                <a:solidFill>
                  <a:schemeClr val="tx1"/>
                </a:solidFill>
                <a:hlinkClick r:id="rId6"/>
              </a:rPr>
              <a:t>11-25/1254r0</a:t>
            </a:r>
            <a:r>
              <a:rPr lang="en-US" sz="1100" b="0" dirty="0">
                <a:solidFill>
                  <a:schemeClr val="tx1"/>
                </a:solidFill>
              </a:rPr>
              <a:t> </a:t>
            </a:r>
            <a:r>
              <a:rPr lang="en-US" sz="1100" b="0" i="1" dirty="0">
                <a:solidFill>
                  <a:schemeClr val="tx1"/>
                </a:solidFill>
              </a:rPr>
              <a:t>[2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Hongwon Lee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session of Monday PM2, July 28, 2025</a:t>
            </a:r>
            <a:r>
              <a:rPr lang="en-US" sz="1200" i="1" dirty="0"/>
              <a:t>.</a:t>
            </a:r>
          </a:p>
        </p:txBody>
      </p:sp>
      <p:sp>
        <p:nvSpPr>
          <p:cNvPr id="4" name="Slide Number Placeholder 3">
            <a:extLst>
              <a:ext uri="{FF2B5EF4-FFF2-40B4-BE49-F238E27FC236}">
                <a16:creationId xmlns:a16="http://schemas.microsoft.com/office/drawing/2014/main" id="{3DD4E982-25FE-36DC-AC1C-079302FE376A}"/>
              </a:ext>
            </a:extLst>
          </p:cNvPr>
          <p:cNvSpPr>
            <a:spLocks noGrp="1"/>
          </p:cNvSpPr>
          <p:nvPr>
            <p:ph type="sldNum" idx="12"/>
          </p:nvPr>
        </p:nvSpPr>
        <p:spPr/>
        <p:txBody>
          <a:bodyPr/>
          <a:lstStyle/>
          <a:p>
            <a:r>
              <a:rPr lang="en-GB"/>
              <a:t>Slide </a:t>
            </a:r>
            <a:fld id="{440F5867-744E-4AA6-B0ED-4C44D2DFBB7B}" type="slidenum">
              <a:rPr lang="en-GB" smtClean="0"/>
              <a:pPr/>
              <a:t>321</a:t>
            </a:fld>
            <a:endParaRPr lang="en-GB" dirty="0"/>
          </a:p>
        </p:txBody>
      </p:sp>
      <p:sp>
        <p:nvSpPr>
          <p:cNvPr id="5" name="Footer Placeholder 4">
            <a:extLst>
              <a:ext uri="{FF2B5EF4-FFF2-40B4-BE49-F238E27FC236}">
                <a16:creationId xmlns:a16="http://schemas.microsoft.com/office/drawing/2014/main" id="{4DA2E955-39C7-F3C9-5E01-AA8CBCA74EB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12C4967-13D8-79DA-8BBF-D6F0994A399F}"/>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4051960040"/>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CB7E0-61D6-0035-FF81-829328CCC97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59889DA-252B-45D2-C118-B2937D25639F}"/>
              </a:ext>
            </a:extLst>
          </p:cNvPr>
          <p:cNvSpPr>
            <a:spLocks noGrp="1"/>
          </p:cNvSpPr>
          <p:nvPr>
            <p:ph type="title"/>
          </p:nvPr>
        </p:nvSpPr>
        <p:spPr/>
        <p:txBody>
          <a:bodyPr/>
          <a:lstStyle/>
          <a:p>
            <a:r>
              <a:rPr lang="en-US" dirty="0">
                <a:solidFill>
                  <a:schemeClr val="tx1"/>
                </a:solidFill>
              </a:rPr>
              <a:t>Motion 491 (Joint SFD)</a:t>
            </a:r>
          </a:p>
        </p:txBody>
      </p:sp>
      <p:sp>
        <p:nvSpPr>
          <p:cNvPr id="8" name="Content Placeholder 7">
            <a:extLst>
              <a:ext uri="{FF2B5EF4-FFF2-40B4-BE49-F238E27FC236}">
                <a16:creationId xmlns:a16="http://schemas.microsoft.com/office/drawing/2014/main" id="{3C178A3B-D3F3-CAC0-2C85-B482362D225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Co-BF and Co-SR transmission TXOP shall follow the same frame exchange sequence framework</a:t>
            </a:r>
          </a:p>
          <a:p>
            <a:pPr lvl="1">
              <a:buFont typeface="Arial" panose="020B0604020202020204" pitchFamily="34" charset="0"/>
              <a:buChar char="•"/>
            </a:pPr>
            <a:r>
              <a:rPr lang="en-US" sz="1200" b="0" dirty="0"/>
              <a:t>Co-SR does not need to support EHT eMLSR non-AP STA</a:t>
            </a:r>
          </a:p>
          <a:p>
            <a:endParaRPr lang="en-US" sz="1600" dirty="0"/>
          </a:p>
          <a:p>
            <a:endParaRPr lang="en-US" sz="1600" dirty="0"/>
          </a:p>
          <a:p>
            <a:endParaRPr lang="en-US" sz="1600" dirty="0"/>
          </a:p>
          <a:p>
            <a:r>
              <a:rPr lang="en-US" sz="1600" dirty="0"/>
              <a:t>Move: Sherief Helwa				Second: Sanket Kalamkar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60357D3-CC4F-DD3E-44A4-6AD309752F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322</a:t>
            </a:fld>
            <a:endParaRPr lang="en-GB"/>
          </a:p>
        </p:txBody>
      </p:sp>
      <p:sp>
        <p:nvSpPr>
          <p:cNvPr id="5" name="Footer Placeholder 4">
            <a:extLst>
              <a:ext uri="{FF2B5EF4-FFF2-40B4-BE49-F238E27FC236}">
                <a16:creationId xmlns:a16="http://schemas.microsoft.com/office/drawing/2014/main" id="{F8D69814-E40C-3BC5-730E-0E50E94CADD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EC872BA-F868-520F-1D8A-9CCA1DC226A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176804561"/>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9EB0C-6C24-1A28-24F5-8FD48AE5DD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B01BA-100D-ACA8-D563-B3C682D6E7EA}"/>
              </a:ext>
            </a:extLst>
          </p:cNvPr>
          <p:cNvSpPr>
            <a:spLocks noGrp="1"/>
          </p:cNvSpPr>
          <p:nvPr>
            <p:ph type="title"/>
          </p:nvPr>
        </p:nvSpPr>
        <p:spPr/>
        <p:txBody>
          <a:bodyPr/>
          <a:lstStyle/>
          <a:p>
            <a:r>
              <a:rPr lang="en-US" dirty="0">
                <a:solidFill>
                  <a:schemeClr val="tx1"/>
                </a:solidFill>
              </a:rPr>
              <a:t>Motion 492 (MAC CR)</a:t>
            </a:r>
          </a:p>
        </p:txBody>
      </p:sp>
      <p:sp>
        <p:nvSpPr>
          <p:cNvPr id="3" name="Content Placeholder 2">
            <a:extLst>
              <a:ext uri="{FF2B5EF4-FFF2-40B4-BE49-F238E27FC236}">
                <a16:creationId xmlns:a16="http://schemas.microsoft.com/office/drawing/2014/main" id="{C13C65BA-023A-29F6-5D09-37BAB2BF471C}"/>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(23C):</a:t>
            </a:r>
          </a:p>
          <a:p>
            <a:pPr marL="285750" indent="-285750">
              <a:buFont typeface="Arial" panose="020B0604020202020204" pitchFamily="34" charset="0"/>
              <a:buChar char="•"/>
            </a:pPr>
            <a:r>
              <a:rPr lang="en-US" sz="1100" b="0" strike="sngStrike" dirty="0">
                <a:solidFill>
                  <a:srgbClr val="FF0000"/>
                </a:solidFill>
              </a:rPr>
              <a:t>831, </a:t>
            </a:r>
            <a:r>
              <a:rPr lang="en-US" sz="1100" b="0" dirty="0">
                <a:solidFill>
                  <a:schemeClr val="tx1"/>
                </a:solidFill>
              </a:rPr>
              <a:t>894, 1438, 1714, 1868, 1909, 1911, 2206, 2210, 2695, 2837, 2838, 3152, 3153, 3154, 3155, 3583, 3584, 3711, 3735, 3752, 3754, 3794, 3813 in </a:t>
            </a:r>
            <a:r>
              <a:rPr lang="en-US" sz="1100" b="0" dirty="0">
                <a:solidFill>
                  <a:schemeClr val="tx1"/>
                </a:solidFill>
                <a:hlinkClick r:id="rId2"/>
              </a:rPr>
              <a:t>11-25/1177r5</a:t>
            </a:r>
            <a:r>
              <a:rPr lang="en-US" sz="1100" b="0" dirty="0">
                <a:solidFill>
                  <a:schemeClr val="tx1"/>
                </a:solidFill>
              </a:rPr>
              <a:t> </a:t>
            </a:r>
            <a:r>
              <a:rPr lang="en-US" sz="1100" b="0" i="1" dirty="0">
                <a:solidFill>
                  <a:schemeClr val="tx1"/>
                </a:solidFill>
              </a:rPr>
              <a:t>[23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Giovanni Chisci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Tuesday AM2, July 29, 2025</a:t>
            </a:r>
            <a:r>
              <a:rPr lang="en-US" sz="1200" i="1" dirty="0"/>
              <a:t>.</a:t>
            </a:r>
          </a:p>
        </p:txBody>
      </p:sp>
      <p:sp>
        <p:nvSpPr>
          <p:cNvPr id="4" name="Slide Number Placeholder 3">
            <a:extLst>
              <a:ext uri="{FF2B5EF4-FFF2-40B4-BE49-F238E27FC236}">
                <a16:creationId xmlns:a16="http://schemas.microsoft.com/office/drawing/2014/main" id="{A68C0E52-CE19-83E9-20AF-EB8E2D8B19F4}"/>
              </a:ext>
            </a:extLst>
          </p:cNvPr>
          <p:cNvSpPr>
            <a:spLocks noGrp="1"/>
          </p:cNvSpPr>
          <p:nvPr>
            <p:ph type="sldNum" idx="12"/>
          </p:nvPr>
        </p:nvSpPr>
        <p:spPr/>
        <p:txBody>
          <a:bodyPr/>
          <a:lstStyle/>
          <a:p>
            <a:r>
              <a:rPr lang="en-GB"/>
              <a:t>Slide </a:t>
            </a:r>
            <a:fld id="{440F5867-744E-4AA6-B0ED-4C44D2DFBB7B}" type="slidenum">
              <a:rPr lang="en-GB" smtClean="0"/>
              <a:pPr/>
              <a:t>323</a:t>
            </a:fld>
            <a:endParaRPr lang="en-GB" dirty="0"/>
          </a:p>
        </p:txBody>
      </p:sp>
      <p:sp>
        <p:nvSpPr>
          <p:cNvPr id="5" name="Footer Placeholder 4">
            <a:extLst>
              <a:ext uri="{FF2B5EF4-FFF2-40B4-BE49-F238E27FC236}">
                <a16:creationId xmlns:a16="http://schemas.microsoft.com/office/drawing/2014/main" id="{EA724B76-D72D-321D-DDBA-23F868DFD7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FFFBF7-9AA1-7146-61E3-1FC730BF2C0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377165165"/>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F187ED-39E5-6F83-996F-EEEED8C238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9EDEA-7A44-80F7-049F-1B45CADD0B73}"/>
              </a:ext>
            </a:extLst>
          </p:cNvPr>
          <p:cNvSpPr>
            <a:spLocks noGrp="1"/>
          </p:cNvSpPr>
          <p:nvPr>
            <p:ph type="title"/>
          </p:nvPr>
        </p:nvSpPr>
        <p:spPr/>
        <p:txBody>
          <a:bodyPr/>
          <a:lstStyle/>
          <a:p>
            <a:r>
              <a:rPr lang="en-US" dirty="0">
                <a:solidFill>
                  <a:schemeClr val="tx1"/>
                </a:solidFill>
              </a:rPr>
              <a:t>Motion 492a (MAC CR)</a:t>
            </a:r>
          </a:p>
        </p:txBody>
      </p:sp>
      <p:sp>
        <p:nvSpPr>
          <p:cNvPr id="3" name="Content Placeholder 2">
            <a:extLst>
              <a:ext uri="{FF2B5EF4-FFF2-40B4-BE49-F238E27FC236}">
                <a16:creationId xmlns:a16="http://schemas.microsoft.com/office/drawing/2014/main" id="{473CF477-330B-2727-BF57-16BAF050ADD8}"/>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831  in </a:t>
            </a:r>
            <a:r>
              <a:rPr lang="en-US" sz="1100" b="0" dirty="0">
                <a:solidFill>
                  <a:schemeClr val="tx1"/>
                </a:solidFill>
                <a:hlinkClick r:id="rId2"/>
              </a:rPr>
              <a:t>11-25/1177r5</a:t>
            </a:r>
            <a:r>
              <a:rPr lang="en-US" sz="1100" b="0" dirty="0">
                <a:solidFill>
                  <a:schemeClr val="tx1"/>
                </a:solidFill>
              </a:rPr>
              <a:t> </a:t>
            </a:r>
            <a:r>
              <a:rPr lang="en-US" sz="1100" b="0" i="1" dirty="0">
                <a:solidFill>
                  <a:schemeClr val="tx1"/>
                </a:solidFill>
              </a:rPr>
              <a:t>[1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Abhishek Patil</a:t>
            </a:r>
          </a:p>
          <a:p>
            <a:pPr marL="0" indent="0"/>
            <a:r>
              <a:rPr lang="en-US" sz="1600" dirty="0"/>
              <a:t>Discussion: Some discussion.</a:t>
            </a:r>
            <a:endParaRPr lang="en-US" sz="1600" b="0" dirty="0"/>
          </a:p>
          <a:p>
            <a:r>
              <a:rPr lang="en-US" sz="1600" dirty="0"/>
              <a:t>Preliminary Result: 120Y, 9N, 81A (passes).</a:t>
            </a:r>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1" i="0" u="none" strike="noStrike" kern="0" cap="none" spc="0" normalizeH="0" baseline="0" noProof="0" dirty="0">
                <a:ln>
                  <a:noFill/>
                </a:ln>
                <a:solidFill>
                  <a:srgbClr val="000000"/>
                </a:solidFill>
                <a:effectLst/>
                <a:highlight>
                  <a:srgbClr val="00FF00"/>
                </a:highlight>
                <a:uLnTx/>
                <a:uFillTx/>
                <a:latin typeface="Times New Roman"/>
                <a:ea typeface="MS Gothic"/>
                <a:cs typeface="+mn-cs"/>
              </a:rPr>
              <a:t>Result: 118Y, 8N, 80A (passes).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Tuesday AM2, July 29, 2025</a:t>
            </a:r>
            <a:r>
              <a:rPr lang="en-US" sz="1200" i="1" dirty="0"/>
              <a:t>.</a:t>
            </a:r>
          </a:p>
        </p:txBody>
      </p:sp>
      <p:sp>
        <p:nvSpPr>
          <p:cNvPr id="4" name="Slide Number Placeholder 3">
            <a:extLst>
              <a:ext uri="{FF2B5EF4-FFF2-40B4-BE49-F238E27FC236}">
                <a16:creationId xmlns:a16="http://schemas.microsoft.com/office/drawing/2014/main" id="{A7BC7A09-9FA1-B64C-52A0-84590787C454}"/>
              </a:ext>
            </a:extLst>
          </p:cNvPr>
          <p:cNvSpPr>
            <a:spLocks noGrp="1"/>
          </p:cNvSpPr>
          <p:nvPr>
            <p:ph type="sldNum" idx="12"/>
          </p:nvPr>
        </p:nvSpPr>
        <p:spPr/>
        <p:txBody>
          <a:bodyPr/>
          <a:lstStyle/>
          <a:p>
            <a:r>
              <a:rPr lang="en-GB"/>
              <a:t>Slide </a:t>
            </a:r>
            <a:fld id="{440F5867-744E-4AA6-B0ED-4C44D2DFBB7B}" type="slidenum">
              <a:rPr lang="en-GB" smtClean="0"/>
              <a:pPr/>
              <a:t>324</a:t>
            </a:fld>
            <a:endParaRPr lang="en-GB" dirty="0"/>
          </a:p>
        </p:txBody>
      </p:sp>
      <p:sp>
        <p:nvSpPr>
          <p:cNvPr id="5" name="Footer Placeholder 4">
            <a:extLst>
              <a:ext uri="{FF2B5EF4-FFF2-40B4-BE49-F238E27FC236}">
                <a16:creationId xmlns:a16="http://schemas.microsoft.com/office/drawing/2014/main" id="{4ADC4B93-3A6D-266E-53E7-62BBBD92F59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4B90B0-F58D-32E7-F0D2-FD24BCF9EA79}"/>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047560551"/>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81B1F-E529-5D89-C0DC-14C9E771E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14F16-C19E-9E62-EA74-2C0934FB7CD3}"/>
              </a:ext>
            </a:extLst>
          </p:cNvPr>
          <p:cNvSpPr>
            <a:spLocks noGrp="1"/>
          </p:cNvSpPr>
          <p:nvPr>
            <p:ph type="title"/>
          </p:nvPr>
        </p:nvSpPr>
        <p:spPr/>
        <p:txBody>
          <a:bodyPr/>
          <a:lstStyle/>
          <a:p>
            <a:r>
              <a:rPr lang="en-US" dirty="0">
                <a:solidFill>
                  <a:schemeClr val="tx1"/>
                </a:solidFill>
              </a:rPr>
              <a:t>Motion 493 (PHY CR)</a:t>
            </a:r>
          </a:p>
        </p:txBody>
      </p:sp>
      <p:sp>
        <p:nvSpPr>
          <p:cNvPr id="3" name="Content Placeholder 2">
            <a:extLst>
              <a:ext uri="{FF2B5EF4-FFF2-40B4-BE49-F238E27FC236}">
                <a16:creationId xmlns:a16="http://schemas.microsoft.com/office/drawing/2014/main" id="{E6FC6362-CFE9-3537-A85E-2132EFF14A2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123, 348, 349, 350, 351, 352, 601, 1095, 1096, 1097, 1184, 1208, 1645, 1963, 1964, 2075, 2330, 2784, 3532, 3541, 3542, 3543 in </a:t>
            </a:r>
            <a:r>
              <a:rPr lang="en-US" sz="1100" b="0" dirty="0">
                <a:solidFill>
                  <a:schemeClr val="tx1"/>
                </a:solidFill>
                <a:hlinkClick r:id="rId2"/>
              </a:rPr>
              <a:t>11-25/1173r1</a:t>
            </a:r>
            <a:r>
              <a:rPr lang="en-US" sz="1100" b="0" dirty="0">
                <a:solidFill>
                  <a:schemeClr val="tx1"/>
                </a:solidFill>
              </a:rPr>
              <a:t> [22 </a:t>
            </a:r>
            <a:r>
              <a:rPr lang="en-US" sz="1100" b="0" i="1" dirty="0">
                <a:solidFill>
                  <a:schemeClr val="tx1"/>
                </a:solidFill>
              </a:rPr>
              <a:t>CIDs</a:t>
            </a:r>
            <a:r>
              <a:rPr lang="en-US" sz="1100" b="0"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Ross J. Yu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session of Tuesday AM2, July 29, 2025</a:t>
            </a:r>
            <a:r>
              <a:rPr lang="en-US" sz="1200" i="1" dirty="0"/>
              <a:t>.</a:t>
            </a:r>
          </a:p>
        </p:txBody>
      </p:sp>
      <p:sp>
        <p:nvSpPr>
          <p:cNvPr id="4" name="Slide Number Placeholder 3">
            <a:extLst>
              <a:ext uri="{FF2B5EF4-FFF2-40B4-BE49-F238E27FC236}">
                <a16:creationId xmlns:a16="http://schemas.microsoft.com/office/drawing/2014/main" id="{2A88381C-A0CE-63E0-CA49-7675B7868736}"/>
              </a:ext>
            </a:extLst>
          </p:cNvPr>
          <p:cNvSpPr>
            <a:spLocks noGrp="1"/>
          </p:cNvSpPr>
          <p:nvPr>
            <p:ph type="sldNum" idx="12"/>
          </p:nvPr>
        </p:nvSpPr>
        <p:spPr/>
        <p:txBody>
          <a:bodyPr/>
          <a:lstStyle/>
          <a:p>
            <a:r>
              <a:rPr lang="en-GB"/>
              <a:t>Slide </a:t>
            </a:r>
            <a:fld id="{440F5867-744E-4AA6-B0ED-4C44D2DFBB7B}" type="slidenum">
              <a:rPr lang="en-GB" smtClean="0"/>
              <a:pPr/>
              <a:t>325</a:t>
            </a:fld>
            <a:endParaRPr lang="en-GB" dirty="0"/>
          </a:p>
        </p:txBody>
      </p:sp>
      <p:sp>
        <p:nvSpPr>
          <p:cNvPr id="5" name="Footer Placeholder 4">
            <a:extLst>
              <a:ext uri="{FF2B5EF4-FFF2-40B4-BE49-F238E27FC236}">
                <a16:creationId xmlns:a16="http://schemas.microsoft.com/office/drawing/2014/main" id="{E5F01CD7-7441-6566-310D-3948F7BB1B8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A3558E8-03C8-CEDC-857D-CF330F5C1698}"/>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589028750"/>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9C2F9-58C6-B33C-6320-12936509F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36B73B-CE2C-2C2E-0BB7-588CB7C10C14}"/>
              </a:ext>
            </a:extLst>
          </p:cNvPr>
          <p:cNvSpPr>
            <a:spLocks noGrp="1"/>
          </p:cNvSpPr>
          <p:nvPr>
            <p:ph type="title"/>
          </p:nvPr>
        </p:nvSpPr>
        <p:spPr/>
        <p:txBody>
          <a:bodyPr/>
          <a:lstStyle/>
          <a:p>
            <a:r>
              <a:rPr lang="en-US" dirty="0">
                <a:solidFill>
                  <a:schemeClr val="tx1"/>
                </a:solidFill>
              </a:rPr>
              <a:t>Motion 494 (Joint CR)</a:t>
            </a:r>
          </a:p>
        </p:txBody>
      </p:sp>
      <p:sp>
        <p:nvSpPr>
          <p:cNvPr id="3" name="Content Placeholder 2">
            <a:extLst>
              <a:ext uri="{FF2B5EF4-FFF2-40B4-BE49-F238E27FC236}">
                <a16:creationId xmlns:a16="http://schemas.microsoft.com/office/drawing/2014/main" id="{C6F36AE5-86A3-F370-F73F-EAAD6E69208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(13C):</a:t>
            </a:r>
          </a:p>
          <a:p>
            <a:pPr marL="285750" indent="-285750">
              <a:buFont typeface="Arial" panose="020B0604020202020204" pitchFamily="34" charset="0"/>
              <a:buChar char="•"/>
            </a:pPr>
            <a:r>
              <a:rPr lang="en-US" sz="1100" b="0" dirty="0">
                <a:solidFill>
                  <a:schemeClr val="tx1"/>
                </a:solidFill>
              </a:rPr>
              <a:t>229, 230, 849, 875, </a:t>
            </a:r>
            <a:r>
              <a:rPr lang="en-US" sz="1100" b="0" strike="sngStrike" dirty="0">
                <a:solidFill>
                  <a:srgbClr val="FF0000"/>
                </a:solidFill>
              </a:rPr>
              <a:t>876, 1997, </a:t>
            </a:r>
            <a:r>
              <a:rPr lang="en-US" sz="1100" b="0" dirty="0">
                <a:solidFill>
                  <a:schemeClr val="tx1"/>
                </a:solidFill>
              </a:rPr>
              <a:t>2167, 2521, 2573, 3113, 3129, 3130, 3621 in </a:t>
            </a:r>
            <a:r>
              <a:rPr lang="en-US" sz="1100" b="0" dirty="0">
                <a:solidFill>
                  <a:schemeClr val="tx1"/>
                </a:solidFill>
                <a:hlinkClick r:id="rId2"/>
              </a:rPr>
              <a:t>11-25/0764r7</a:t>
            </a:r>
            <a:r>
              <a:rPr lang="en-US" sz="1100" b="0" dirty="0">
                <a:solidFill>
                  <a:schemeClr val="tx1"/>
                </a:solidFill>
              </a:rPr>
              <a:t> </a:t>
            </a:r>
            <a:r>
              <a:rPr lang="en-US" sz="1100" b="0" i="1" dirty="0">
                <a:solidFill>
                  <a:schemeClr val="tx1"/>
                </a:solidFill>
              </a:rPr>
              <a:t>[11 CIDs]</a:t>
            </a:r>
          </a:p>
          <a:p>
            <a:pPr marL="285750" indent="-285750">
              <a:buFont typeface="Arial" panose="020B0604020202020204" pitchFamily="34" charset="0"/>
              <a:buChar char="•"/>
            </a:pPr>
            <a:r>
              <a:rPr lang="en-US" sz="1100" b="0" dirty="0">
                <a:solidFill>
                  <a:schemeClr val="tx1"/>
                </a:solidFill>
              </a:rPr>
              <a:t>3849, 3851 in </a:t>
            </a:r>
            <a:r>
              <a:rPr lang="en-US" sz="1100" b="0" dirty="0">
                <a:solidFill>
                  <a:schemeClr val="tx1"/>
                </a:solidFill>
                <a:hlinkClick r:id="rId3"/>
              </a:rPr>
              <a:t>11-25/0551r9</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Rubayet Shafin			Second: Suhwook Kim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session of Tuesday PM2, July 29, 2025</a:t>
            </a:r>
            <a:r>
              <a:rPr lang="en-US" sz="1200" i="1" dirty="0"/>
              <a:t>.</a:t>
            </a:r>
          </a:p>
        </p:txBody>
      </p:sp>
      <p:sp>
        <p:nvSpPr>
          <p:cNvPr id="4" name="Slide Number Placeholder 3">
            <a:extLst>
              <a:ext uri="{FF2B5EF4-FFF2-40B4-BE49-F238E27FC236}">
                <a16:creationId xmlns:a16="http://schemas.microsoft.com/office/drawing/2014/main" id="{4B8A2B73-1654-8E01-E0A3-74A28C3C4F28}"/>
              </a:ext>
            </a:extLst>
          </p:cNvPr>
          <p:cNvSpPr>
            <a:spLocks noGrp="1"/>
          </p:cNvSpPr>
          <p:nvPr>
            <p:ph type="sldNum" idx="12"/>
          </p:nvPr>
        </p:nvSpPr>
        <p:spPr/>
        <p:txBody>
          <a:bodyPr/>
          <a:lstStyle/>
          <a:p>
            <a:r>
              <a:rPr lang="en-GB"/>
              <a:t>Slide </a:t>
            </a:r>
            <a:fld id="{440F5867-744E-4AA6-B0ED-4C44D2DFBB7B}" type="slidenum">
              <a:rPr lang="en-GB" smtClean="0"/>
              <a:pPr/>
              <a:t>326</a:t>
            </a:fld>
            <a:endParaRPr lang="en-GB" dirty="0"/>
          </a:p>
        </p:txBody>
      </p:sp>
      <p:sp>
        <p:nvSpPr>
          <p:cNvPr id="5" name="Footer Placeholder 4">
            <a:extLst>
              <a:ext uri="{FF2B5EF4-FFF2-40B4-BE49-F238E27FC236}">
                <a16:creationId xmlns:a16="http://schemas.microsoft.com/office/drawing/2014/main" id="{0F3C584C-72F8-AD7B-149B-6D23C741B37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89D008D-6B9E-2EFB-DF2A-CA561151E598}"/>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41778375"/>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E6811-8E48-310B-697D-C80DB88D81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7DC74B-DADE-0C9C-27AE-0B3CA27156B2}"/>
              </a:ext>
            </a:extLst>
          </p:cNvPr>
          <p:cNvSpPr>
            <a:spLocks noGrp="1"/>
          </p:cNvSpPr>
          <p:nvPr>
            <p:ph type="title"/>
          </p:nvPr>
        </p:nvSpPr>
        <p:spPr/>
        <p:txBody>
          <a:bodyPr/>
          <a:lstStyle/>
          <a:p>
            <a:r>
              <a:rPr lang="en-US" dirty="0">
                <a:solidFill>
                  <a:schemeClr val="tx1"/>
                </a:solidFill>
              </a:rPr>
              <a:t>Motion 495 (MAC CR)</a:t>
            </a:r>
          </a:p>
        </p:txBody>
      </p:sp>
      <p:sp>
        <p:nvSpPr>
          <p:cNvPr id="3" name="Content Placeholder 2">
            <a:extLst>
              <a:ext uri="{FF2B5EF4-FFF2-40B4-BE49-F238E27FC236}">
                <a16:creationId xmlns:a16="http://schemas.microsoft.com/office/drawing/2014/main" id="{03F3253E-800C-AFBA-2DE0-520105133AF8}"/>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(6C):</a:t>
            </a:r>
          </a:p>
          <a:p>
            <a:pPr marL="285750" indent="-285750">
              <a:buFont typeface="Arial" panose="020B0604020202020204" pitchFamily="34" charset="0"/>
              <a:buChar char="•"/>
            </a:pPr>
            <a:r>
              <a:rPr lang="en-US" sz="1100" b="0" dirty="0">
                <a:solidFill>
                  <a:schemeClr val="tx1"/>
                </a:solidFill>
              </a:rPr>
              <a:t>151, 1386, 3796, 3797 in </a:t>
            </a:r>
            <a:r>
              <a:rPr lang="en-US" sz="1100" b="0" dirty="0">
                <a:solidFill>
                  <a:srgbClr val="6B9F25"/>
                </a:solidFill>
                <a:hlinkClick r:id="rId2">
                  <a:extLst>
                    <a:ext uri="{A12FA001-AC4F-418D-AE19-62706E023703}">
                      <ahyp:hlinkClr xmlns:ahyp="http://schemas.microsoft.com/office/drawing/2018/hyperlinkcolor" val="tx"/>
                    </a:ext>
                  </a:extLst>
                </a:hlinkClick>
              </a:rPr>
              <a:t>11-25/1049</a:t>
            </a:r>
            <a:r>
              <a:rPr lang="en-US" sz="1100" b="0" dirty="0">
                <a:solidFill>
                  <a:srgbClr val="FF0000"/>
                </a:solidFill>
                <a:hlinkClick r:id="rId2">
                  <a:extLst>
                    <a:ext uri="{A12FA001-AC4F-418D-AE19-62706E023703}">
                      <ahyp:hlinkClr xmlns:ahyp="http://schemas.microsoft.com/office/drawing/2018/hyperlinkcolor" val="tx"/>
                    </a:ext>
                  </a:extLst>
                </a:hlinkClick>
              </a:rPr>
              <a:t>r7</a:t>
            </a:r>
            <a:r>
              <a:rPr lang="en-US" sz="1100" b="0" dirty="0">
                <a:solidFill>
                  <a:schemeClr val="tx1"/>
                </a:solidFill>
              </a:rPr>
              <a:t> [4 CIDs]</a:t>
            </a:r>
          </a:p>
          <a:p>
            <a:pPr marL="285750" indent="-285750">
              <a:buFont typeface="Arial" panose="020B0604020202020204" pitchFamily="34" charset="0"/>
              <a:buChar char="•"/>
            </a:pPr>
            <a:r>
              <a:rPr lang="en-US" sz="1100" b="0" dirty="0">
                <a:solidFill>
                  <a:schemeClr val="tx1"/>
                </a:solidFill>
              </a:rPr>
              <a:t>3949, 707 in </a:t>
            </a:r>
            <a:r>
              <a:rPr lang="en-US" sz="1100" b="0" dirty="0">
                <a:solidFill>
                  <a:schemeClr val="tx1"/>
                </a:solidFill>
                <a:hlinkClick r:id="rId3"/>
              </a:rPr>
              <a:t>11-25/0880r6</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Jay Yang			Second: Giovanni Chisci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Wednesday AM1, July 30, 2025</a:t>
            </a:r>
            <a:r>
              <a:rPr lang="en-US" sz="1200" i="1" dirty="0"/>
              <a:t>.</a:t>
            </a:r>
          </a:p>
        </p:txBody>
      </p:sp>
      <p:sp>
        <p:nvSpPr>
          <p:cNvPr id="4" name="Slide Number Placeholder 3">
            <a:extLst>
              <a:ext uri="{FF2B5EF4-FFF2-40B4-BE49-F238E27FC236}">
                <a16:creationId xmlns:a16="http://schemas.microsoft.com/office/drawing/2014/main" id="{4F8414AB-A972-C7E3-DA12-106A7DEAEA8F}"/>
              </a:ext>
            </a:extLst>
          </p:cNvPr>
          <p:cNvSpPr>
            <a:spLocks noGrp="1"/>
          </p:cNvSpPr>
          <p:nvPr>
            <p:ph type="sldNum" idx="12"/>
          </p:nvPr>
        </p:nvSpPr>
        <p:spPr/>
        <p:txBody>
          <a:bodyPr/>
          <a:lstStyle/>
          <a:p>
            <a:r>
              <a:rPr lang="en-GB"/>
              <a:t>Slide </a:t>
            </a:r>
            <a:fld id="{440F5867-744E-4AA6-B0ED-4C44D2DFBB7B}" type="slidenum">
              <a:rPr lang="en-GB" smtClean="0"/>
              <a:pPr/>
              <a:t>327</a:t>
            </a:fld>
            <a:endParaRPr lang="en-GB" dirty="0"/>
          </a:p>
        </p:txBody>
      </p:sp>
      <p:sp>
        <p:nvSpPr>
          <p:cNvPr id="5" name="Footer Placeholder 4">
            <a:extLst>
              <a:ext uri="{FF2B5EF4-FFF2-40B4-BE49-F238E27FC236}">
                <a16:creationId xmlns:a16="http://schemas.microsoft.com/office/drawing/2014/main" id="{FC156E0C-65F1-C5AA-B432-698E62420E69}"/>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22102F3-F368-382C-DADD-E70380A1E5D4}"/>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523576582"/>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2C153-581F-15A3-3EDE-C10F333C9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C85B92-1FA6-75FA-E817-76797CDCA5F9}"/>
              </a:ext>
            </a:extLst>
          </p:cNvPr>
          <p:cNvSpPr>
            <a:spLocks noGrp="1"/>
          </p:cNvSpPr>
          <p:nvPr>
            <p:ph type="title"/>
          </p:nvPr>
        </p:nvSpPr>
        <p:spPr/>
        <p:txBody>
          <a:bodyPr/>
          <a:lstStyle/>
          <a:p>
            <a:r>
              <a:rPr lang="en-US" dirty="0">
                <a:solidFill>
                  <a:schemeClr val="tx1"/>
                </a:solidFill>
              </a:rPr>
              <a:t>Motion 496 (MAC CR)</a:t>
            </a:r>
          </a:p>
        </p:txBody>
      </p:sp>
      <p:sp>
        <p:nvSpPr>
          <p:cNvPr id="3" name="Content Placeholder 2">
            <a:extLst>
              <a:ext uri="{FF2B5EF4-FFF2-40B4-BE49-F238E27FC236}">
                <a16:creationId xmlns:a16="http://schemas.microsoft.com/office/drawing/2014/main" id="{954DDB5F-3740-DB59-451E-846B63FA2FC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(144C):</a:t>
            </a:r>
          </a:p>
          <a:p>
            <a:pPr marL="285750" indent="-285750">
              <a:buFont typeface="Arial" panose="020B0604020202020204" pitchFamily="34" charset="0"/>
              <a:buChar char="•"/>
            </a:pPr>
            <a:r>
              <a:rPr lang="en-US" sz="1100" b="0" dirty="0">
                <a:solidFill>
                  <a:schemeClr val="tx1"/>
                </a:solidFill>
              </a:rPr>
              <a:t>171, 176, 421, 422, 453, 454, 455, 543, 544, 545, 546, 547, 548, 786, 787, 833, 836, 837, 885, 903, 1052, 1053, 1055, 1056, 1057, 1058, 1059, 1060, 1063, 1210, 1211, 1214, 1216, 1217, 1218, 1219, 1220, 1221, 1222, 1223, 1224, 1225, 1227, 1236, 1505, 1509, 1510, 1511, 1512, 1513, 1514, 1515, 1554, 1580, 1722, 1741, 1795, 1808, 1809, 1820, 1825, 1855, 1877, 1878, 1882, 1890, 1891, 2076, 2138, 2145, 2146, 2147, 2148, 2149, 2358, 2359, 2361, 2362, 2363, 2364, 2365, 2366, 2367, 2368, 2369, 2370, 2371, 2372, 2401, 2431, 2432, 2433, 2434, 2435, 2482, 2483, 2484, 2485, 2486, 2487, 2649, 2678, 2679, 2680, 2688, 3037, 3038, 3039, 3040, 3043, 3044, 3045, 3046, 3047, 3048, 3049, 3050, 3051, 3052, 3053, 3054, 3055, 3056, 3139, 3142, 3188, 3389, 3390, 3409, 3411, 3412, 3413, 3414, 3415, 3416, 3417, 3421, 3593, 3594, 3596, 3597, 3712, 3714 in </a:t>
            </a:r>
            <a:r>
              <a:rPr lang="en-US" sz="1100" b="0" dirty="0">
                <a:solidFill>
                  <a:schemeClr val="tx1"/>
                </a:solidFill>
                <a:hlinkClick r:id="rId2"/>
              </a:rPr>
              <a:t>11-25/936r15</a:t>
            </a:r>
            <a:r>
              <a:rPr lang="en-US" sz="1100" b="0" dirty="0">
                <a:solidFill>
                  <a:schemeClr val="tx1"/>
                </a:solidFill>
              </a:rPr>
              <a:t> </a:t>
            </a:r>
            <a:r>
              <a:rPr lang="en-US" sz="1100" b="0" i="1" dirty="0">
                <a:solidFill>
                  <a:schemeClr val="tx1"/>
                </a:solidFill>
              </a:rPr>
              <a:t>[143 CIDs]</a:t>
            </a:r>
          </a:p>
          <a:p>
            <a:pPr marL="285750" indent="-285750">
              <a:buFont typeface="Arial" panose="020B0604020202020204" pitchFamily="34" charset="0"/>
              <a:buChar char="•"/>
            </a:pPr>
            <a:r>
              <a:rPr lang="en-US" sz="1100" b="0" dirty="0">
                <a:solidFill>
                  <a:schemeClr val="tx1"/>
                </a:solidFill>
              </a:rPr>
              <a:t>214 in </a:t>
            </a:r>
            <a:r>
              <a:rPr lang="en-US" sz="1100" b="0" dirty="0">
                <a:solidFill>
                  <a:schemeClr val="tx1"/>
                </a:solidFill>
                <a:hlinkClick r:id="rId3"/>
              </a:rPr>
              <a:t>11-25/1214r5</a:t>
            </a:r>
            <a:r>
              <a:rPr lang="en-US" sz="1100" b="0" dirty="0">
                <a:solidFill>
                  <a:schemeClr val="tx1"/>
                </a:solidFill>
              </a:rPr>
              <a:t> and the other proposed text changes in </a:t>
            </a:r>
            <a:r>
              <a:rPr lang="en-US" sz="1100" b="0" dirty="0">
                <a:solidFill>
                  <a:schemeClr val="tx1"/>
                </a:solidFill>
                <a:hlinkClick r:id="rId3"/>
              </a:rPr>
              <a:t>11-25/1214r5</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Matthew Fischer			Second: Dmitry Akhmetov</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session of Wednesday AM2, July 30, 2025</a:t>
            </a:r>
            <a:r>
              <a:rPr lang="en-US" sz="1200" i="1" dirty="0"/>
              <a:t>.</a:t>
            </a:r>
          </a:p>
        </p:txBody>
      </p:sp>
      <p:sp>
        <p:nvSpPr>
          <p:cNvPr id="4" name="Slide Number Placeholder 3">
            <a:extLst>
              <a:ext uri="{FF2B5EF4-FFF2-40B4-BE49-F238E27FC236}">
                <a16:creationId xmlns:a16="http://schemas.microsoft.com/office/drawing/2014/main" id="{FDB47FF4-09B1-A58D-285B-C4790D13D42D}"/>
              </a:ext>
            </a:extLst>
          </p:cNvPr>
          <p:cNvSpPr>
            <a:spLocks noGrp="1"/>
          </p:cNvSpPr>
          <p:nvPr>
            <p:ph type="sldNum" idx="12"/>
          </p:nvPr>
        </p:nvSpPr>
        <p:spPr/>
        <p:txBody>
          <a:bodyPr/>
          <a:lstStyle/>
          <a:p>
            <a:r>
              <a:rPr lang="en-GB"/>
              <a:t>Slide </a:t>
            </a:r>
            <a:fld id="{440F5867-744E-4AA6-B0ED-4C44D2DFBB7B}" type="slidenum">
              <a:rPr lang="en-GB" smtClean="0"/>
              <a:pPr/>
              <a:t>328</a:t>
            </a:fld>
            <a:endParaRPr lang="en-GB" dirty="0"/>
          </a:p>
        </p:txBody>
      </p:sp>
      <p:sp>
        <p:nvSpPr>
          <p:cNvPr id="5" name="Footer Placeholder 4">
            <a:extLst>
              <a:ext uri="{FF2B5EF4-FFF2-40B4-BE49-F238E27FC236}">
                <a16:creationId xmlns:a16="http://schemas.microsoft.com/office/drawing/2014/main" id="{15D64419-F25C-0DCB-B68C-3E8DC0AAA66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65615B8-4006-7E89-69AF-5B6C3B42106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09407878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001A7-8A37-8EFE-CA89-0E34D8C35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4121DA-CF4E-EDE3-37CF-07DD81627306}"/>
              </a:ext>
            </a:extLst>
          </p:cNvPr>
          <p:cNvSpPr>
            <a:spLocks noGrp="1"/>
          </p:cNvSpPr>
          <p:nvPr>
            <p:ph type="title"/>
          </p:nvPr>
        </p:nvSpPr>
        <p:spPr/>
        <p:txBody>
          <a:bodyPr/>
          <a:lstStyle/>
          <a:p>
            <a:r>
              <a:rPr lang="en-US" dirty="0">
                <a:solidFill>
                  <a:schemeClr val="tx1"/>
                </a:solidFill>
              </a:rPr>
              <a:t>Motion 497 (PHY SFD)</a:t>
            </a:r>
          </a:p>
        </p:txBody>
      </p:sp>
      <p:sp>
        <p:nvSpPr>
          <p:cNvPr id="8" name="Content Placeholder 7">
            <a:extLst>
              <a:ext uri="{FF2B5EF4-FFF2-40B4-BE49-F238E27FC236}">
                <a16:creationId xmlns:a16="http://schemas.microsoft.com/office/drawing/2014/main" id="{8F94DD96-3BB7-C956-3F5C-A58024F40621}"/>
              </a:ext>
            </a:extLst>
          </p:cNvPr>
          <p:cNvSpPr>
            <a:spLocks noGrp="1"/>
          </p:cNvSpPr>
          <p:nvPr>
            <p:ph idx="1"/>
          </p:nvPr>
        </p:nvSpPr>
        <p:spPr>
          <a:xfrm>
            <a:off x="685800" y="1981200"/>
            <a:ext cx="7770813" cy="4113213"/>
          </a:xfrm>
        </p:spPr>
        <p:txBody>
          <a:bodyPr/>
          <a:lstStyle/>
          <a:p>
            <a:r>
              <a:rPr lang="en-US" sz="1800" dirty="0"/>
              <a:t>Move to add to the TGbn SFD the following:</a:t>
            </a:r>
          </a:p>
          <a:p>
            <a:pPr>
              <a:buFont typeface="Arial" panose="020B0604020202020204" pitchFamily="34" charset="0"/>
              <a:buChar char="•"/>
            </a:pPr>
            <a:r>
              <a:rPr lang="en-US" sz="1800" b="0" dirty="0"/>
              <a:t>The LDPC </a:t>
            </a:r>
            <a:r>
              <a:rPr lang="en-US" sz="1800" b="0" dirty="0" err="1"/>
              <a:t>Dtm</a:t>
            </a:r>
            <a:r>
              <a:rPr lang="en-US" sz="1800" b="0" dirty="0"/>
              <a:t> equation for IM-mode is defined as</a:t>
            </a:r>
          </a:p>
          <a:p>
            <a:pPr lvl="1">
              <a:buFont typeface="Arial" panose="020B0604020202020204" pitchFamily="34" charset="0"/>
              <a:buChar char="•"/>
            </a:pPr>
            <a:r>
              <a:rPr lang="en-US" sz="1400" dirty="0"/>
              <a:t>                                                                            , where 𝛾 = static, CBW-specific offset amount</a:t>
            </a:r>
          </a:p>
          <a:p>
            <a:pPr lvl="1">
              <a:buFont typeface="Arial" panose="020B0604020202020204" pitchFamily="34" charset="0"/>
              <a:buChar char="•"/>
            </a:pPr>
            <a:r>
              <a:rPr lang="en-US" sz="1400" dirty="0"/>
              <a:t>The term 𝛾 in the LDPC </a:t>
            </a:r>
            <a:r>
              <a:rPr lang="en-US" sz="1400" dirty="0" err="1"/>
              <a:t>Dtm</a:t>
            </a:r>
            <a:r>
              <a:rPr lang="en-US" sz="1400" dirty="0"/>
              <a:t> equation for IM-mode is defined to be        ,  or equivalently:</a:t>
            </a:r>
          </a:p>
          <a:p>
            <a:pPr lvl="2">
              <a:buFont typeface="Arial" panose="020B0604020202020204" pitchFamily="34" charset="0"/>
              <a:buChar char="•"/>
            </a:pPr>
            <a:r>
              <a:rPr lang="en-US" sz="1200" dirty="0"/>
              <a:t>4 for CBW20</a:t>
            </a:r>
          </a:p>
          <a:p>
            <a:pPr lvl="2">
              <a:buFont typeface="Arial" panose="020B0604020202020204" pitchFamily="34" charset="0"/>
              <a:buChar char="•"/>
            </a:pPr>
            <a:r>
              <a:rPr lang="en-US" sz="1200" dirty="0"/>
              <a:t>4 for CBW40</a:t>
            </a:r>
          </a:p>
          <a:p>
            <a:pPr lvl="2">
              <a:buFont typeface="Arial" panose="020B0604020202020204" pitchFamily="34" charset="0"/>
              <a:buChar char="•"/>
            </a:pPr>
            <a:r>
              <a:rPr lang="en-US" sz="1200" dirty="0"/>
              <a:t>5 for CBW80 and above</a:t>
            </a:r>
          </a:p>
          <a:p>
            <a:endParaRPr lang="en-US" sz="1800" dirty="0"/>
          </a:p>
          <a:p>
            <a:r>
              <a:rPr lang="en-US" sz="1800" dirty="0"/>
              <a:t>Move: Bin Tian					Second: Ross J. Yu</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docs:[11-25/1340r2]. SP result: 75Y, 3N, 27A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EAB9D3E6-2F6E-6FCE-BDB8-E51F86BB9B9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329</a:t>
            </a:fld>
            <a:endParaRPr lang="en-GB"/>
          </a:p>
        </p:txBody>
      </p:sp>
      <p:sp>
        <p:nvSpPr>
          <p:cNvPr id="5" name="Footer Placeholder 4">
            <a:extLst>
              <a:ext uri="{FF2B5EF4-FFF2-40B4-BE49-F238E27FC236}">
                <a16:creationId xmlns:a16="http://schemas.microsoft.com/office/drawing/2014/main" id="{E661ED34-26A8-2D39-CA3C-D1FE8E967E57}"/>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E18926B4-0F8D-DCA6-2FF8-3CD52903C652}"/>
              </a:ext>
            </a:extLst>
          </p:cNvPr>
          <p:cNvSpPr>
            <a:spLocks noGrp="1"/>
          </p:cNvSpPr>
          <p:nvPr>
            <p:ph type="dt" idx="15"/>
          </p:nvPr>
        </p:nvSpPr>
        <p:spPr>
          <a:xfrm>
            <a:off x="696912" y="333375"/>
            <a:ext cx="1874823" cy="273050"/>
          </a:xfrm>
        </p:spPr>
        <p:txBody>
          <a:bodyPr/>
          <a:lstStyle/>
          <a:p>
            <a:r>
              <a:rPr lang="en-US" dirty="0"/>
              <a:t>July 2025</a:t>
            </a:r>
            <a:endParaRPr lang="en-GB" dirty="0"/>
          </a:p>
        </p:txBody>
      </p:sp>
      <p:pic>
        <p:nvPicPr>
          <p:cNvPr id="2" name="Picture 1">
            <a:extLst>
              <a:ext uri="{FF2B5EF4-FFF2-40B4-BE49-F238E27FC236}">
                <a16:creationId xmlns:a16="http://schemas.microsoft.com/office/drawing/2014/main" id="{03FD8B6A-130E-37D7-3081-98FB711A2044}"/>
              </a:ext>
            </a:extLst>
          </p:cNvPr>
          <p:cNvPicPr>
            <a:picLocks noChangeAspect="1"/>
          </p:cNvPicPr>
          <p:nvPr/>
        </p:nvPicPr>
        <p:blipFill>
          <a:blip r:embed="rId2"/>
          <a:stretch>
            <a:fillRect/>
          </a:stretch>
        </p:blipFill>
        <p:spPr>
          <a:xfrm>
            <a:off x="1524000" y="2667000"/>
            <a:ext cx="2933700" cy="295275"/>
          </a:xfrm>
          <a:prstGeom prst="rect">
            <a:avLst/>
          </a:prstGeom>
        </p:spPr>
      </p:pic>
      <p:pic>
        <p:nvPicPr>
          <p:cNvPr id="3" name="Picture 2">
            <a:extLst>
              <a:ext uri="{FF2B5EF4-FFF2-40B4-BE49-F238E27FC236}">
                <a16:creationId xmlns:a16="http://schemas.microsoft.com/office/drawing/2014/main" id="{089E41D8-40A7-E601-1561-5D9D9E6A8444}"/>
              </a:ext>
            </a:extLst>
          </p:cNvPr>
          <p:cNvPicPr>
            <a:picLocks noChangeAspect="1"/>
          </p:cNvPicPr>
          <p:nvPr/>
        </p:nvPicPr>
        <p:blipFill>
          <a:blip r:embed="rId3"/>
          <a:stretch>
            <a:fillRect/>
          </a:stretch>
        </p:blipFill>
        <p:spPr>
          <a:xfrm>
            <a:off x="6400800" y="2956312"/>
            <a:ext cx="342900" cy="276225"/>
          </a:xfrm>
          <a:prstGeom prst="rect">
            <a:avLst/>
          </a:prstGeom>
        </p:spPr>
      </p:pic>
    </p:spTree>
    <p:extLst>
      <p:ext uri="{BB962C8B-B14F-4D97-AF65-F5344CB8AC3E}">
        <p14:creationId xmlns:p14="http://schemas.microsoft.com/office/powerpoint/2010/main" val="1307184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8E517-E9F6-D878-3989-D5331E6338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8DDC91-3078-7A63-C7CF-913ECC798BFF}"/>
              </a:ext>
            </a:extLst>
          </p:cNvPr>
          <p:cNvSpPr>
            <a:spLocks noGrp="1"/>
          </p:cNvSpPr>
          <p:nvPr>
            <p:ph type="title"/>
          </p:nvPr>
        </p:nvSpPr>
        <p:spPr/>
        <p:txBody>
          <a:bodyPr/>
          <a:lstStyle/>
          <a:p>
            <a:r>
              <a:rPr lang="en-US" dirty="0">
                <a:solidFill>
                  <a:schemeClr val="tx1"/>
                </a:solidFill>
              </a:rPr>
              <a:t>Motion 498 (PHY SFD)</a:t>
            </a:r>
          </a:p>
        </p:txBody>
      </p:sp>
      <p:sp>
        <p:nvSpPr>
          <p:cNvPr id="8" name="Content Placeholder 7">
            <a:extLst>
              <a:ext uri="{FF2B5EF4-FFF2-40B4-BE49-F238E27FC236}">
                <a16:creationId xmlns:a16="http://schemas.microsoft.com/office/drawing/2014/main" id="{7E3B6C27-4BCC-5EB4-38F9-773C31DFB49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IM is used, the LDPC tone mapper operates on both data and IM pilot tones.</a:t>
            </a:r>
          </a:p>
          <a:p>
            <a:endParaRPr lang="en-US" sz="1600" dirty="0"/>
          </a:p>
          <a:p>
            <a:endParaRPr lang="en-US" sz="1600" dirty="0"/>
          </a:p>
          <a:p>
            <a:endParaRPr lang="en-US" sz="1600" dirty="0"/>
          </a:p>
          <a:p>
            <a:r>
              <a:rPr lang="en-US" sz="1600" dirty="0"/>
              <a:t>Move: Oded Redlich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docs:[11-25/1329r1]. SP result: 72Y/7N/15A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17A185C-FE43-618A-5773-F1BBBC9B94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330</a:t>
            </a:fld>
            <a:endParaRPr lang="en-GB"/>
          </a:p>
        </p:txBody>
      </p:sp>
      <p:sp>
        <p:nvSpPr>
          <p:cNvPr id="5" name="Footer Placeholder 4">
            <a:extLst>
              <a:ext uri="{FF2B5EF4-FFF2-40B4-BE49-F238E27FC236}">
                <a16:creationId xmlns:a16="http://schemas.microsoft.com/office/drawing/2014/main" id="{270DC95A-52A1-D82C-55EA-860D87B2AC9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0C500DA-92E7-9FC7-03FC-7F3154E9856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34944330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BDD43-83E6-B98F-3CB1-5C966BEF4E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3F0FA95-9419-B0D9-E1AE-0AE2578CD134}"/>
              </a:ext>
            </a:extLst>
          </p:cNvPr>
          <p:cNvSpPr>
            <a:spLocks noGrp="1"/>
          </p:cNvSpPr>
          <p:nvPr>
            <p:ph type="title"/>
          </p:nvPr>
        </p:nvSpPr>
        <p:spPr/>
        <p:txBody>
          <a:bodyPr/>
          <a:lstStyle/>
          <a:p>
            <a:r>
              <a:rPr lang="en-US" dirty="0">
                <a:solidFill>
                  <a:schemeClr val="tx1"/>
                </a:solidFill>
              </a:rPr>
              <a:t>Motion 499 (PHY SFD)</a:t>
            </a:r>
          </a:p>
        </p:txBody>
      </p:sp>
      <p:sp>
        <p:nvSpPr>
          <p:cNvPr id="8" name="Content Placeholder 7">
            <a:extLst>
              <a:ext uri="{FF2B5EF4-FFF2-40B4-BE49-F238E27FC236}">
                <a16:creationId xmlns:a16="http://schemas.microsoft.com/office/drawing/2014/main" id="{09558FB2-7D80-2C02-C4CC-8EF5AB06E25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IM pilots are located contiguously at the input to the LDPC tone mapper, before the data QAMs.</a:t>
            </a:r>
          </a:p>
          <a:p>
            <a:endParaRPr lang="en-US" sz="1600" dirty="0"/>
          </a:p>
          <a:p>
            <a:endParaRPr lang="en-US" sz="1600" dirty="0"/>
          </a:p>
          <a:p>
            <a:endParaRPr lang="en-US" sz="1600" dirty="0"/>
          </a:p>
          <a:p>
            <a:r>
              <a:rPr lang="en-US" sz="1600" dirty="0"/>
              <a:t>Move: Oded Redlich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docs:[11-25/1329r1].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D96639-9C86-2ADD-6A04-0EEC4663694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331</a:t>
            </a:fld>
            <a:endParaRPr lang="en-GB"/>
          </a:p>
        </p:txBody>
      </p:sp>
      <p:sp>
        <p:nvSpPr>
          <p:cNvPr id="5" name="Footer Placeholder 4">
            <a:extLst>
              <a:ext uri="{FF2B5EF4-FFF2-40B4-BE49-F238E27FC236}">
                <a16:creationId xmlns:a16="http://schemas.microsoft.com/office/drawing/2014/main" id="{7E78FA7C-5040-96CF-AA42-E956BDA82A1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09D916E-7A70-D723-3843-983A94FF819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72029652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49557-20FD-4E88-6C4C-F3047190315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6A4DA9-A5B8-723A-806F-FE6200AECCA0}"/>
              </a:ext>
            </a:extLst>
          </p:cNvPr>
          <p:cNvSpPr>
            <a:spLocks noGrp="1"/>
          </p:cNvSpPr>
          <p:nvPr>
            <p:ph type="title"/>
          </p:nvPr>
        </p:nvSpPr>
        <p:spPr/>
        <p:txBody>
          <a:bodyPr/>
          <a:lstStyle/>
          <a:p>
            <a:r>
              <a:rPr lang="en-US" dirty="0">
                <a:solidFill>
                  <a:schemeClr val="tx1"/>
                </a:solidFill>
              </a:rPr>
              <a:t>Motion 500 (PHY SFD)</a:t>
            </a:r>
          </a:p>
        </p:txBody>
      </p:sp>
      <p:sp>
        <p:nvSpPr>
          <p:cNvPr id="8" name="Content Placeholder 7">
            <a:extLst>
              <a:ext uri="{FF2B5EF4-FFF2-40B4-BE49-F238E27FC236}">
                <a16:creationId xmlns:a16="http://schemas.microsoft.com/office/drawing/2014/main" id="{178DA9B1-13F9-B0D8-0F0F-DD13BFA8356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number of IM pilots is</a:t>
            </a:r>
          </a:p>
          <a:p>
            <a:pPr lvl="1">
              <a:buFont typeface="Arial" panose="020B0604020202020204" pitchFamily="34" charset="0"/>
              <a:buChar char="•"/>
            </a:pPr>
            <a:r>
              <a:rPr lang="en-US" sz="1200" b="0" dirty="0"/>
              <a:t>26 for a 242-tone RU</a:t>
            </a:r>
          </a:p>
          <a:p>
            <a:pPr lvl="1">
              <a:buFont typeface="Arial" panose="020B0604020202020204" pitchFamily="34" charset="0"/>
              <a:buChar char="•"/>
            </a:pPr>
            <a:r>
              <a:rPr lang="en-US" sz="1200" b="0" dirty="0"/>
              <a:t>52 for a 484-tone RU</a:t>
            </a:r>
          </a:p>
          <a:p>
            <a:pPr lvl="1">
              <a:buFont typeface="Arial" panose="020B0604020202020204" pitchFamily="34" charset="0"/>
              <a:buChar char="•"/>
            </a:pPr>
            <a:r>
              <a:rPr lang="en-US" sz="1200" b="0" dirty="0"/>
              <a:t>98 for a 996-tone RU</a:t>
            </a:r>
          </a:p>
          <a:p>
            <a:pPr lvl="1">
              <a:buFont typeface="Arial" panose="020B0604020202020204" pitchFamily="34" charset="0"/>
              <a:buChar char="•"/>
            </a:pPr>
            <a:r>
              <a:rPr lang="en-US" sz="1200" b="0" dirty="0"/>
              <a:t>2x98 for a 2x996-tone RU</a:t>
            </a:r>
          </a:p>
          <a:p>
            <a:pPr lvl="1">
              <a:buFont typeface="Arial" panose="020B0604020202020204" pitchFamily="34" charset="0"/>
              <a:buChar char="•"/>
            </a:pPr>
            <a:r>
              <a:rPr lang="en-US" sz="1200" b="0" dirty="0"/>
              <a:t>4x98 for a 4x996-tone RU</a:t>
            </a:r>
          </a:p>
          <a:p>
            <a:endParaRPr lang="en-US" sz="1600" dirty="0"/>
          </a:p>
          <a:p>
            <a:endParaRPr lang="en-US" sz="1600" dirty="0"/>
          </a:p>
          <a:p>
            <a:endParaRPr lang="en-US" sz="1600" dirty="0"/>
          </a:p>
          <a:p>
            <a:r>
              <a:rPr lang="en-US" sz="1600" dirty="0"/>
              <a:t>Move: Oded Redlich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docs:[11-25/1329r1].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628E095-9F64-9165-9C08-EF6A333E84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332</a:t>
            </a:fld>
            <a:endParaRPr lang="en-GB"/>
          </a:p>
        </p:txBody>
      </p:sp>
      <p:sp>
        <p:nvSpPr>
          <p:cNvPr id="5" name="Footer Placeholder 4">
            <a:extLst>
              <a:ext uri="{FF2B5EF4-FFF2-40B4-BE49-F238E27FC236}">
                <a16:creationId xmlns:a16="http://schemas.microsoft.com/office/drawing/2014/main" id="{502DEB32-06EF-8D63-AA2D-DA843CC1BF9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305C94E0-F075-028B-A047-3660F76C245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965915685"/>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63D41-BA63-CAE7-72B9-EE472E272A4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822917-66E1-7895-A3ED-837C7936735D}"/>
              </a:ext>
            </a:extLst>
          </p:cNvPr>
          <p:cNvSpPr>
            <a:spLocks noGrp="1"/>
          </p:cNvSpPr>
          <p:nvPr>
            <p:ph type="title"/>
          </p:nvPr>
        </p:nvSpPr>
        <p:spPr/>
        <p:txBody>
          <a:bodyPr/>
          <a:lstStyle/>
          <a:p>
            <a:r>
              <a:rPr lang="en-US" dirty="0">
                <a:solidFill>
                  <a:schemeClr val="tx1"/>
                </a:solidFill>
              </a:rPr>
              <a:t>Motion 501 (MAC SFD)</a:t>
            </a:r>
          </a:p>
        </p:txBody>
      </p:sp>
      <p:sp>
        <p:nvSpPr>
          <p:cNvPr id="8" name="Content Placeholder 7">
            <a:extLst>
              <a:ext uri="{FF2B5EF4-FFF2-40B4-BE49-F238E27FC236}">
                <a16:creationId xmlns:a16="http://schemas.microsoft.com/office/drawing/2014/main" id="{6D5AAF99-CF16-7D33-71F1-C9C4AE1E2FA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UHR STA may treat a received ICF trigger frame as successful if the CRC check on the intermediate FCS, if present, passes.</a:t>
            </a:r>
            <a:endParaRPr lang="en-US" sz="1400" dirty="0"/>
          </a:p>
          <a:p>
            <a:endParaRPr lang="en-US" sz="1600" dirty="0"/>
          </a:p>
          <a:p>
            <a:endParaRPr lang="en-US" sz="1600" dirty="0"/>
          </a:p>
          <a:p>
            <a:r>
              <a:rPr lang="en-US" sz="1600" dirty="0"/>
              <a:t>Move: Vishnu Ratnam					Second: Rubayet Shafin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docs:[11-25/0946r4].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2E0B319-91AB-80F2-6CFF-8969C51F6E4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333</a:t>
            </a:fld>
            <a:endParaRPr lang="en-GB"/>
          </a:p>
        </p:txBody>
      </p:sp>
      <p:sp>
        <p:nvSpPr>
          <p:cNvPr id="5" name="Footer Placeholder 4">
            <a:extLst>
              <a:ext uri="{FF2B5EF4-FFF2-40B4-BE49-F238E27FC236}">
                <a16:creationId xmlns:a16="http://schemas.microsoft.com/office/drawing/2014/main" id="{00F7CD88-8A41-259A-FA26-7012098F590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3E37BB2-9F01-F7F0-5C21-0012F458A3B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837643201"/>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70273-DCED-7703-82E8-40D5607CA48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11886-34B6-85B7-2297-075CF651F0D2}"/>
              </a:ext>
            </a:extLst>
          </p:cNvPr>
          <p:cNvSpPr>
            <a:spLocks noGrp="1"/>
          </p:cNvSpPr>
          <p:nvPr>
            <p:ph type="title"/>
          </p:nvPr>
        </p:nvSpPr>
        <p:spPr/>
        <p:txBody>
          <a:bodyPr/>
          <a:lstStyle/>
          <a:p>
            <a:r>
              <a:rPr lang="en-US" dirty="0">
                <a:solidFill>
                  <a:schemeClr val="tx1"/>
                </a:solidFill>
              </a:rPr>
              <a:t>Motion 502 (Joint SFD)</a:t>
            </a:r>
          </a:p>
        </p:txBody>
      </p:sp>
      <p:sp>
        <p:nvSpPr>
          <p:cNvPr id="8" name="Content Placeholder 7">
            <a:extLst>
              <a:ext uri="{FF2B5EF4-FFF2-40B4-BE49-F238E27FC236}">
                <a16:creationId xmlns:a16="http://schemas.microsoft.com/office/drawing/2014/main" id="{C9138832-7838-9D19-5367-B0C800BA1F3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TB PPDU transmitted by an AP intended for another AP, the TXVECTOR parameter BSS_COLOR is set to the BSS color of the intended AP.</a:t>
            </a:r>
          </a:p>
          <a:p>
            <a:endParaRPr lang="en-US" sz="1600" dirty="0"/>
          </a:p>
          <a:p>
            <a:endParaRPr lang="en-US" sz="1600" dirty="0"/>
          </a:p>
          <a:p>
            <a:endParaRPr lang="en-US" sz="1600" dirty="0"/>
          </a:p>
          <a:p>
            <a:r>
              <a:rPr lang="en-US" sz="1600" dirty="0"/>
              <a:t>Move: Leonardo Lanante 			Second: Jeongki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docs:[11-25/375r1].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0142F77-24BE-9239-D91C-C02165C483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334</a:t>
            </a:fld>
            <a:endParaRPr lang="en-GB"/>
          </a:p>
        </p:txBody>
      </p:sp>
      <p:sp>
        <p:nvSpPr>
          <p:cNvPr id="5" name="Footer Placeholder 4">
            <a:extLst>
              <a:ext uri="{FF2B5EF4-FFF2-40B4-BE49-F238E27FC236}">
                <a16:creationId xmlns:a16="http://schemas.microsoft.com/office/drawing/2014/main" id="{9071D4A3-1665-596F-6B9D-EFAAE1C93C38}"/>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8A27325-C20B-3D9B-FAE2-76ACB061668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1817931147"/>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CE62C-16CE-696D-2CDA-CE0316964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54A16F-AD6B-6E87-E1B9-444686DF4047}"/>
              </a:ext>
            </a:extLst>
          </p:cNvPr>
          <p:cNvSpPr>
            <a:spLocks noGrp="1"/>
          </p:cNvSpPr>
          <p:nvPr>
            <p:ph type="title"/>
          </p:nvPr>
        </p:nvSpPr>
        <p:spPr/>
        <p:txBody>
          <a:bodyPr/>
          <a:lstStyle/>
          <a:p>
            <a:r>
              <a:rPr lang="en-US" dirty="0">
                <a:solidFill>
                  <a:schemeClr val="tx1"/>
                </a:solidFill>
              </a:rPr>
              <a:t>Motion 503 (PHY CR)</a:t>
            </a:r>
          </a:p>
        </p:txBody>
      </p:sp>
      <p:sp>
        <p:nvSpPr>
          <p:cNvPr id="3" name="Content Placeholder 2">
            <a:extLst>
              <a:ext uri="{FF2B5EF4-FFF2-40B4-BE49-F238E27FC236}">
                <a16:creationId xmlns:a16="http://schemas.microsoft.com/office/drawing/2014/main" id="{E543992F-6CA6-6C30-36BC-FC9213D8DBA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1174, 1175, 1642, 2308, 2309, 3535, 3730, 2254, 2323, 2324, 2325, 2326, 2327, 2328, 2329 in </a:t>
            </a:r>
            <a:r>
              <a:rPr lang="en-US" sz="1100" b="0" dirty="0">
                <a:solidFill>
                  <a:schemeClr val="tx1"/>
                </a:solidFill>
                <a:hlinkClick r:id="rId2"/>
              </a:rPr>
              <a:t>11-25/1189r1</a:t>
            </a:r>
            <a:r>
              <a:rPr lang="en-US" sz="1100" b="0" dirty="0">
                <a:solidFill>
                  <a:schemeClr val="tx1"/>
                </a:solidFill>
              </a:rPr>
              <a:t> </a:t>
            </a:r>
            <a:r>
              <a:rPr lang="en-US" sz="1100" b="0" i="1" dirty="0">
                <a:solidFill>
                  <a:schemeClr val="tx1"/>
                </a:solidFill>
              </a:rPr>
              <a:t>[15 CIDs]</a:t>
            </a:r>
          </a:p>
          <a:p>
            <a:pPr marL="285750" indent="-285750">
              <a:buFont typeface="Arial" panose="020B0604020202020204" pitchFamily="34" charset="0"/>
              <a:buChar char="•"/>
            </a:pPr>
            <a:r>
              <a:rPr lang="en-US" sz="1100" b="0" dirty="0">
                <a:solidFill>
                  <a:schemeClr val="tx1"/>
                </a:solidFill>
              </a:rPr>
              <a:t>1629, 3302, 2284, 2772, 1154, 3560, 2283, 934 in </a:t>
            </a:r>
            <a:r>
              <a:rPr lang="en-US" sz="1100" b="0" dirty="0">
                <a:solidFill>
                  <a:schemeClr val="tx1"/>
                </a:solidFill>
                <a:hlinkClick r:id="rId3"/>
              </a:rPr>
              <a:t>11-25/1353r2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962, 1659, 1660 and 955 in </a:t>
            </a:r>
            <a:r>
              <a:rPr lang="en-US" sz="1100" b="0" dirty="0">
                <a:solidFill>
                  <a:schemeClr val="tx1"/>
                </a:solidFill>
                <a:hlinkClick r:id="rId4"/>
              </a:rPr>
              <a:t>11-25/1380r2</a:t>
            </a:r>
            <a:r>
              <a:rPr lang="en-US" sz="1100" b="0" dirty="0">
                <a:solidFill>
                  <a:schemeClr val="tx1"/>
                </a:solidFill>
              </a:rPr>
              <a:t> </a:t>
            </a:r>
            <a:r>
              <a:rPr lang="en-US" sz="1100" b="0" i="1" dirty="0">
                <a:solidFill>
                  <a:schemeClr val="tx1"/>
                </a:solidFill>
              </a:rPr>
              <a:t>[4 CIDs]</a:t>
            </a:r>
          </a:p>
          <a:p>
            <a:pPr marL="285750" indent="-285750">
              <a:buFont typeface="Arial" panose="020B0604020202020204" pitchFamily="34" charset="0"/>
              <a:buChar char="•"/>
            </a:pPr>
            <a:r>
              <a:rPr lang="en-US" sz="1100" b="0" dirty="0">
                <a:solidFill>
                  <a:schemeClr val="tx1"/>
                </a:solidFill>
              </a:rPr>
              <a:t>300, 443, 570, 927, 928, 2252 in </a:t>
            </a:r>
            <a:r>
              <a:rPr lang="en-US" sz="1100" b="0" dirty="0">
                <a:solidFill>
                  <a:srgbClr val="FF0000"/>
                </a:solidFill>
                <a:hlinkClick r:id="rId5"/>
              </a:rPr>
              <a:t>11-25/1138r1</a:t>
            </a:r>
            <a:r>
              <a:rPr lang="en-US" sz="1100" b="0" dirty="0">
                <a:solidFill>
                  <a:schemeClr val="tx1"/>
                </a:solidFill>
              </a:rPr>
              <a:t> </a:t>
            </a:r>
            <a:r>
              <a:rPr lang="en-US" sz="1100" b="0" i="1" dirty="0">
                <a:solidFill>
                  <a:schemeClr val="tx1"/>
                </a:solidFill>
              </a:rPr>
              <a:t>[6 CIDs]</a:t>
            </a: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session of Wednesday AM1, July 30, 2025</a:t>
            </a:r>
            <a:r>
              <a:rPr lang="en-US" sz="1200" i="1" dirty="0"/>
              <a:t>.</a:t>
            </a:r>
          </a:p>
        </p:txBody>
      </p:sp>
      <p:sp>
        <p:nvSpPr>
          <p:cNvPr id="4" name="Slide Number Placeholder 3">
            <a:extLst>
              <a:ext uri="{FF2B5EF4-FFF2-40B4-BE49-F238E27FC236}">
                <a16:creationId xmlns:a16="http://schemas.microsoft.com/office/drawing/2014/main" id="{C6288D53-A03D-8AE6-B498-DC41B4F10DCE}"/>
              </a:ext>
            </a:extLst>
          </p:cNvPr>
          <p:cNvSpPr>
            <a:spLocks noGrp="1"/>
          </p:cNvSpPr>
          <p:nvPr>
            <p:ph type="sldNum" idx="12"/>
          </p:nvPr>
        </p:nvSpPr>
        <p:spPr/>
        <p:txBody>
          <a:bodyPr/>
          <a:lstStyle/>
          <a:p>
            <a:r>
              <a:rPr lang="en-GB"/>
              <a:t>Slide </a:t>
            </a:r>
            <a:fld id="{440F5867-744E-4AA6-B0ED-4C44D2DFBB7B}" type="slidenum">
              <a:rPr lang="en-GB" smtClean="0"/>
              <a:pPr/>
              <a:t>335</a:t>
            </a:fld>
            <a:endParaRPr lang="en-GB" dirty="0"/>
          </a:p>
        </p:txBody>
      </p:sp>
      <p:sp>
        <p:nvSpPr>
          <p:cNvPr id="5" name="Footer Placeholder 4">
            <a:extLst>
              <a:ext uri="{FF2B5EF4-FFF2-40B4-BE49-F238E27FC236}">
                <a16:creationId xmlns:a16="http://schemas.microsoft.com/office/drawing/2014/main" id="{E8FFB278-CC65-722B-9275-5990FC22CB0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FF5D1E-C305-17DE-2000-54B0474895C0}"/>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1052677899"/>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06312-38FF-95D9-ECE4-86E1755106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FB6CE0-8913-D613-BF40-9ECFDB43129C}"/>
              </a:ext>
            </a:extLst>
          </p:cNvPr>
          <p:cNvSpPr>
            <a:spLocks noGrp="1"/>
          </p:cNvSpPr>
          <p:nvPr>
            <p:ph type="title"/>
          </p:nvPr>
        </p:nvSpPr>
        <p:spPr/>
        <p:txBody>
          <a:bodyPr/>
          <a:lstStyle/>
          <a:p>
            <a:r>
              <a:rPr lang="en-US" dirty="0">
                <a:solidFill>
                  <a:schemeClr val="tx1"/>
                </a:solidFill>
              </a:rPr>
              <a:t>Motion 504 (PHY PDT)</a:t>
            </a:r>
          </a:p>
        </p:txBody>
      </p:sp>
      <p:sp>
        <p:nvSpPr>
          <p:cNvPr id="8" name="Content Placeholder 7">
            <a:extLst>
              <a:ext uri="{FF2B5EF4-FFF2-40B4-BE49-F238E27FC236}">
                <a16:creationId xmlns:a16="http://schemas.microsoft.com/office/drawing/2014/main" id="{02F993A3-65DE-6E5D-8149-360E736F422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11-25/0848r1</a:t>
            </a:r>
            <a:r>
              <a:rPr lang="en-US" sz="1600" dirty="0"/>
              <a:t> to the latest TGbn draft</a:t>
            </a:r>
          </a:p>
          <a:p>
            <a:endParaRPr lang="en-US" sz="1600" dirty="0"/>
          </a:p>
          <a:p>
            <a:endParaRPr lang="en-US" sz="1600" dirty="0"/>
          </a:p>
          <a:p>
            <a:r>
              <a:rPr lang="en-US" sz="1600" dirty="0"/>
              <a:t>Move: Ross J. Yu					Second: Yusuke Asai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11-25/0848r1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B1D159D-07B3-52D2-368B-6A816885374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336</a:t>
            </a:fld>
            <a:endParaRPr lang="en-GB"/>
          </a:p>
        </p:txBody>
      </p:sp>
      <p:sp>
        <p:nvSpPr>
          <p:cNvPr id="5" name="Footer Placeholder 4">
            <a:extLst>
              <a:ext uri="{FF2B5EF4-FFF2-40B4-BE49-F238E27FC236}">
                <a16:creationId xmlns:a16="http://schemas.microsoft.com/office/drawing/2014/main" id="{5CAB7B99-D79A-1A57-B851-E67E65035AD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B1C8769-11B0-FE5D-D5A7-FC43749E8D18}"/>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41959437"/>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C7D0C-CF52-9D05-0612-8657ED9E19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EE8882-D24D-279B-2778-BAB180EDA411}"/>
              </a:ext>
            </a:extLst>
          </p:cNvPr>
          <p:cNvSpPr>
            <a:spLocks noGrp="1"/>
          </p:cNvSpPr>
          <p:nvPr>
            <p:ph type="title"/>
          </p:nvPr>
        </p:nvSpPr>
        <p:spPr/>
        <p:txBody>
          <a:bodyPr/>
          <a:lstStyle/>
          <a:p>
            <a:r>
              <a:rPr lang="en-US" dirty="0">
                <a:solidFill>
                  <a:schemeClr val="tx1"/>
                </a:solidFill>
              </a:rPr>
              <a:t>Motion 505 (PHY PDT)</a:t>
            </a:r>
          </a:p>
        </p:txBody>
      </p:sp>
      <p:sp>
        <p:nvSpPr>
          <p:cNvPr id="8" name="Content Placeholder 7">
            <a:extLst>
              <a:ext uri="{FF2B5EF4-FFF2-40B4-BE49-F238E27FC236}">
                <a16:creationId xmlns:a16="http://schemas.microsoft.com/office/drawing/2014/main" id="{F6132F12-4F4A-0424-177A-F25D3AD539DD}"/>
              </a:ext>
            </a:extLst>
          </p:cNvPr>
          <p:cNvSpPr>
            <a:spLocks noGrp="1"/>
          </p:cNvSpPr>
          <p:nvPr>
            <p:ph idx="1"/>
          </p:nvPr>
        </p:nvSpPr>
        <p:spPr>
          <a:xfrm>
            <a:off x="685800" y="1981200"/>
            <a:ext cx="7770813" cy="4113213"/>
          </a:xfrm>
        </p:spPr>
        <p:txBody>
          <a:bodyPr/>
          <a:lstStyle/>
          <a:p>
            <a:r>
              <a:rPr lang="en-US" sz="1600" dirty="0"/>
              <a:t>Move to instruct the TGbn Editor to update the 11bn amendment with the proposed text updates specified in </a:t>
            </a:r>
            <a:r>
              <a:rPr lang="en-US" sz="1600" dirty="0">
                <a:hlinkClick r:id="rId2"/>
              </a:rPr>
              <a:t>11-25/1369r1</a:t>
            </a:r>
            <a:r>
              <a:rPr lang="en-US" sz="1600" dirty="0"/>
              <a:t> (removes residual text on MCS 14)</a:t>
            </a:r>
          </a:p>
          <a:p>
            <a:endParaRPr lang="en-US" sz="1600" dirty="0"/>
          </a:p>
          <a:p>
            <a:endParaRPr lang="en-US" sz="1600" dirty="0"/>
          </a:p>
          <a:p>
            <a:r>
              <a:rPr lang="en-US" sz="1600" dirty="0"/>
              <a:t>Move: Youhan Kim					Second: Yusuke Asai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11-25/1369r1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6D4B9-B2C7-6342-92DE-C16FE74ABF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337</a:t>
            </a:fld>
            <a:endParaRPr lang="en-GB"/>
          </a:p>
        </p:txBody>
      </p:sp>
      <p:sp>
        <p:nvSpPr>
          <p:cNvPr id="5" name="Footer Placeholder 4">
            <a:extLst>
              <a:ext uri="{FF2B5EF4-FFF2-40B4-BE49-F238E27FC236}">
                <a16:creationId xmlns:a16="http://schemas.microsoft.com/office/drawing/2014/main" id="{7EC7C32A-DDDC-9565-B360-355D1626E87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3FC5785-2370-DC8B-B05F-BCE5BBB5834E}"/>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2213799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BCADB-060E-E6EC-7871-0879C145EC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E944C1C-4F8D-08D1-CC66-D4208ED3C7A8}"/>
              </a:ext>
            </a:extLst>
          </p:cNvPr>
          <p:cNvSpPr>
            <a:spLocks noGrp="1"/>
          </p:cNvSpPr>
          <p:nvPr>
            <p:ph type="title"/>
          </p:nvPr>
        </p:nvSpPr>
        <p:spPr/>
        <p:txBody>
          <a:bodyPr/>
          <a:lstStyle/>
          <a:p>
            <a:r>
              <a:rPr lang="en-US" dirty="0">
                <a:solidFill>
                  <a:schemeClr val="tx1"/>
                </a:solidFill>
              </a:rPr>
              <a:t>Motion 506 (PHY SFD)</a:t>
            </a:r>
          </a:p>
        </p:txBody>
      </p:sp>
      <p:sp>
        <p:nvSpPr>
          <p:cNvPr id="8" name="Content Placeholder 7">
            <a:extLst>
              <a:ext uri="{FF2B5EF4-FFF2-40B4-BE49-F238E27FC236}">
                <a16:creationId xmlns:a16="http://schemas.microsoft.com/office/drawing/2014/main" id="{24966B3A-798E-BA8F-D0FC-8592C9B6269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IM pilots are only applied for non-punctured/full bandwidth SU transmission.</a:t>
            </a:r>
          </a:p>
          <a:p>
            <a:endParaRPr lang="en-US" sz="1600" dirty="0"/>
          </a:p>
          <a:p>
            <a:endParaRPr lang="en-US" sz="1600" dirty="0"/>
          </a:p>
          <a:p>
            <a:endParaRPr lang="en-US" sz="1600" dirty="0"/>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E87DA7-FA15-86A1-2C45-B87286910D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338</a:t>
            </a:fld>
            <a:endParaRPr lang="en-GB"/>
          </a:p>
        </p:txBody>
      </p:sp>
      <p:sp>
        <p:nvSpPr>
          <p:cNvPr id="5" name="Footer Placeholder 4">
            <a:extLst>
              <a:ext uri="{FF2B5EF4-FFF2-40B4-BE49-F238E27FC236}">
                <a16:creationId xmlns:a16="http://schemas.microsoft.com/office/drawing/2014/main" id="{ECCD2B16-4F7A-6616-5D2F-3FE97F2FF00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C9BD5AA0-B268-61F8-679D-AD737A817209}"/>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181376915"/>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C2662-F97F-E6A9-7876-DFB36CB3E02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88F738-EAC0-5F57-2287-B7975F7F89CE}"/>
              </a:ext>
            </a:extLst>
          </p:cNvPr>
          <p:cNvSpPr>
            <a:spLocks noGrp="1"/>
          </p:cNvSpPr>
          <p:nvPr>
            <p:ph type="title"/>
          </p:nvPr>
        </p:nvSpPr>
        <p:spPr/>
        <p:txBody>
          <a:bodyPr/>
          <a:lstStyle/>
          <a:p>
            <a:r>
              <a:rPr lang="en-US" dirty="0">
                <a:solidFill>
                  <a:schemeClr val="tx1"/>
                </a:solidFill>
              </a:rPr>
              <a:t>Motion 507 (PHY SFD)</a:t>
            </a:r>
          </a:p>
        </p:txBody>
      </p:sp>
      <p:sp>
        <p:nvSpPr>
          <p:cNvPr id="8" name="Content Placeholder 7">
            <a:extLst>
              <a:ext uri="{FF2B5EF4-FFF2-40B4-BE49-F238E27FC236}">
                <a16:creationId xmlns:a16="http://schemas.microsoft.com/office/drawing/2014/main" id="{74F22BC7-6A6A-6DB7-4648-96B7FF19C67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When IM is applied, the value of D_TM for LDPC tone mapper is as below:</a:t>
            </a:r>
          </a:p>
          <a:p>
            <a:pPr lvl="1">
              <a:buFont typeface="Arial" panose="020B0604020202020204" pitchFamily="34" charset="0"/>
              <a:buChar char="•"/>
            </a:pPr>
            <a:r>
              <a:rPr lang="en-US" sz="1400" dirty="0"/>
              <a:t>9 for 242-tone RU for non-DCM，</a:t>
            </a:r>
          </a:p>
          <a:p>
            <a:pPr lvl="1">
              <a:buFont typeface="Arial" panose="020B0604020202020204" pitchFamily="34" charset="0"/>
              <a:buChar char="•"/>
            </a:pPr>
            <a:r>
              <a:rPr lang="en-US" sz="1400" dirty="0"/>
              <a:t>9 for 484-tone RU for non-DCM，</a:t>
            </a:r>
          </a:p>
          <a:p>
            <a:pPr lvl="1">
              <a:buFont typeface="Arial" panose="020B0604020202020204" pitchFamily="34" charset="0"/>
              <a:buChar char="•"/>
            </a:pPr>
            <a:r>
              <a:rPr lang="en-US" sz="1400" dirty="0"/>
              <a:t>10 for 996-tone RU for non-DCM (same value is used for each 80MHz frequency subblock when PPDU bandwidth is 160MHz and 320MHz)</a:t>
            </a:r>
          </a:p>
          <a:p>
            <a:endParaRPr lang="en-US" sz="1600" dirty="0"/>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AD85D8A-6145-8CFE-76D4-5D0ADCB222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339</a:t>
            </a:fld>
            <a:endParaRPr lang="en-GB"/>
          </a:p>
        </p:txBody>
      </p:sp>
      <p:sp>
        <p:nvSpPr>
          <p:cNvPr id="5" name="Footer Placeholder 4">
            <a:extLst>
              <a:ext uri="{FF2B5EF4-FFF2-40B4-BE49-F238E27FC236}">
                <a16:creationId xmlns:a16="http://schemas.microsoft.com/office/drawing/2014/main" id="{C473FC57-907D-6E15-DA4A-C1F71AE2D8E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2856F4C5-EB45-B0EA-D699-F3802C167FBD}"/>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784861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AEA65-F8EB-4AD6-9995-B7BD1E0CB3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DD3E66B-2DB5-7E81-550C-95702A658193}"/>
              </a:ext>
            </a:extLst>
          </p:cNvPr>
          <p:cNvSpPr>
            <a:spLocks noGrp="1"/>
          </p:cNvSpPr>
          <p:nvPr>
            <p:ph type="title"/>
          </p:nvPr>
        </p:nvSpPr>
        <p:spPr/>
        <p:txBody>
          <a:bodyPr/>
          <a:lstStyle/>
          <a:p>
            <a:r>
              <a:rPr lang="en-US" dirty="0">
                <a:solidFill>
                  <a:schemeClr val="tx1"/>
                </a:solidFill>
              </a:rPr>
              <a:t>Motion 508 (PHY SFD)</a:t>
            </a:r>
          </a:p>
        </p:txBody>
      </p:sp>
      <p:sp>
        <p:nvSpPr>
          <p:cNvPr id="8" name="Content Placeholder 7">
            <a:extLst>
              <a:ext uri="{FF2B5EF4-FFF2-40B4-BE49-F238E27FC236}">
                <a16:creationId xmlns:a16="http://schemas.microsoft.com/office/drawing/2014/main" id="{F0AC7CBB-1280-D959-8F2F-EA837A263E8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IM pilots have values of 0’s (i.e. Zero-Energy)</a:t>
            </a:r>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082C06-21E2-C48A-E7C5-683F1101419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340</a:t>
            </a:fld>
            <a:endParaRPr lang="en-GB"/>
          </a:p>
        </p:txBody>
      </p:sp>
      <p:sp>
        <p:nvSpPr>
          <p:cNvPr id="5" name="Footer Placeholder 4">
            <a:extLst>
              <a:ext uri="{FF2B5EF4-FFF2-40B4-BE49-F238E27FC236}">
                <a16:creationId xmlns:a16="http://schemas.microsoft.com/office/drawing/2014/main" id="{AFB2AD44-1D52-DFBE-A76D-D5FD5886BE2B}"/>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5856E5D-8068-81DB-98C1-DEEC55561A14}"/>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996530033"/>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C25EA-6F48-1892-4695-0B06BBE2AE8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B2937BE-49EC-F25E-85DC-669B3585A0F4}"/>
              </a:ext>
            </a:extLst>
          </p:cNvPr>
          <p:cNvSpPr>
            <a:spLocks noGrp="1"/>
          </p:cNvSpPr>
          <p:nvPr>
            <p:ph type="title"/>
          </p:nvPr>
        </p:nvSpPr>
        <p:spPr/>
        <p:txBody>
          <a:bodyPr/>
          <a:lstStyle/>
          <a:p>
            <a:r>
              <a:rPr lang="en-US" dirty="0">
                <a:solidFill>
                  <a:schemeClr val="tx1"/>
                </a:solidFill>
              </a:rPr>
              <a:t>Motion 509 (PHY SFD)</a:t>
            </a:r>
          </a:p>
        </p:txBody>
      </p:sp>
      <p:sp>
        <p:nvSpPr>
          <p:cNvPr id="8" name="Content Placeholder 7">
            <a:extLst>
              <a:ext uri="{FF2B5EF4-FFF2-40B4-BE49-F238E27FC236}">
                <a16:creationId xmlns:a16="http://schemas.microsoft.com/office/drawing/2014/main" id="{F02C357A-00FC-A681-7E66-E6DC222E0D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err="1"/>
              <a:t>Nsd_short</a:t>
            </a:r>
            <a:r>
              <a:rPr lang="en-US" sz="1600" b="0" dirty="0"/>
              <a:t> values when IM pilots are applied are as shown in the Table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CA6AEDA-F486-2DD2-6FD0-EF53E1E832E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341</a:t>
            </a:fld>
            <a:endParaRPr lang="en-GB"/>
          </a:p>
        </p:txBody>
      </p:sp>
      <p:sp>
        <p:nvSpPr>
          <p:cNvPr id="5" name="Footer Placeholder 4">
            <a:extLst>
              <a:ext uri="{FF2B5EF4-FFF2-40B4-BE49-F238E27FC236}">
                <a16:creationId xmlns:a16="http://schemas.microsoft.com/office/drawing/2014/main" id="{F6C67712-359D-49B9-15D4-033F900C6DB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2EE03FE-5D22-9533-3ADB-44BD17FCE6E1}"/>
              </a:ext>
            </a:extLst>
          </p:cNvPr>
          <p:cNvSpPr>
            <a:spLocks noGrp="1"/>
          </p:cNvSpPr>
          <p:nvPr>
            <p:ph type="dt" idx="15"/>
          </p:nvPr>
        </p:nvSpPr>
        <p:spPr>
          <a:xfrm>
            <a:off x="696912" y="333375"/>
            <a:ext cx="1874823" cy="273050"/>
          </a:xfrm>
        </p:spPr>
        <p:txBody>
          <a:bodyPr/>
          <a:lstStyle/>
          <a:p>
            <a:r>
              <a:rPr lang="en-US" dirty="0"/>
              <a:t>July 2025</a:t>
            </a:r>
            <a:endParaRPr lang="en-GB" dirty="0"/>
          </a:p>
        </p:txBody>
      </p:sp>
      <p:pic>
        <p:nvPicPr>
          <p:cNvPr id="3" name="Picture 2">
            <a:extLst>
              <a:ext uri="{FF2B5EF4-FFF2-40B4-BE49-F238E27FC236}">
                <a16:creationId xmlns:a16="http://schemas.microsoft.com/office/drawing/2014/main" id="{AF1BD1AA-6AE8-E787-E259-E1DBFCE42C74}"/>
              </a:ext>
            </a:extLst>
          </p:cNvPr>
          <p:cNvPicPr>
            <a:picLocks noChangeAspect="1"/>
          </p:cNvPicPr>
          <p:nvPr/>
        </p:nvPicPr>
        <p:blipFill>
          <a:blip r:embed="rId2"/>
          <a:stretch>
            <a:fillRect/>
          </a:stretch>
        </p:blipFill>
        <p:spPr>
          <a:xfrm>
            <a:off x="1752600" y="2743200"/>
            <a:ext cx="5105400" cy="1951628"/>
          </a:xfrm>
          <a:prstGeom prst="rect">
            <a:avLst/>
          </a:prstGeom>
        </p:spPr>
      </p:pic>
    </p:spTree>
    <p:extLst>
      <p:ext uri="{BB962C8B-B14F-4D97-AF65-F5344CB8AC3E}">
        <p14:creationId xmlns:p14="http://schemas.microsoft.com/office/powerpoint/2010/main" val="14887381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35786-DD1A-118A-C620-8F10353FCF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7C57BB8-9BB7-75DF-224C-3E7003898448}"/>
              </a:ext>
            </a:extLst>
          </p:cNvPr>
          <p:cNvSpPr>
            <a:spLocks noGrp="1"/>
          </p:cNvSpPr>
          <p:nvPr>
            <p:ph type="title"/>
          </p:nvPr>
        </p:nvSpPr>
        <p:spPr/>
        <p:txBody>
          <a:bodyPr/>
          <a:lstStyle/>
          <a:p>
            <a:r>
              <a:rPr lang="en-US" dirty="0">
                <a:solidFill>
                  <a:schemeClr val="tx1"/>
                </a:solidFill>
              </a:rPr>
              <a:t>Motion 510 (PHY SFD)</a:t>
            </a:r>
          </a:p>
        </p:txBody>
      </p:sp>
      <p:sp>
        <p:nvSpPr>
          <p:cNvPr id="8" name="Content Placeholder 7">
            <a:extLst>
              <a:ext uri="{FF2B5EF4-FFF2-40B4-BE49-F238E27FC236}">
                <a16:creationId xmlns:a16="http://schemas.microsoft.com/office/drawing/2014/main" id="{34A73B73-01F9-1CD9-FF3D-89EF26EC84F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number of spatial streams is defined as below if IM is used:</a:t>
            </a:r>
          </a:p>
          <a:p>
            <a:pPr lvl="1">
              <a:buFont typeface="Arial" panose="020B0604020202020204" pitchFamily="34" charset="0"/>
              <a:buChar char="•"/>
            </a:pPr>
            <a:r>
              <a:rPr lang="en-US" sz="1400" b="0" dirty="0"/>
              <a:t>For DL: limited to one spatial stream</a:t>
            </a:r>
          </a:p>
          <a:p>
            <a:pPr marL="457200" lvl="1" indent="0"/>
            <a:endParaRPr lang="en-US" sz="1200" b="0" dirty="0"/>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E9B7D2-F070-1F71-DBFF-9B831B4813B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342</a:t>
            </a:fld>
            <a:endParaRPr lang="en-GB"/>
          </a:p>
        </p:txBody>
      </p:sp>
      <p:sp>
        <p:nvSpPr>
          <p:cNvPr id="5" name="Footer Placeholder 4">
            <a:extLst>
              <a:ext uri="{FF2B5EF4-FFF2-40B4-BE49-F238E27FC236}">
                <a16:creationId xmlns:a16="http://schemas.microsoft.com/office/drawing/2014/main" id="{F9D05738-CDB4-7B24-EFCD-287B382B64A0}"/>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3272D6E-A869-9939-CD8A-186AB1213862}"/>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532455618"/>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E17A2-E4E4-940D-18C7-3E087A80AD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50CEAB-BD69-5CB4-9AA7-A875F07D8D1F}"/>
              </a:ext>
            </a:extLst>
          </p:cNvPr>
          <p:cNvSpPr>
            <a:spLocks noGrp="1"/>
          </p:cNvSpPr>
          <p:nvPr>
            <p:ph type="title"/>
          </p:nvPr>
        </p:nvSpPr>
        <p:spPr/>
        <p:txBody>
          <a:bodyPr/>
          <a:lstStyle/>
          <a:p>
            <a:r>
              <a:rPr lang="en-US" dirty="0">
                <a:solidFill>
                  <a:schemeClr val="tx1"/>
                </a:solidFill>
              </a:rPr>
              <a:t>Motion 511 (PHY SFD)</a:t>
            </a:r>
          </a:p>
        </p:txBody>
      </p:sp>
      <p:sp>
        <p:nvSpPr>
          <p:cNvPr id="8" name="Content Placeholder 7">
            <a:extLst>
              <a:ext uri="{FF2B5EF4-FFF2-40B4-BE49-F238E27FC236}">
                <a16:creationId xmlns:a16="http://schemas.microsoft.com/office/drawing/2014/main" id="{03872195-EA5C-67A7-D2C1-37589B3724B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IM is not applicable when MCS 15 is used.</a:t>
            </a:r>
          </a:p>
          <a:p>
            <a:endParaRPr lang="en-US" sz="1600" dirty="0"/>
          </a:p>
          <a:p>
            <a:endParaRPr lang="en-US" sz="1600" dirty="0"/>
          </a:p>
          <a:p>
            <a:r>
              <a:rPr lang="en-US" sz="1600" dirty="0"/>
              <a:t>Move: Ross J. Yu 				Second: You-Wei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docs:[25/0079r1].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9D6B566-E76E-D851-DA88-D8545DBE34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343</a:t>
            </a:fld>
            <a:endParaRPr lang="en-GB"/>
          </a:p>
        </p:txBody>
      </p:sp>
      <p:sp>
        <p:nvSpPr>
          <p:cNvPr id="5" name="Footer Placeholder 4">
            <a:extLst>
              <a:ext uri="{FF2B5EF4-FFF2-40B4-BE49-F238E27FC236}">
                <a16:creationId xmlns:a16="http://schemas.microsoft.com/office/drawing/2014/main" id="{98447246-7DFE-C1EF-5EE2-F8643C5E620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11377404-CA42-61BA-B755-C8D03F214775}"/>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584332242"/>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A413D-61D2-EA9B-65EE-8CDBF9079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40FFE-FC17-BB0D-4456-51D7640DB5F0}"/>
              </a:ext>
            </a:extLst>
          </p:cNvPr>
          <p:cNvSpPr>
            <a:spLocks noGrp="1"/>
          </p:cNvSpPr>
          <p:nvPr>
            <p:ph type="title"/>
          </p:nvPr>
        </p:nvSpPr>
        <p:spPr/>
        <p:txBody>
          <a:bodyPr/>
          <a:lstStyle/>
          <a:p>
            <a:r>
              <a:rPr lang="en-US" dirty="0">
                <a:solidFill>
                  <a:schemeClr val="tx1"/>
                </a:solidFill>
              </a:rPr>
              <a:t>Motion 512 (JOINT CR)</a:t>
            </a:r>
          </a:p>
        </p:txBody>
      </p:sp>
      <p:sp>
        <p:nvSpPr>
          <p:cNvPr id="3" name="Content Placeholder 2">
            <a:extLst>
              <a:ext uri="{FF2B5EF4-FFF2-40B4-BE49-F238E27FC236}">
                <a16:creationId xmlns:a16="http://schemas.microsoft.com/office/drawing/2014/main" id="{6EC03434-2802-5906-2F0D-A5E323A000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rPr>
              <a:t>2095, 1499, 2943, 3399, 912, 1499, 2094, 793, 3277, 3850, 1502 in </a:t>
            </a:r>
            <a:r>
              <a:rPr lang="en-US" sz="1100" b="0" dirty="0">
                <a:solidFill>
                  <a:schemeClr val="tx1"/>
                </a:solidFill>
                <a:hlinkClick r:id="rId2"/>
              </a:rPr>
              <a:t>11-25/0907r5</a:t>
            </a:r>
            <a:r>
              <a:rPr lang="en-US" sz="1100" b="0" dirty="0">
                <a:solidFill>
                  <a:schemeClr val="tx1"/>
                </a:solidFill>
              </a:rPr>
              <a:t> [11 CIDs]</a:t>
            </a:r>
          </a:p>
          <a:p>
            <a:pPr marL="285750" indent="-285750">
              <a:buFont typeface="Arial" panose="020B0604020202020204" pitchFamily="34" charset="0"/>
              <a:buChar char="•"/>
            </a:pPr>
            <a:r>
              <a:rPr lang="en-US" sz="1100" b="0" dirty="0">
                <a:solidFill>
                  <a:schemeClr val="tx1"/>
                </a:solidFill>
              </a:rPr>
              <a:t>2478, 2480, 2471, 2648, 2651, 2711, 2712, 3650, 3678, 3952, 721, 2121, 2122, 2123, 252, 2491, 2492, 2591, 2592, 3716, 3764, 1278, 1279, 1280, 1281, 1282 in </a:t>
            </a:r>
            <a:r>
              <a:rPr lang="en-US" sz="1100" b="0" dirty="0">
                <a:solidFill>
                  <a:schemeClr val="tx1"/>
                </a:solidFill>
                <a:hlinkClick r:id="rId3"/>
              </a:rPr>
              <a:t>11-25/0882r16</a:t>
            </a:r>
            <a:r>
              <a:rPr lang="en-US" sz="1100" b="0" dirty="0">
                <a:solidFill>
                  <a:schemeClr val="tx1"/>
                </a:solidFill>
              </a:rPr>
              <a:t> </a:t>
            </a:r>
            <a:r>
              <a:rPr lang="en-US" sz="1100" b="0" i="1" dirty="0">
                <a:solidFill>
                  <a:schemeClr val="tx1"/>
                </a:solidFill>
              </a:rPr>
              <a:t> [26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189, 190, 191, 270, 433, 434, 1396, 1397, 1448, 1449, 1450, 1485, 1493, 1496, 1598, 1725, 1726, 1727, 1728, 1893, 2373, 2375, 2387, 2389, 2390, 2404, 2506, 2518, 2544, 2623,2624, 2625, 2626, 2627, 2628, 2629, 2630, 2631, 2632, 2633, 2634, 2824, 2825, 3114, 3115, 3148, 3344, 3345, 3346, 3347, 3348, 3349, 3350, 3351, 3352, 3353, 3453, 3622, 3899, 3908 in </a:t>
            </a:r>
            <a:r>
              <a:rPr lang="en-US" sz="1100" b="0" dirty="0">
                <a:solidFill>
                  <a:schemeClr val="tx1"/>
                </a:solidFill>
                <a:hlinkClick r:id="rId4"/>
              </a:rPr>
              <a:t>11-25/931r12</a:t>
            </a:r>
            <a:r>
              <a:rPr lang="en-US" sz="1100" b="0" i="1" dirty="0">
                <a:solidFill>
                  <a:schemeClr val="tx1"/>
                </a:solidFill>
              </a:rPr>
              <a:t> [60 CIDs]</a:t>
            </a:r>
          </a:p>
          <a:p>
            <a:pPr marL="0" indent="0"/>
            <a:r>
              <a:rPr lang="en-US" altLang="en-US" sz="1600" b="1" dirty="0"/>
              <a:t>and incorporate the text changes into the latest TGbn draft.</a:t>
            </a:r>
          </a:p>
          <a:p>
            <a:pPr marL="0" indent="0"/>
            <a:endParaRPr lang="en-US" sz="1600" dirty="0"/>
          </a:p>
          <a:p>
            <a:pPr marL="0" indent="0"/>
            <a:r>
              <a:rPr lang="en-US" sz="1600" dirty="0"/>
              <a:t>Move: Stephen McCann			Second: </a:t>
            </a:r>
            <a:r>
              <a:rPr lang="en-US" sz="1600" dirty="0" err="1"/>
              <a:t>Jinho</a:t>
            </a:r>
            <a:r>
              <a:rPr lang="en-US" sz="1600" dirty="0"/>
              <a:t> Choi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session of Wednesday PM2, July 30, 2025</a:t>
            </a:r>
            <a:r>
              <a:rPr lang="en-US" sz="1200" i="1" dirty="0"/>
              <a:t>.</a:t>
            </a:r>
          </a:p>
        </p:txBody>
      </p:sp>
      <p:sp>
        <p:nvSpPr>
          <p:cNvPr id="4" name="Slide Number Placeholder 3">
            <a:extLst>
              <a:ext uri="{FF2B5EF4-FFF2-40B4-BE49-F238E27FC236}">
                <a16:creationId xmlns:a16="http://schemas.microsoft.com/office/drawing/2014/main" id="{DDB179EF-3DB4-8D97-BE7B-58C062425428}"/>
              </a:ext>
            </a:extLst>
          </p:cNvPr>
          <p:cNvSpPr>
            <a:spLocks noGrp="1"/>
          </p:cNvSpPr>
          <p:nvPr>
            <p:ph type="sldNum" idx="12"/>
          </p:nvPr>
        </p:nvSpPr>
        <p:spPr/>
        <p:txBody>
          <a:bodyPr/>
          <a:lstStyle/>
          <a:p>
            <a:r>
              <a:rPr lang="en-GB"/>
              <a:t>Slide </a:t>
            </a:r>
            <a:fld id="{440F5867-744E-4AA6-B0ED-4C44D2DFBB7B}" type="slidenum">
              <a:rPr lang="en-GB" smtClean="0"/>
              <a:pPr/>
              <a:t>344</a:t>
            </a:fld>
            <a:endParaRPr lang="en-GB" dirty="0"/>
          </a:p>
        </p:txBody>
      </p:sp>
      <p:sp>
        <p:nvSpPr>
          <p:cNvPr id="5" name="Footer Placeholder 4">
            <a:extLst>
              <a:ext uri="{FF2B5EF4-FFF2-40B4-BE49-F238E27FC236}">
                <a16:creationId xmlns:a16="http://schemas.microsoft.com/office/drawing/2014/main" id="{7FBE85EB-C5FD-93BF-1BC5-2715D6AC187A}"/>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D74800F-19D6-E987-C405-441FE1F96C9A}"/>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594755978"/>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66A416-7A40-6701-7107-44E5E338FBE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91876A9-EB35-1029-BA27-7DF1C7E78B78}"/>
              </a:ext>
            </a:extLst>
          </p:cNvPr>
          <p:cNvSpPr>
            <a:spLocks noGrp="1"/>
          </p:cNvSpPr>
          <p:nvPr>
            <p:ph type="title"/>
          </p:nvPr>
        </p:nvSpPr>
        <p:spPr/>
        <p:txBody>
          <a:bodyPr/>
          <a:lstStyle/>
          <a:p>
            <a:r>
              <a:rPr lang="en-US" sz="3600" dirty="0">
                <a:solidFill>
                  <a:schemeClr val="tx1"/>
                </a:solidFill>
              </a:rPr>
              <a:t>Motions on July 31</a:t>
            </a:r>
            <a:r>
              <a:rPr lang="en-US" sz="3600" baseline="30000" dirty="0">
                <a:solidFill>
                  <a:schemeClr val="tx1"/>
                </a:solidFill>
              </a:rPr>
              <a:t>st</a:t>
            </a:r>
            <a:r>
              <a:rPr lang="en-US" sz="3600" dirty="0">
                <a:solidFill>
                  <a:schemeClr val="tx1"/>
                </a:solidFill>
              </a:rPr>
              <a:t>, PM2 2025</a:t>
            </a:r>
          </a:p>
        </p:txBody>
      </p:sp>
      <p:sp>
        <p:nvSpPr>
          <p:cNvPr id="8" name="Text Placeholder 7">
            <a:extLst>
              <a:ext uri="{FF2B5EF4-FFF2-40B4-BE49-F238E27FC236}">
                <a16:creationId xmlns:a16="http://schemas.microsoft.com/office/drawing/2014/main" id="{4068EB84-58DD-C19C-B46C-F7F9B14A278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D9A53575-45C3-DE1B-B2C2-1781A4B00F9F}"/>
              </a:ext>
            </a:extLst>
          </p:cNvPr>
          <p:cNvSpPr>
            <a:spLocks noGrp="1"/>
          </p:cNvSpPr>
          <p:nvPr>
            <p:ph type="dt" idx="10"/>
          </p:nvPr>
        </p:nvSpPr>
        <p:spPr/>
        <p:txBody>
          <a:bodyPr/>
          <a:lstStyle/>
          <a:p>
            <a:r>
              <a:rPr lang="en-US" dirty="0"/>
              <a:t>July 2025</a:t>
            </a:r>
            <a:endParaRPr lang="en-GB" dirty="0"/>
          </a:p>
        </p:txBody>
      </p:sp>
      <p:sp>
        <p:nvSpPr>
          <p:cNvPr id="5" name="Footer Placeholder 4">
            <a:extLst>
              <a:ext uri="{FF2B5EF4-FFF2-40B4-BE49-F238E27FC236}">
                <a16:creationId xmlns:a16="http://schemas.microsoft.com/office/drawing/2014/main" id="{78ADA9A9-A045-AD08-656E-D9BAD07D2021}"/>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FB15031-F7DF-4289-AF6C-A12C08B83DF4}"/>
              </a:ext>
            </a:extLst>
          </p:cNvPr>
          <p:cNvSpPr>
            <a:spLocks noGrp="1"/>
          </p:cNvSpPr>
          <p:nvPr>
            <p:ph type="sldNum" idx="12"/>
          </p:nvPr>
        </p:nvSpPr>
        <p:spPr/>
        <p:txBody>
          <a:bodyPr/>
          <a:lstStyle/>
          <a:p>
            <a:r>
              <a:rPr lang="en-GB"/>
              <a:t>Slide </a:t>
            </a:r>
            <a:fld id="{440F5867-744E-4AA6-B0ED-4C44D2DFBB7B}" type="slidenum">
              <a:rPr lang="en-GB" smtClean="0"/>
              <a:pPr/>
              <a:t>345</a:t>
            </a:fld>
            <a:endParaRPr lang="en-GB" dirty="0"/>
          </a:p>
        </p:txBody>
      </p:sp>
    </p:spTree>
    <p:extLst>
      <p:ext uri="{BB962C8B-B14F-4D97-AF65-F5344CB8AC3E}">
        <p14:creationId xmlns:p14="http://schemas.microsoft.com/office/powerpoint/2010/main" val="3921640886"/>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DA2FB-6228-9994-35B6-607C285CD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18A27-F628-102F-B433-3E55C72492D0}"/>
              </a:ext>
            </a:extLst>
          </p:cNvPr>
          <p:cNvSpPr>
            <a:spLocks noGrp="1"/>
          </p:cNvSpPr>
          <p:nvPr>
            <p:ph type="title"/>
          </p:nvPr>
        </p:nvSpPr>
        <p:spPr/>
        <p:txBody>
          <a:bodyPr/>
          <a:lstStyle/>
          <a:p>
            <a:r>
              <a:rPr lang="en-US" dirty="0">
                <a:solidFill>
                  <a:schemeClr val="tx1"/>
                </a:solidFill>
              </a:rPr>
              <a:t>Motion 513 (Joint CR)</a:t>
            </a:r>
          </a:p>
        </p:txBody>
      </p:sp>
      <p:sp>
        <p:nvSpPr>
          <p:cNvPr id="3" name="Content Placeholder 2">
            <a:extLst>
              <a:ext uri="{FF2B5EF4-FFF2-40B4-BE49-F238E27FC236}">
                <a16:creationId xmlns:a16="http://schemas.microsoft.com/office/drawing/2014/main" id="{E9CEA1BE-6A37-8AC0-E525-2BF04679275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(112C):</a:t>
            </a:r>
          </a:p>
          <a:p>
            <a:pPr marL="285750" indent="-285750">
              <a:buFont typeface="Arial" panose="020B0604020202020204" pitchFamily="34" charset="0"/>
              <a:buChar char="•"/>
            </a:pPr>
            <a:r>
              <a:rPr lang="en-US" sz="1100" b="0" dirty="0">
                <a:solidFill>
                  <a:schemeClr val="tx1"/>
                </a:solidFill>
              </a:rPr>
              <a:t>267, 542, 769, 770, 1256, 1257, 1258, 1259, 1260, 1314, 1530, 1597, 1926, 2135, 2136, 2137, 2477, 3030, 3031, 3032, 3033, 3034, 3184, 3655, 3688, 3689, 3896, 3950, 3961 in </a:t>
            </a:r>
            <a:r>
              <a:rPr lang="en-US" sz="1100" b="0" dirty="0">
                <a:solidFill>
                  <a:schemeClr val="tx1"/>
                </a:solidFill>
                <a:hlinkClick r:id="rId2"/>
              </a:rPr>
              <a:t>11-25/0890r6</a:t>
            </a:r>
            <a:r>
              <a:rPr lang="en-US" sz="1100" b="0" dirty="0">
                <a:solidFill>
                  <a:schemeClr val="tx1"/>
                </a:solidFill>
              </a:rPr>
              <a:t> </a:t>
            </a:r>
            <a:r>
              <a:rPr lang="en-US" sz="1100" b="0" i="1" dirty="0">
                <a:solidFill>
                  <a:schemeClr val="tx1"/>
                </a:solidFill>
              </a:rPr>
              <a:t>[29 CIDs]</a:t>
            </a:r>
          </a:p>
          <a:p>
            <a:pPr marL="285750" indent="-285750">
              <a:buFont typeface="Arial" panose="020B0604020202020204" pitchFamily="34" charset="0"/>
              <a:buChar char="•"/>
            </a:pPr>
            <a:r>
              <a:rPr lang="en-US" sz="1100" b="0" dirty="0">
                <a:solidFill>
                  <a:schemeClr val="tx1"/>
                </a:solidFill>
              </a:rPr>
              <a:t>2542, 3340 in </a:t>
            </a:r>
            <a:r>
              <a:rPr lang="en-US" sz="1100" b="0" dirty="0">
                <a:solidFill>
                  <a:schemeClr val="tx1"/>
                </a:solidFill>
                <a:hlinkClick r:id="rId3"/>
              </a:rPr>
              <a:t>11-25/1025r4</a:t>
            </a:r>
            <a:r>
              <a:rPr lang="en-US" sz="1100" b="0" dirty="0">
                <a:solidFill>
                  <a:schemeClr val="tx1"/>
                </a:solidFill>
              </a:rPr>
              <a:t> and 1241, 1245 in </a:t>
            </a:r>
            <a:r>
              <a:rPr lang="en-US" sz="1100" b="0" dirty="0">
                <a:solidFill>
                  <a:schemeClr val="tx1"/>
                </a:solidFill>
                <a:hlinkClick r:id="rId4"/>
              </a:rPr>
              <a:t>11-25/1164r8</a:t>
            </a:r>
            <a:r>
              <a:rPr lang="en-US" sz="1100" b="0" dirty="0">
                <a:solidFill>
                  <a:schemeClr val="tx1"/>
                </a:solidFill>
              </a:rPr>
              <a:t> and 2166 in </a:t>
            </a:r>
            <a:r>
              <a:rPr lang="en-US" sz="1100" b="0" dirty="0">
                <a:solidFill>
                  <a:schemeClr val="tx1"/>
                </a:solidFill>
                <a:hlinkClick r:id="rId5"/>
              </a:rPr>
              <a:t>11-25/0946r4</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2512, 2479, 2692, 913, 3405, 2473, 3652, 3680, 2124, 3802 3801, 3771 in </a:t>
            </a:r>
            <a:r>
              <a:rPr lang="en-US" sz="1100" b="0" dirty="0">
                <a:solidFill>
                  <a:schemeClr val="tx1"/>
                </a:solidFill>
                <a:hlinkClick r:id="rId6"/>
              </a:rPr>
              <a:t>11-25/1091r6</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105,   173,   429,   430,   431,   436,   668,   731,   732,   733,   734,   735,   806,   807,   808,   809,   810,   888, 1308, 1309, 1310, 1311, 1312, 1313, 1768, 1841, 1843, 1888, 1972, 2162, 2163, 2501, 2502, 2503, 2614, 2615, 2616, 2617, 2618, 2683, 3096, 3097, 3098, 3100, 3101, 3102, 3103, 3116, 3123, 3124  3125, 3192, 3193, 3221, 3423, 3424, 3425, 3703, 3704, 3705, 3706, 3718, 3719, 3773, 3774, 3898 in </a:t>
            </a:r>
            <a:r>
              <a:rPr lang="en-US" sz="1100" b="0" dirty="0">
                <a:solidFill>
                  <a:schemeClr val="tx1"/>
                </a:solidFill>
                <a:hlinkClick r:id="rId7"/>
              </a:rPr>
              <a:t>11-25/0744r12</a:t>
            </a:r>
            <a:r>
              <a:rPr lang="en-US" sz="1100" b="0" dirty="0">
                <a:solidFill>
                  <a:schemeClr val="tx1"/>
                </a:solidFill>
              </a:rPr>
              <a:t> </a:t>
            </a:r>
            <a:r>
              <a:rPr lang="en-US" sz="1100" b="0" i="1" dirty="0">
                <a:solidFill>
                  <a:schemeClr val="tx1"/>
                </a:solidFill>
              </a:rPr>
              <a:t>[66 CIDs]</a:t>
            </a: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AM2 session of July 31</a:t>
            </a:r>
            <a:r>
              <a:rPr lang="en-US" sz="1200" i="1" baseline="30000" dirty="0">
                <a:solidFill>
                  <a:srgbClr val="FF0000"/>
                </a:solidFill>
              </a:rPr>
              <a:t>st</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90048D42-E1C6-1DE8-9AAA-D422DDCD1B6B}"/>
              </a:ext>
            </a:extLst>
          </p:cNvPr>
          <p:cNvSpPr>
            <a:spLocks noGrp="1"/>
          </p:cNvSpPr>
          <p:nvPr>
            <p:ph type="sldNum" idx="12"/>
          </p:nvPr>
        </p:nvSpPr>
        <p:spPr/>
        <p:txBody>
          <a:bodyPr/>
          <a:lstStyle/>
          <a:p>
            <a:r>
              <a:rPr lang="en-GB"/>
              <a:t>Slide </a:t>
            </a:r>
            <a:fld id="{440F5867-744E-4AA6-B0ED-4C44D2DFBB7B}" type="slidenum">
              <a:rPr lang="en-GB" smtClean="0"/>
              <a:pPr/>
              <a:t>346</a:t>
            </a:fld>
            <a:endParaRPr lang="en-GB" dirty="0"/>
          </a:p>
        </p:txBody>
      </p:sp>
      <p:sp>
        <p:nvSpPr>
          <p:cNvPr id="5" name="Footer Placeholder 4">
            <a:extLst>
              <a:ext uri="{FF2B5EF4-FFF2-40B4-BE49-F238E27FC236}">
                <a16:creationId xmlns:a16="http://schemas.microsoft.com/office/drawing/2014/main" id="{CCE2425E-3F7F-7C1E-F947-950BF9B2461A}"/>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8CF569E-DF2A-FD76-B696-557DB9274DB1}"/>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7308271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8C8B8-99CA-C1BC-3D33-1909C96F6A4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A0466A-F3AD-890C-ACA1-909F0456C322}"/>
              </a:ext>
            </a:extLst>
          </p:cNvPr>
          <p:cNvSpPr>
            <a:spLocks noGrp="1"/>
          </p:cNvSpPr>
          <p:nvPr>
            <p:ph type="title"/>
          </p:nvPr>
        </p:nvSpPr>
        <p:spPr/>
        <p:txBody>
          <a:bodyPr/>
          <a:lstStyle/>
          <a:p>
            <a:r>
              <a:rPr lang="en-US" dirty="0">
                <a:solidFill>
                  <a:schemeClr val="tx1"/>
                </a:solidFill>
              </a:rPr>
              <a:t>Motion 514 (Joint PDT)</a:t>
            </a:r>
          </a:p>
        </p:txBody>
      </p:sp>
      <p:sp>
        <p:nvSpPr>
          <p:cNvPr id="8" name="Content Placeholder 7">
            <a:extLst>
              <a:ext uri="{FF2B5EF4-FFF2-40B4-BE49-F238E27FC236}">
                <a16:creationId xmlns:a16="http://schemas.microsoft.com/office/drawing/2014/main" id="{CF52DB63-25BE-DBA4-8ED2-2A7D99F148F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11-25/1027r4</a:t>
            </a:r>
            <a:r>
              <a:rPr lang="en-US" sz="1600" dirty="0"/>
              <a:t> to the latest TGbn draft</a:t>
            </a:r>
          </a:p>
          <a:p>
            <a:endParaRPr lang="en-US" sz="1600" dirty="0"/>
          </a:p>
          <a:p>
            <a:endParaRPr lang="en-US" sz="1600" dirty="0"/>
          </a:p>
          <a:p>
            <a:r>
              <a:rPr lang="en-US" sz="1600" dirty="0"/>
              <a:t>Move: Binita Gupta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docs:[11-25/1027r4]. SP result: 106Y, 30N, 86A.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5696275-7E40-A756-55E6-2599E84CC1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347</a:t>
            </a:fld>
            <a:endParaRPr lang="en-GB"/>
          </a:p>
        </p:txBody>
      </p:sp>
      <p:sp>
        <p:nvSpPr>
          <p:cNvPr id="5" name="Footer Placeholder 4">
            <a:extLst>
              <a:ext uri="{FF2B5EF4-FFF2-40B4-BE49-F238E27FC236}">
                <a16:creationId xmlns:a16="http://schemas.microsoft.com/office/drawing/2014/main" id="{C645E3F8-96C1-EFEF-49A1-002F0AED122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09904444-9016-3D9D-4789-F166899EA88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677830000"/>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2D4BE-5AE7-D7B8-8B70-CDBC8CCEF6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FD918-7A32-6BC1-7292-B6EC631E1349}"/>
              </a:ext>
            </a:extLst>
          </p:cNvPr>
          <p:cNvSpPr>
            <a:spLocks noGrp="1"/>
          </p:cNvSpPr>
          <p:nvPr>
            <p:ph type="title"/>
          </p:nvPr>
        </p:nvSpPr>
        <p:spPr/>
        <p:txBody>
          <a:bodyPr/>
          <a:lstStyle/>
          <a:p>
            <a:r>
              <a:rPr lang="en-US" dirty="0">
                <a:solidFill>
                  <a:schemeClr val="tx1"/>
                </a:solidFill>
              </a:rPr>
              <a:t>Motion 515 (PHY CR)</a:t>
            </a:r>
          </a:p>
        </p:txBody>
      </p:sp>
      <p:sp>
        <p:nvSpPr>
          <p:cNvPr id="3" name="Content Placeholder 2">
            <a:extLst>
              <a:ext uri="{FF2B5EF4-FFF2-40B4-BE49-F238E27FC236}">
                <a16:creationId xmlns:a16="http://schemas.microsoft.com/office/drawing/2014/main" id="{C3DBA06F-468F-E02F-2CDF-06578A7221F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(3C):</a:t>
            </a:r>
          </a:p>
          <a:p>
            <a:pPr marL="285750" indent="-285750">
              <a:buFont typeface="Arial" panose="020B0604020202020204" pitchFamily="34" charset="0"/>
              <a:buChar char="•"/>
            </a:pPr>
            <a:r>
              <a:rPr lang="en-US" sz="1100" b="0" dirty="0">
                <a:solidFill>
                  <a:schemeClr val="tx1"/>
                </a:solidFill>
              </a:rPr>
              <a:t>209, 1620, 2794 in </a:t>
            </a:r>
            <a:r>
              <a:rPr lang="en-US" sz="1100" b="0" dirty="0">
                <a:solidFill>
                  <a:schemeClr val="tx1"/>
                </a:solidFill>
                <a:hlinkClick r:id="rId2"/>
              </a:rPr>
              <a:t>11-25/1084r3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Shimi Shilo			Second: Oded Redlich</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ad-hoc AM1 session of July 31</a:t>
            </a:r>
            <a:r>
              <a:rPr lang="en-US" sz="1200" i="1" baseline="30000" dirty="0">
                <a:solidFill>
                  <a:srgbClr val="FF0000"/>
                </a:solidFill>
              </a:rPr>
              <a:t>st</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451CC260-63DE-41D1-0A74-0DA71C347A2E}"/>
              </a:ext>
            </a:extLst>
          </p:cNvPr>
          <p:cNvSpPr>
            <a:spLocks noGrp="1"/>
          </p:cNvSpPr>
          <p:nvPr>
            <p:ph type="sldNum" idx="12"/>
          </p:nvPr>
        </p:nvSpPr>
        <p:spPr/>
        <p:txBody>
          <a:bodyPr/>
          <a:lstStyle/>
          <a:p>
            <a:r>
              <a:rPr lang="en-GB"/>
              <a:t>Slide </a:t>
            </a:r>
            <a:fld id="{440F5867-744E-4AA6-B0ED-4C44D2DFBB7B}" type="slidenum">
              <a:rPr lang="en-GB" smtClean="0"/>
              <a:pPr/>
              <a:t>348</a:t>
            </a:fld>
            <a:endParaRPr lang="en-GB" dirty="0"/>
          </a:p>
        </p:txBody>
      </p:sp>
      <p:sp>
        <p:nvSpPr>
          <p:cNvPr id="5" name="Footer Placeholder 4">
            <a:extLst>
              <a:ext uri="{FF2B5EF4-FFF2-40B4-BE49-F238E27FC236}">
                <a16:creationId xmlns:a16="http://schemas.microsoft.com/office/drawing/2014/main" id="{1BDE6047-5550-8A15-6710-C76DA0E0BF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D35D4E2-8258-D26C-056F-965C4EB28C5C}"/>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25562779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9FAE1-8BA4-7FDF-5451-661BCF1E04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DD5C77-4EF8-5D64-12AB-50399A669989}"/>
              </a:ext>
            </a:extLst>
          </p:cNvPr>
          <p:cNvSpPr>
            <a:spLocks noGrp="1"/>
          </p:cNvSpPr>
          <p:nvPr>
            <p:ph type="title"/>
          </p:nvPr>
        </p:nvSpPr>
        <p:spPr/>
        <p:txBody>
          <a:bodyPr/>
          <a:lstStyle/>
          <a:p>
            <a:r>
              <a:rPr lang="en-US" dirty="0">
                <a:solidFill>
                  <a:schemeClr val="tx1"/>
                </a:solidFill>
              </a:rPr>
              <a:t>Motion 516 (PHY PDT)</a:t>
            </a:r>
          </a:p>
        </p:txBody>
      </p:sp>
      <p:sp>
        <p:nvSpPr>
          <p:cNvPr id="8" name="Content Placeholder 7">
            <a:extLst>
              <a:ext uri="{FF2B5EF4-FFF2-40B4-BE49-F238E27FC236}">
                <a16:creationId xmlns:a16="http://schemas.microsoft.com/office/drawing/2014/main" id="{343EAD2B-BBAC-0BD2-8F9E-1E55D5D944AB}"/>
              </a:ext>
            </a:extLst>
          </p:cNvPr>
          <p:cNvSpPr>
            <a:spLocks noGrp="1"/>
          </p:cNvSpPr>
          <p:nvPr>
            <p:ph idx="1"/>
          </p:nvPr>
        </p:nvSpPr>
        <p:spPr>
          <a:xfrm>
            <a:off x="685800" y="1981200"/>
            <a:ext cx="7770813" cy="4113213"/>
          </a:xfrm>
        </p:spPr>
        <p:txBody>
          <a:bodyPr/>
          <a:lstStyle/>
          <a:p>
            <a:r>
              <a:rPr lang="en-US" sz="1600" dirty="0"/>
              <a:t>Move to update the text in Pg 119, Line no 48 of D0.3 as follows:</a:t>
            </a:r>
          </a:p>
          <a:p>
            <a:r>
              <a:rPr lang="en-US" sz="1600" dirty="0"/>
              <a:t>The DS-CTS frame shall be transmitted in a non-HT PPDU or non-HT PPDU duplicate format, using 6 Mb/s data rate, and SCRAMBLER_INITIAL_VALUE is fixed </a:t>
            </a:r>
            <a:r>
              <a:rPr lang="en-US" sz="1600" u="sng" dirty="0"/>
              <a:t>as [0, 0, 0, 0, 0, 1, 0]  (seed value = 32)</a:t>
            </a:r>
            <a:r>
              <a:rPr lang="en-US" sz="1600" dirty="0"/>
              <a:t>.</a:t>
            </a:r>
          </a:p>
          <a:p>
            <a:r>
              <a:rPr lang="en-US" sz="1600" dirty="0"/>
              <a:t>Note to editor: Please add the highlighted text to D0.3</a:t>
            </a:r>
          </a:p>
          <a:p>
            <a:endParaRPr lang="en-US" sz="1600" dirty="0"/>
          </a:p>
          <a:p>
            <a:r>
              <a:rPr lang="en-US" sz="1600" dirty="0"/>
              <a:t>Move: B Hari Ram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docs:[11-25/1349r2].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8B1FB2-80DB-BCCF-667C-71F63CB05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349</a:t>
            </a:fld>
            <a:endParaRPr lang="en-GB"/>
          </a:p>
        </p:txBody>
      </p:sp>
      <p:sp>
        <p:nvSpPr>
          <p:cNvPr id="5" name="Footer Placeholder 4">
            <a:extLst>
              <a:ext uri="{FF2B5EF4-FFF2-40B4-BE49-F238E27FC236}">
                <a16:creationId xmlns:a16="http://schemas.microsoft.com/office/drawing/2014/main" id="{3E9F731B-A211-9AF6-21BF-703FF74F74F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FE10F88-EA9D-1D5F-DBA1-3F6127316B47}"/>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802506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22B07-AFC4-7714-6F13-06F95113A04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C5987FB-F286-BBF3-8045-F1D4D0F6CD68}"/>
              </a:ext>
            </a:extLst>
          </p:cNvPr>
          <p:cNvSpPr>
            <a:spLocks noGrp="1"/>
          </p:cNvSpPr>
          <p:nvPr>
            <p:ph type="title"/>
          </p:nvPr>
        </p:nvSpPr>
        <p:spPr/>
        <p:txBody>
          <a:bodyPr/>
          <a:lstStyle/>
          <a:p>
            <a:r>
              <a:rPr lang="en-US" dirty="0">
                <a:solidFill>
                  <a:schemeClr val="tx1"/>
                </a:solidFill>
              </a:rPr>
              <a:t>Motion 517 (PHY PDT)</a:t>
            </a:r>
          </a:p>
        </p:txBody>
      </p:sp>
      <p:sp>
        <p:nvSpPr>
          <p:cNvPr id="8" name="Content Placeholder 7">
            <a:extLst>
              <a:ext uri="{FF2B5EF4-FFF2-40B4-BE49-F238E27FC236}">
                <a16:creationId xmlns:a16="http://schemas.microsoft.com/office/drawing/2014/main" id="{AC1D3C69-BA96-510F-41E1-31A27A1CF6C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11-25/0848r1</a:t>
            </a:r>
            <a:r>
              <a:rPr lang="en-US" sz="1600" dirty="0"/>
              <a:t> to the latest TGbn draft</a:t>
            </a:r>
          </a:p>
          <a:p>
            <a:endParaRPr lang="en-US" sz="1600" dirty="0"/>
          </a:p>
          <a:p>
            <a:endParaRPr lang="en-US" sz="1600" dirty="0"/>
          </a:p>
          <a:p>
            <a:r>
              <a:rPr lang="en-US" sz="1600" dirty="0"/>
              <a:t>Move: Sigurd Schelstraete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docs:[11-25/0848r1].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D77256-30B7-2E15-F55F-3F0A9CC4F48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350</a:t>
            </a:fld>
            <a:endParaRPr lang="en-GB"/>
          </a:p>
        </p:txBody>
      </p:sp>
      <p:sp>
        <p:nvSpPr>
          <p:cNvPr id="5" name="Footer Placeholder 4">
            <a:extLst>
              <a:ext uri="{FF2B5EF4-FFF2-40B4-BE49-F238E27FC236}">
                <a16:creationId xmlns:a16="http://schemas.microsoft.com/office/drawing/2014/main" id="{04AFF049-BB79-E167-830A-ADFE1428F5D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E86A44CF-7901-53FF-837F-B75DA268166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723089537"/>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1A79-3867-4336-311F-285FE35CBD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F81D1-4794-3BC5-524D-6D078C7EC67A}"/>
              </a:ext>
            </a:extLst>
          </p:cNvPr>
          <p:cNvSpPr>
            <a:spLocks noGrp="1"/>
          </p:cNvSpPr>
          <p:nvPr>
            <p:ph type="title"/>
          </p:nvPr>
        </p:nvSpPr>
        <p:spPr/>
        <p:txBody>
          <a:bodyPr/>
          <a:lstStyle/>
          <a:p>
            <a:r>
              <a:rPr lang="en-US" dirty="0">
                <a:solidFill>
                  <a:schemeClr val="tx1"/>
                </a:solidFill>
              </a:rPr>
              <a:t>Motion 518 (MAC CR)</a:t>
            </a:r>
          </a:p>
        </p:txBody>
      </p:sp>
      <p:sp>
        <p:nvSpPr>
          <p:cNvPr id="3" name="Content Placeholder 2">
            <a:extLst>
              <a:ext uri="{FF2B5EF4-FFF2-40B4-BE49-F238E27FC236}">
                <a16:creationId xmlns:a16="http://schemas.microsoft.com/office/drawing/2014/main" id="{9227040F-7A38-3D83-8A99-0020A0CBCB0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(125C):</a:t>
            </a:r>
          </a:p>
          <a:p>
            <a:pPr marL="285750" indent="-285750">
              <a:buFont typeface="Arial" panose="020B0604020202020204" pitchFamily="34" charset="0"/>
              <a:buChar char="•"/>
            </a:pPr>
            <a:r>
              <a:rPr lang="en-US" sz="1100" b="0" dirty="0">
                <a:solidFill>
                  <a:schemeClr val="tx1"/>
                </a:solidFill>
              </a:rPr>
              <a:t>481, 818, 2452, 1862, 1423, 1424, 3255, 3844 in </a:t>
            </a:r>
            <a:r>
              <a:rPr lang="en-US" sz="1100" b="0" dirty="0">
                <a:solidFill>
                  <a:schemeClr val="tx1"/>
                </a:solidFill>
                <a:hlinkClick r:id="rId2"/>
              </a:rPr>
              <a:t>11-25/639r5</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70, 93, 158, 201, 220, 417, 418, 438, 667, 673, 675, 677, 686, 689, 690, 693, 694, 695, 700, 715, 737, 764, 765, 779, 820, 822, 823, 824, 825, 826, 827, 828, 867, 986, 987, 988, 990, 1028, 1030, 1045, 1046, 1047, 1380, 1390, 1391, 1432, 1433, 1434, 1487, 1528, 1529, 1539, 1540, 1543, 1699, 1701, 1703, 1704, 1705, 1711, 1712, 1713, 1731, 1864, 1866, 1892, 1987, 1988, 2208, 2209, 2447, 2459, 2460, 2461, 2465, 2516, 2517, 2640, 2673, 2698, 2791, 2792, 2818, 2819, 3156, 3158, 3171, 3172, 3173, 3174, 3333, 3335, 3337, 3385, 3431, 3441, 3442, 3601, 3602, 3603, 3605, 3749, 3785, 3786, 3787, 3791, 3792, 3793, 3816, 3841, 3842, 3876, 3881, 3883 in </a:t>
            </a:r>
            <a:r>
              <a:rPr lang="en-US" sz="1100" b="0" dirty="0">
                <a:solidFill>
                  <a:schemeClr val="tx1"/>
                </a:solidFill>
                <a:hlinkClick r:id="rId3"/>
              </a:rPr>
              <a:t>11-25/1082r7</a:t>
            </a:r>
            <a:r>
              <a:rPr lang="en-US" sz="1100" b="0" dirty="0">
                <a:solidFill>
                  <a:schemeClr val="tx1"/>
                </a:solidFill>
              </a:rPr>
              <a:t> </a:t>
            </a:r>
            <a:r>
              <a:rPr lang="en-US" sz="1100" b="0" i="1" dirty="0">
                <a:solidFill>
                  <a:schemeClr val="tx1"/>
                </a:solidFill>
              </a:rPr>
              <a:t>[114 CIDs]</a:t>
            </a:r>
          </a:p>
          <a:p>
            <a:pPr marL="285750" indent="-285750">
              <a:buFont typeface="Arial" panose="020B0604020202020204" pitchFamily="34" charset="0"/>
              <a:buChar char="•"/>
            </a:pPr>
            <a:r>
              <a:rPr lang="en-US" sz="1100" b="0" dirty="0">
                <a:solidFill>
                  <a:schemeClr val="tx1"/>
                </a:solidFill>
              </a:rPr>
              <a:t>251, 1516, 3956 in </a:t>
            </a:r>
            <a:r>
              <a:rPr lang="en-US" sz="1100" b="0" dirty="0">
                <a:solidFill>
                  <a:schemeClr val="tx1"/>
                </a:solidFill>
                <a:hlinkClick r:id="rId4"/>
              </a:rPr>
              <a:t>11-25/1080r3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Chun Huang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AM1 session of July 31</a:t>
            </a:r>
            <a:r>
              <a:rPr lang="en-US" sz="1200" i="1" baseline="30000" dirty="0">
                <a:solidFill>
                  <a:srgbClr val="FF0000"/>
                </a:solidFill>
              </a:rPr>
              <a:t>st</a:t>
            </a:r>
            <a:r>
              <a:rPr lang="en-US" sz="1200" i="1" dirty="0">
                <a:solidFill>
                  <a:srgbClr val="FF0000"/>
                </a:solidFill>
              </a:rPr>
              <a:t>, 2025</a:t>
            </a:r>
            <a:r>
              <a:rPr lang="en-US" sz="1200" i="1" dirty="0"/>
              <a:t>.</a:t>
            </a:r>
          </a:p>
        </p:txBody>
      </p:sp>
      <p:sp>
        <p:nvSpPr>
          <p:cNvPr id="4" name="Slide Number Placeholder 3">
            <a:extLst>
              <a:ext uri="{FF2B5EF4-FFF2-40B4-BE49-F238E27FC236}">
                <a16:creationId xmlns:a16="http://schemas.microsoft.com/office/drawing/2014/main" id="{43BCCF08-901D-5C6D-BA9C-E5946388D5DE}"/>
              </a:ext>
            </a:extLst>
          </p:cNvPr>
          <p:cNvSpPr>
            <a:spLocks noGrp="1"/>
          </p:cNvSpPr>
          <p:nvPr>
            <p:ph type="sldNum" idx="12"/>
          </p:nvPr>
        </p:nvSpPr>
        <p:spPr/>
        <p:txBody>
          <a:bodyPr/>
          <a:lstStyle/>
          <a:p>
            <a:r>
              <a:rPr lang="en-GB"/>
              <a:t>Slide </a:t>
            </a:r>
            <a:fld id="{440F5867-744E-4AA6-B0ED-4C44D2DFBB7B}" type="slidenum">
              <a:rPr lang="en-GB" smtClean="0"/>
              <a:pPr/>
              <a:t>351</a:t>
            </a:fld>
            <a:endParaRPr lang="en-GB" dirty="0"/>
          </a:p>
        </p:txBody>
      </p:sp>
      <p:sp>
        <p:nvSpPr>
          <p:cNvPr id="5" name="Footer Placeholder 4">
            <a:extLst>
              <a:ext uri="{FF2B5EF4-FFF2-40B4-BE49-F238E27FC236}">
                <a16:creationId xmlns:a16="http://schemas.microsoft.com/office/drawing/2014/main" id="{0EB27FDC-F72D-1744-211E-137FA542E9B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F1A0750-6C1D-9B7E-85F7-C0EB50F47797}"/>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3983483151"/>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1E59-E024-3D89-7CD8-495B2791FFC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ED17A6-1127-2048-3053-8058B94D326A}"/>
              </a:ext>
            </a:extLst>
          </p:cNvPr>
          <p:cNvSpPr>
            <a:spLocks noGrp="1"/>
          </p:cNvSpPr>
          <p:nvPr>
            <p:ph type="title"/>
          </p:nvPr>
        </p:nvSpPr>
        <p:spPr/>
        <p:txBody>
          <a:bodyPr/>
          <a:lstStyle/>
          <a:p>
            <a:r>
              <a:rPr lang="en-US" dirty="0">
                <a:solidFill>
                  <a:schemeClr val="tx1"/>
                </a:solidFill>
              </a:rPr>
              <a:t>Motion 519 (PHY SFD)</a:t>
            </a:r>
          </a:p>
        </p:txBody>
      </p:sp>
      <p:sp>
        <p:nvSpPr>
          <p:cNvPr id="8" name="Content Placeholder 7">
            <a:extLst>
              <a:ext uri="{FF2B5EF4-FFF2-40B4-BE49-F238E27FC236}">
                <a16:creationId xmlns:a16="http://schemas.microsoft.com/office/drawing/2014/main" id="{B669BEF3-EE62-369A-0890-170E107D9259}"/>
              </a:ext>
            </a:extLst>
          </p:cNvPr>
          <p:cNvSpPr>
            <a:spLocks noGrp="1"/>
          </p:cNvSpPr>
          <p:nvPr>
            <p:ph idx="1"/>
          </p:nvPr>
        </p:nvSpPr>
        <p:spPr>
          <a:xfrm>
            <a:off x="685800" y="1981200"/>
            <a:ext cx="7770813" cy="4419600"/>
          </a:xfrm>
        </p:spPr>
        <p:txBody>
          <a:bodyPr/>
          <a:lstStyle/>
          <a:p>
            <a:r>
              <a:rPr lang="en-US" sz="2000" dirty="0"/>
              <a:t>Move to add to the TGbn SFD the following:</a:t>
            </a:r>
          </a:p>
          <a:p>
            <a:pPr>
              <a:buFont typeface="Arial" panose="020B0604020202020204" pitchFamily="34" charset="0"/>
              <a:buChar char="•"/>
            </a:pPr>
            <a:r>
              <a:rPr lang="en-US" sz="1800" dirty="0"/>
              <a:t>The </a:t>
            </a:r>
            <a:r>
              <a:rPr lang="en-US" sz="1800" dirty="0" err="1"/>
              <a:t>CoBF</a:t>
            </a:r>
            <a:r>
              <a:rPr lang="en-US" sz="1800" dirty="0"/>
              <a:t> Sounding Invite frame carries the following information:</a:t>
            </a:r>
          </a:p>
          <a:p>
            <a:pPr lvl="1">
              <a:buFont typeface="Arial" panose="020B0604020202020204" pitchFamily="34" charset="0"/>
              <a:buChar char="•"/>
            </a:pPr>
            <a:r>
              <a:rPr lang="en-US" sz="1600" dirty="0"/>
              <a:t>Bandwidth</a:t>
            </a:r>
          </a:p>
          <a:p>
            <a:pPr lvl="1">
              <a:buFont typeface="Arial" panose="020B0604020202020204" pitchFamily="34" charset="0"/>
              <a:buChar char="•"/>
            </a:pPr>
            <a:r>
              <a:rPr lang="en-US" sz="1600" dirty="0"/>
              <a:t>Punctured Channel Information</a:t>
            </a:r>
          </a:p>
          <a:p>
            <a:endParaRPr lang="en-US" sz="2000" dirty="0"/>
          </a:p>
          <a:p>
            <a:endParaRPr lang="en-US" sz="2000" dirty="0"/>
          </a:p>
          <a:p>
            <a:endParaRPr lang="en-US" sz="2000" dirty="0"/>
          </a:p>
          <a:p>
            <a:r>
              <a:rPr lang="en-US" sz="2000" dirty="0"/>
              <a:t>Move: Bo Sun					Second: Ross. J. Yu</a:t>
            </a:r>
          </a:p>
          <a:p>
            <a:r>
              <a:rPr lang="en-US" sz="2000" dirty="0"/>
              <a:t>Discussion: None.</a:t>
            </a:r>
          </a:p>
          <a:p>
            <a:r>
              <a:rPr lang="en-US" sz="2000" dirty="0">
                <a:highlight>
                  <a:srgbClr val="00FF00"/>
                </a:highlight>
              </a:rPr>
              <a:t>Result: Approved with unanimous consent.</a:t>
            </a:r>
          </a:p>
          <a:p>
            <a:endParaRPr lang="en-US" sz="2000" dirty="0"/>
          </a:p>
          <a:p>
            <a:r>
              <a:rPr lang="en-US" sz="1600" b="0" i="1" dirty="0"/>
              <a:t>Reference docs:[25/1024r2,25/248r1,25/1395r0].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5A4BD89F-80CE-6D5B-4A1D-88500C5F831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352</a:t>
            </a:fld>
            <a:endParaRPr lang="en-GB"/>
          </a:p>
        </p:txBody>
      </p:sp>
      <p:sp>
        <p:nvSpPr>
          <p:cNvPr id="5" name="Footer Placeholder 4">
            <a:extLst>
              <a:ext uri="{FF2B5EF4-FFF2-40B4-BE49-F238E27FC236}">
                <a16:creationId xmlns:a16="http://schemas.microsoft.com/office/drawing/2014/main" id="{1CD8E8E0-C6A2-DDDC-7E35-D62663A90E8C}"/>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45AA9792-C911-2C71-0D8F-EF37A64AAE3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714561745"/>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4EC64-542E-4FA7-6CF5-842BD7DCC6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A1E4F8-0539-97F8-39EB-604784E2E315}"/>
              </a:ext>
            </a:extLst>
          </p:cNvPr>
          <p:cNvSpPr>
            <a:spLocks noGrp="1"/>
          </p:cNvSpPr>
          <p:nvPr>
            <p:ph type="title"/>
          </p:nvPr>
        </p:nvSpPr>
        <p:spPr/>
        <p:txBody>
          <a:bodyPr/>
          <a:lstStyle/>
          <a:p>
            <a:r>
              <a:rPr lang="en-US" dirty="0">
                <a:solidFill>
                  <a:schemeClr val="tx1"/>
                </a:solidFill>
              </a:rPr>
              <a:t>Motion 520 (Joint CR)</a:t>
            </a:r>
          </a:p>
        </p:txBody>
      </p:sp>
      <p:sp>
        <p:nvSpPr>
          <p:cNvPr id="3" name="Content Placeholder 2">
            <a:extLst>
              <a:ext uri="{FF2B5EF4-FFF2-40B4-BE49-F238E27FC236}">
                <a16:creationId xmlns:a16="http://schemas.microsoft.com/office/drawing/2014/main" id="{A852951E-F0A1-8B1B-C790-8C740F2D19B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a:t>
            </a:r>
            <a:r>
              <a:rPr lang="en-US" sz="1600">
                <a:solidFill>
                  <a:schemeClr val="tx1"/>
                </a:solidFill>
              </a:rPr>
              <a:t>CIDs (132C):</a:t>
            </a:r>
            <a:endParaRPr lang="en-US" sz="1600" dirty="0">
              <a:solidFill>
                <a:schemeClr val="tx1"/>
              </a:solidFill>
            </a:endParaRPr>
          </a:p>
          <a:p>
            <a:pPr marL="285750" indent="-285750">
              <a:buFont typeface="Arial" panose="020B0604020202020204" pitchFamily="34" charset="0"/>
              <a:buChar char="•"/>
            </a:pPr>
            <a:r>
              <a:rPr lang="en-US" sz="1100" b="0" dirty="0">
                <a:solidFill>
                  <a:schemeClr val="tx1"/>
                </a:solidFill>
              </a:rPr>
              <a:t>199, 777, 984, 1578, 2457, 2802, 3482, 416, 747, 1477,  1478, 1479, 1480, 1791, 1792, 2203, 2672, 3579, 3784 in </a:t>
            </a:r>
            <a:r>
              <a:rPr lang="en-US" sz="1100" b="0" dirty="0">
                <a:solidFill>
                  <a:schemeClr val="tx1"/>
                </a:solidFill>
                <a:hlinkClick r:id="rId2"/>
              </a:rPr>
              <a:t>11-25/0768r12</a:t>
            </a:r>
            <a:r>
              <a:rPr lang="en-US" sz="1100" b="0" dirty="0">
                <a:solidFill>
                  <a:schemeClr val="tx1"/>
                </a:solidFill>
              </a:rPr>
              <a:t> </a:t>
            </a:r>
            <a:r>
              <a:rPr lang="en-US" sz="1100" b="0" i="1" dirty="0">
                <a:solidFill>
                  <a:schemeClr val="tx1"/>
                </a:solidFill>
              </a:rPr>
              <a:t>[20 CIDs]</a:t>
            </a:r>
          </a:p>
          <a:p>
            <a:pPr marL="285750" indent="-285750">
              <a:buFont typeface="Arial" panose="020B0604020202020204" pitchFamily="34" charset="0"/>
              <a:buChar char="•"/>
            </a:pPr>
            <a:r>
              <a:rPr lang="en-US" sz="1100" b="0" dirty="0">
                <a:solidFill>
                  <a:schemeClr val="tx1"/>
                </a:solidFill>
              </a:rPr>
              <a:t>2023, 537, 2026, 2008, 2013, 3758, 2527, 2528, 233, 2391, 2393, 2525, 231, 2526, 232, 523, 170, 238, 3819, 3820, 3761, 235 in </a:t>
            </a:r>
            <a:r>
              <a:rPr lang="en-US" sz="1100" b="0" dirty="0">
                <a:solidFill>
                  <a:schemeClr val="tx1"/>
                </a:solidFill>
                <a:hlinkClick r:id="rId3"/>
              </a:rPr>
              <a:t>11-25/1101r9</a:t>
            </a:r>
            <a:r>
              <a:rPr lang="en-US" sz="1100" b="0" dirty="0">
                <a:solidFill>
                  <a:schemeClr val="tx1"/>
                </a:solidFill>
              </a:rPr>
              <a:t> </a:t>
            </a:r>
            <a:r>
              <a:rPr lang="en-US" sz="1100" b="0" i="1" dirty="0">
                <a:solidFill>
                  <a:schemeClr val="tx1"/>
                </a:solidFill>
              </a:rPr>
              <a:t>[22 CIDs]</a:t>
            </a:r>
          </a:p>
          <a:p>
            <a:pPr marL="285750" indent="-285750">
              <a:buFont typeface="Arial" panose="020B0604020202020204" pitchFamily="34" charset="0"/>
              <a:buChar char="•"/>
            </a:pPr>
            <a:r>
              <a:rPr lang="en-US" sz="1100" b="0" dirty="0">
                <a:solidFill>
                  <a:schemeClr val="tx1"/>
                </a:solidFill>
              </a:rPr>
              <a:t>1377, 3147, 3149, 3150, 1776, 3740, 3741, 3742, 1827, 540, 902, 3649, 3894, 259, 2120, 2416, 260, 2417, 3387, 2418, 3800, 96, 266, 1051, 1316, 2474, 3651, 3679, 265, 620, 1826, 3743, 782, 784, 3803, 98, 541, 1443, 1833, 1834, 3023, 767, 1400, 2713, 3024, 3146, 3681, 3682, 3406, 3683, 3804, 2420, 2453, 3141, 1547, 619, 1401, 2125, 2421, 2475, 3565, 3620, 3653, 3654, 3805, 3684¸ 3687, 2476, 1549, 2129, 2132, 2134, 3261, 2410 </a:t>
            </a:r>
            <a:r>
              <a:rPr lang="en-US" sz="1100" b="0" dirty="0">
                <a:solidFill>
                  <a:srgbClr val="FF0000"/>
                </a:solidFill>
              </a:rPr>
              <a:t>(except that 3740, 3741, 3742, and 3743 are deferred</a:t>
            </a:r>
            <a:r>
              <a:rPr lang="en-US" sz="1100" b="0" dirty="0">
                <a:solidFill>
                  <a:schemeClr val="tx1"/>
                </a:solidFill>
              </a:rPr>
              <a:t>) in </a:t>
            </a:r>
            <a:r>
              <a:rPr lang="en-US" sz="1100" b="0" dirty="0">
                <a:solidFill>
                  <a:schemeClr val="tx1"/>
                </a:solidFill>
                <a:hlinkClick r:id="rId4"/>
              </a:rPr>
              <a:t>11-25/0669r13</a:t>
            </a:r>
            <a:r>
              <a:rPr lang="en-US" sz="1100" b="0" dirty="0">
                <a:solidFill>
                  <a:schemeClr val="tx1"/>
                </a:solidFill>
              </a:rPr>
              <a:t> </a:t>
            </a:r>
            <a:r>
              <a:rPr lang="en-US" sz="1100" b="0" i="1" dirty="0">
                <a:solidFill>
                  <a:schemeClr val="tx1"/>
                </a:solidFill>
              </a:rPr>
              <a:t>[71 CIDs]</a:t>
            </a:r>
          </a:p>
          <a:p>
            <a:pPr marL="285750" indent="-285750">
              <a:buFont typeface="Arial" panose="020B0604020202020204" pitchFamily="34" charset="0"/>
              <a:buChar char="•"/>
            </a:pPr>
            <a:r>
              <a:rPr lang="en-US" sz="1100" b="0" dirty="0">
                <a:solidFill>
                  <a:schemeClr val="tx1"/>
                </a:solidFill>
              </a:rPr>
              <a:t>3915, 2543, 3760, 3941, 2403, 274, 2716, 273, 1326, 157 in </a:t>
            </a:r>
            <a:r>
              <a:rPr lang="en-US" sz="1100" b="0" dirty="0">
                <a:solidFill>
                  <a:schemeClr val="tx1"/>
                </a:solidFill>
                <a:hlinkClick r:id="rId5"/>
              </a:rPr>
              <a:t>11-25/0753r9</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3319, 3320, 3321, 2938 in </a:t>
            </a:r>
            <a:r>
              <a:rPr lang="en-US" sz="1100" b="0" dirty="0">
                <a:solidFill>
                  <a:schemeClr val="tx1"/>
                </a:solidFill>
                <a:hlinkClick r:id="rId6"/>
              </a:rPr>
              <a:t>11-25/1115r3</a:t>
            </a:r>
            <a:r>
              <a:rPr lang="en-US" sz="1100" b="0" dirty="0">
                <a:solidFill>
                  <a:schemeClr val="tx1"/>
                </a:solidFill>
              </a:rPr>
              <a:t> and 3117, 3118, 3119, 3120 in </a:t>
            </a:r>
            <a:r>
              <a:rPr lang="en-US" sz="1100" b="0" dirty="0">
                <a:solidFill>
                  <a:schemeClr val="tx1"/>
                </a:solidFill>
                <a:hlinkClick r:id="rId7"/>
              </a:rPr>
              <a:t>11-25/1165r5</a:t>
            </a:r>
            <a:r>
              <a:rPr lang="en-US" sz="1100" b="0" dirty="0">
                <a:solidFill>
                  <a:schemeClr val="tx1"/>
                </a:solidFill>
              </a:rPr>
              <a:t> and 1751 in </a:t>
            </a:r>
            <a:r>
              <a:rPr lang="en-US" sz="1100" b="0" dirty="0">
                <a:solidFill>
                  <a:schemeClr val="tx1"/>
                </a:solidFill>
                <a:hlinkClick r:id="rId8"/>
              </a:rPr>
              <a:t>11-25/0742r4</a:t>
            </a:r>
            <a:r>
              <a:rPr lang="en-US" sz="1100" b="0" dirty="0">
                <a:solidFill>
                  <a:schemeClr val="tx1"/>
                </a:solidFill>
              </a:rPr>
              <a:t> </a:t>
            </a:r>
            <a:r>
              <a:rPr lang="en-US" sz="1100" b="0" i="1" dirty="0">
                <a:solidFill>
                  <a:schemeClr val="tx1"/>
                </a:solidFill>
              </a:rPr>
              <a:t>[9 CIDs]</a:t>
            </a:r>
          </a:p>
          <a:p>
            <a:pPr marL="0" indent="0"/>
            <a:r>
              <a:rPr lang="en-US" altLang="en-US" sz="1600" b="1" dirty="0"/>
              <a:t>and incorporate the text changes into the latest TGbn draft.</a:t>
            </a:r>
          </a:p>
          <a:p>
            <a:pPr marL="0" indent="0"/>
            <a:r>
              <a:rPr lang="en-US" sz="1600" dirty="0"/>
              <a:t>Move: Duncan Ho			Second: Jason Y. Guo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PM2 session of July 31st?, 2025</a:t>
            </a:r>
            <a:r>
              <a:rPr lang="en-US" sz="1200" i="1" dirty="0"/>
              <a:t>.</a:t>
            </a:r>
          </a:p>
        </p:txBody>
      </p:sp>
      <p:sp>
        <p:nvSpPr>
          <p:cNvPr id="4" name="Slide Number Placeholder 3">
            <a:extLst>
              <a:ext uri="{FF2B5EF4-FFF2-40B4-BE49-F238E27FC236}">
                <a16:creationId xmlns:a16="http://schemas.microsoft.com/office/drawing/2014/main" id="{D34BC3CA-0654-4BA7-AF44-30A68CC9ACBE}"/>
              </a:ext>
            </a:extLst>
          </p:cNvPr>
          <p:cNvSpPr>
            <a:spLocks noGrp="1"/>
          </p:cNvSpPr>
          <p:nvPr>
            <p:ph type="sldNum" idx="12"/>
          </p:nvPr>
        </p:nvSpPr>
        <p:spPr/>
        <p:txBody>
          <a:bodyPr/>
          <a:lstStyle/>
          <a:p>
            <a:r>
              <a:rPr lang="en-GB"/>
              <a:t>Slide </a:t>
            </a:r>
            <a:fld id="{440F5867-744E-4AA6-B0ED-4C44D2DFBB7B}" type="slidenum">
              <a:rPr lang="en-GB" smtClean="0"/>
              <a:pPr/>
              <a:t>353</a:t>
            </a:fld>
            <a:endParaRPr lang="en-GB" dirty="0"/>
          </a:p>
        </p:txBody>
      </p:sp>
      <p:sp>
        <p:nvSpPr>
          <p:cNvPr id="5" name="Footer Placeholder 4">
            <a:extLst>
              <a:ext uri="{FF2B5EF4-FFF2-40B4-BE49-F238E27FC236}">
                <a16:creationId xmlns:a16="http://schemas.microsoft.com/office/drawing/2014/main" id="{7F50A950-ED49-C5CB-913A-9CCE0EE81D1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DBF79CA-2E02-ADB1-0817-8322C1846232}"/>
              </a:ext>
            </a:extLst>
          </p:cNvPr>
          <p:cNvSpPr>
            <a:spLocks noGrp="1"/>
          </p:cNvSpPr>
          <p:nvPr>
            <p:ph type="dt" idx="15"/>
          </p:nvPr>
        </p:nvSpPr>
        <p:spPr/>
        <p:txBody>
          <a:bodyPr/>
          <a:lstStyle/>
          <a:p>
            <a:r>
              <a:rPr lang="en-US" dirty="0"/>
              <a:t>July 2025</a:t>
            </a:r>
            <a:endParaRPr lang="en-GB" dirty="0"/>
          </a:p>
        </p:txBody>
      </p:sp>
    </p:spTree>
    <p:extLst>
      <p:ext uri="{BB962C8B-B14F-4D97-AF65-F5344CB8AC3E}">
        <p14:creationId xmlns:p14="http://schemas.microsoft.com/office/powerpoint/2010/main" val="28107094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A6DF5-BE0E-8266-F0EE-0F52E0061A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3EFAEF-C9B0-8CCA-408F-8983586C1B42}"/>
              </a:ext>
            </a:extLst>
          </p:cNvPr>
          <p:cNvSpPr>
            <a:spLocks noGrp="1"/>
          </p:cNvSpPr>
          <p:nvPr>
            <p:ph type="title"/>
          </p:nvPr>
        </p:nvSpPr>
        <p:spPr/>
        <p:txBody>
          <a:bodyPr/>
          <a:lstStyle/>
          <a:p>
            <a:r>
              <a:rPr lang="en-US" dirty="0"/>
              <a:t>CAD Motion</a:t>
            </a:r>
          </a:p>
        </p:txBody>
      </p:sp>
      <p:sp>
        <p:nvSpPr>
          <p:cNvPr id="3" name="Content Placeholder 2">
            <a:extLst>
              <a:ext uri="{FF2B5EF4-FFF2-40B4-BE49-F238E27FC236}">
                <a16:creationId xmlns:a16="http://schemas.microsoft.com/office/drawing/2014/main" id="{AAA10F20-2CCF-9FA3-1C8C-85C7E7CED8BA}"/>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11-25/0847r3</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Sigurd Schelstraete			Second: Yusuke Asai</a:t>
            </a:r>
          </a:p>
          <a:p>
            <a:pPr marL="0" indent="0"/>
            <a:r>
              <a:rPr lang="en-US" sz="2000" dirty="0"/>
              <a:t>Discussion: None.</a:t>
            </a:r>
            <a:endParaRPr lang="en-US" sz="2000" b="0" dirty="0"/>
          </a:p>
          <a:p>
            <a:r>
              <a:rPr lang="en-US" sz="2000" dirty="0"/>
              <a:t>Preliminary Result: 231Y, 1N, 39A (passes)</a:t>
            </a:r>
          </a:p>
          <a:p>
            <a:r>
              <a:rPr lang="en-US" sz="2000" dirty="0">
                <a:highlight>
                  <a:srgbClr val="00FF00"/>
                </a:highlight>
              </a:rPr>
              <a:t>Result: 229Y, 1N, 38A (passes).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263BE9E-96A5-B4A1-C959-7046260C91C0}"/>
              </a:ext>
            </a:extLst>
          </p:cNvPr>
          <p:cNvSpPr>
            <a:spLocks noGrp="1"/>
          </p:cNvSpPr>
          <p:nvPr>
            <p:ph type="sldNum" idx="12"/>
          </p:nvPr>
        </p:nvSpPr>
        <p:spPr/>
        <p:txBody>
          <a:bodyPr/>
          <a:lstStyle/>
          <a:p>
            <a:r>
              <a:rPr lang="en-GB"/>
              <a:t>Slide </a:t>
            </a:r>
            <a:fld id="{440F5867-744E-4AA6-B0ED-4C44D2DFBB7B}" type="slidenum">
              <a:rPr lang="en-GB" smtClean="0"/>
              <a:pPr/>
              <a:t>354</a:t>
            </a:fld>
            <a:endParaRPr lang="en-GB" dirty="0"/>
          </a:p>
        </p:txBody>
      </p:sp>
      <p:sp>
        <p:nvSpPr>
          <p:cNvPr id="5" name="Footer Placeholder 4">
            <a:extLst>
              <a:ext uri="{FF2B5EF4-FFF2-40B4-BE49-F238E27FC236}">
                <a16:creationId xmlns:a16="http://schemas.microsoft.com/office/drawing/2014/main" id="{3AF0FD5E-7063-0836-2912-9CEA5C993CC5}"/>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7D28FA43-BA0B-0B0D-A980-0553A26567E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4122603"/>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3FA53-DCEE-E6CE-E4E1-5286A6441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A4EE0E-1F03-343E-C2C7-4B281ACDF00E}"/>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90E42C37-9322-8A68-8BDC-E4438B00E546}"/>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endParaRPr lang="en-US" altLang="en-US" sz="2000" dirty="0"/>
          </a:p>
          <a:p>
            <a:endParaRPr lang="en-GB" altLang="en-US" sz="2000" dirty="0"/>
          </a:p>
          <a:p>
            <a:r>
              <a:rPr lang="en-GB" altLang="en-US" sz="2000" dirty="0"/>
              <a:t>Moved: Matthew Fischer,  Seconded: Rubayet Shafin</a:t>
            </a:r>
          </a:p>
          <a:p>
            <a:r>
              <a:rPr lang="en-GB" altLang="en-US" sz="2000" dirty="0"/>
              <a:t>Recorded motion.</a:t>
            </a:r>
          </a:p>
          <a:p>
            <a:r>
              <a:rPr lang="en-GB" altLang="en-US" sz="2000" dirty="0"/>
              <a:t>Preliminary Result: 266Y, 6N, 21A (passes).</a:t>
            </a:r>
          </a:p>
          <a:p>
            <a:r>
              <a:rPr lang="en-GB" altLang="en-US" sz="2000" dirty="0">
                <a:highlight>
                  <a:srgbClr val="00FF00"/>
                </a:highlight>
              </a:rPr>
              <a:t>Result: 263Y, 6N, 21A (passes).</a:t>
            </a:r>
          </a:p>
          <a:p>
            <a:endParaRPr lang="en-US" sz="2000" dirty="0"/>
          </a:p>
        </p:txBody>
      </p:sp>
      <p:sp>
        <p:nvSpPr>
          <p:cNvPr id="4" name="Slide Number Placeholder 3">
            <a:extLst>
              <a:ext uri="{FF2B5EF4-FFF2-40B4-BE49-F238E27FC236}">
                <a16:creationId xmlns:a16="http://schemas.microsoft.com/office/drawing/2014/main" id="{052938B4-B71F-ACC0-0890-735175AA0DCA}"/>
              </a:ext>
            </a:extLst>
          </p:cNvPr>
          <p:cNvSpPr>
            <a:spLocks noGrp="1"/>
          </p:cNvSpPr>
          <p:nvPr>
            <p:ph type="sldNum" idx="12"/>
          </p:nvPr>
        </p:nvSpPr>
        <p:spPr/>
        <p:txBody>
          <a:bodyPr/>
          <a:lstStyle/>
          <a:p>
            <a:r>
              <a:rPr lang="en-GB"/>
              <a:t>Slide </a:t>
            </a:r>
            <a:fld id="{440F5867-744E-4AA6-B0ED-4C44D2DFBB7B}" type="slidenum">
              <a:rPr lang="en-GB" smtClean="0"/>
              <a:pPr/>
              <a:t>355</a:t>
            </a:fld>
            <a:endParaRPr lang="en-GB" dirty="0"/>
          </a:p>
        </p:txBody>
      </p:sp>
      <p:sp>
        <p:nvSpPr>
          <p:cNvPr id="5" name="Footer Placeholder 4">
            <a:extLst>
              <a:ext uri="{FF2B5EF4-FFF2-40B4-BE49-F238E27FC236}">
                <a16:creationId xmlns:a16="http://schemas.microsoft.com/office/drawing/2014/main" id="{9881BD3F-1D7E-C563-877B-DB90752A144A}"/>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4934533-E559-B367-BBC0-D102BCD871E3}"/>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22598621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45162-04B7-80D1-8350-C0EADEA335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BB3454-BF00-9001-C68A-B728C38DB80E}"/>
              </a:ext>
            </a:extLst>
          </p:cNvPr>
          <p:cNvSpPr>
            <a:spLocks noGrp="1"/>
          </p:cNvSpPr>
          <p:nvPr>
            <p:ph type="title"/>
          </p:nvPr>
        </p:nvSpPr>
        <p:spPr/>
        <p:txBody>
          <a:bodyPr/>
          <a:lstStyle/>
          <a:p>
            <a:r>
              <a:rPr lang="en-US" altLang="en-US" dirty="0"/>
              <a:t>TGbn MAC/PHY November Ad-Hoc</a:t>
            </a:r>
            <a:endParaRPr lang="en-US" dirty="0"/>
          </a:p>
        </p:txBody>
      </p:sp>
      <p:sp>
        <p:nvSpPr>
          <p:cNvPr id="3" name="Content Placeholder 2">
            <a:extLst>
              <a:ext uri="{FF2B5EF4-FFF2-40B4-BE49-F238E27FC236}">
                <a16:creationId xmlns:a16="http://schemas.microsoft.com/office/drawing/2014/main" id="{0ABEB9A4-532A-FA28-FD6B-C4C431719F61}"/>
              </a:ext>
            </a:extLst>
          </p:cNvPr>
          <p:cNvSpPr>
            <a:spLocks noGrp="1"/>
          </p:cNvSpPr>
          <p:nvPr>
            <p:ph idx="1"/>
          </p:nvPr>
        </p:nvSpPr>
        <p:spPr/>
        <p:txBody>
          <a:bodyPr/>
          <a:lstStyle/>
          <a:p>
            <a:r>
              <a:rPr lang="en-US" altLang="en-US" dirty="0">
                <a:solidFill>
                  <a:schemeClr val="tx1"/>
                </a:solidFill>
              </a:rPr>
              <a:t>Approve a TGbn MAC/PHY (mixed mode) ad-hoc meeting on 5 to 7 November 2025, in </a:t>
            </a:r>
            <a:r>
              <a:rPr lang="en-US" altLang="en-US" dirty="0">
                <a:solidFill>
                  <a:srgbClr val="FF0000"/>
                </a:solidFill>
              </a:rPr>
              <a:t>TBD location</a:t>
            </a:r>
            <a:r>
              <a:rPr lang="en-US" altLang="en-US" dirty="0">
                <a:solidFill>
                  <a:schemeClr val="tx1"/>
                </a:solidFill>
              </a:rPr>
              <a:t>, Asia for the purpose of TGbn comment resolution and consideration of document submissions</a:t>
            </a:r>
          </a:p>
          <a:p>
            <a:endParaRPr lang="en-US" altLang="en-US" dirty="0"/>
          </a:p>
          <a:p>
            <a:r>
              <a:rPr lang="en-US" dirty="0"/>
              <a:t>Move: Stephen McCann			Second: Jay Yang</a:t>
            </a:r>
          </a:p>
          <a:p>
            <a:r>
              <a:rPr lang="en-US" sz="2400" dirty="0"/>
              <a:t>Preliminary Result: 195Y, 15N, 50A (passes).</a:t>
            </a:r>
          </a:p>
          <a:p>
            <a:r>
              <a:rPr lang="en-US" dirty="0">
                <a:highlight>
                  <a:srgbClr val="00FF00"/>
                </a:highlight>
              </a:rPr>
              <a:t>Result: 191Y, 15N, 48A (passes).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FDAE5B2E-2AA6-F1D7-D94D-41D59C1C9F03}"/>
              </a:ext>
            </a:extLst>
          </p:cNvPr>
          <p:cNvSpPr>
            <a:spLocks noGrp="1"/>
          </p:cNvSpPr>
          <p:nvPr>
            <p:ph type="sldNum" idx="12"/>
          </p:nvPr>
        </p:nvSpPr>
        <p:spPr/>
        <p:txBody>
          <a:bodyPr/>
          <a:lstStyle/>
          <a:p>
            <a:r>
              <a:rPr lang="en-GB"/>
              <a:t>Slide </a:t>
            </a:r>
            <a:fld id="{440F5867-744E-4AA6-B0ED-4C44D2DFBB7B}" type="slidenum">
              <a:rPr lang="en-GB" smtClean="0"/>
              <a:pPr/>
              <a:t>356</a:t>
            </a:fld>
            <a:endParaRPr lang="en-GB" dirty="0"/>
          </a:p>
        </p:txBody>
      </p:sp>
      <p:sp>
        <p:nvSpPr>
          <p:cNvPr id="5" name="Footer Placeholder 4">
            <a:extLst>
              <a:ext uri="{FF2B5EF4-FFF2-40B4-BE49-F238E27FC236}">
                <a16:creationId xmlns:a16="http://schemas.microsoft.com/office/drawing/2014/main" id="{0BE00FAB-A613-8D64-9AA4-55AA2B7E893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87E320F-68A4-35C4-2D1B-03320E82B2A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2165786472"/>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D3855-DFFD-CBBA-6435-F4CED3867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EF80A-2B19-B71E-AF48-E73EA8C9DD6C}"/>
              </a:ext>
            </a:extLst>
          </p:cNvPr>
          <p:cNvSpPr>
            <a:spLocks noGrp="1"/>
          </p:cNvSpPr>
          <p:nvPr>
            <p:ph type="title"/>
          </p:nvPr>
        </p:nvSpPr>
        <p:spPr/>
        <p:txBody>
          <a:bodyPr/>
          <a:lstStyle/>
          <a:p>
            <a:r>
              <a:rPr lang="en-US" dirty="0">
                <a:solidFill>
                  <a:schemeClr val="tx1"/>
                </a:solidFill>
              </a:rPr>
              <a:t>Motion 521 (Joint SFD)</a:t>
            </a:r>
          </a:p>
        </p:txBody>
      </p:sp>
      <p:sp>
        <p:nvSpPr>
          <p:cNvPr id="8" name="Content Placeholder 7">
            <a:extLst>
              <a:ext uri="{FF2B5EF4-FFF2-40B4-BE49-F238E27FC236}">
                <a16:creationId xmlns:a16="http://schemas.microsoft.com/office/drawing/2014/main" id="{704C1B2F-449A-6BD0-E8C2-E01F1A01EDE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In an HE SU PPDU or HE/EHT/UHR MU PPDU (sent as SU transmission) transmitted by an AP and intended for one recipient AP, the following TXVECTOR parameter is set as follows</a:t>
            </a:r>
          </a:p>
          <a:p>
            <a:pPr lvl="1">
              <a:buFont typeface="Arial" panose="020B0604020202020204" pitchFamily="34" charset="0"/>
              <a:buChar char="•"/>
            </a:pPr>
            <a:r>
              <a:rPr lang="en-US" sz="1200" dirty="0"/>
              <a:t>UPLINK_FLAG is set to 0 if the transmitting AP is a TXOP owner, and 1 otherwise</a:t>
            </a:r>
          </a:p>
          <a:p>
            <a:pPr lvl="1">
              <a:buFont typeface="Arial" panose="020B0604020202020204" pitchFamily="34" charset="0"/>
              <a:buChar char="•"/>
            </a:pPr>
            <a:r>
              <a:rPr lang="en-US" sz="1200" dirty="0" err="1"/>
              <a:t>BSS_Color</a:t>
            </a:r>
            <a:r>
              <a:rPr lang="en-US" sz="1200" dirty="0"/>
              <a:t> is set to the BSS color of the transmitting AP, if the transmitting AP is a TXOP owner; Otherwise, set to the BSS color of the intended AP. </a:t>
            </a:r>
          </a:p>
          <a:p>
            <a:pPr lvl="1">
              <a:buFont typeface="Arial" panose="020B0604020202020204" pitchFamily="34" charset="0"/>
              <a:buChar char="•"/>
            </a:pPr>
            <a:r>
              <a:rPr lang="en-US" sz="1200" dirty="0"/>
              <a:t>STA_ID (for HE/EHT/UHR MU PPDU) is set to an AP ID of the transmitting AP, if the intended AP is the TXOP owner, and if the transmitting AP has an assigned AP ID by the intended AP; Otherwise, set to 2045.</a:t>
            </a:r>
          </a:p>
          <a:p>
            <a:endParaRPr lang="en-US" sz="1600" dirty="0"/>
          </a:p>
          <a:p>
            <a:endParaRPr lang="en-US" sz="1600" dirty="0"/>
          </a:p>
          <a:p>
            <a:r>
              <a:rPr lang="en-US" sz="1600" dirty="0"/>
              <a:t>Move: Leonardo Lanante				Second: Jeongki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35C560C-FC76-A213-9461-7CD7B1D5E6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357</a:t>
            </a:fld>
            <a:endParaRPr lang="en-GB"/>
          </a:p>
        </p:txBody>
      </p:sp>
      <p:sp>
        <p:nvSpPr>
          <p:cNvPr id="5" name="Footer Placeholder 4">
            <a:extLst>
              <a:ext uri="{FF2B5EF4-FFF2-40B4-BE49-F238E27FC236}">
                <a16:creationId xmlns:a16="http://schemas.microsoft.com/office/drawing/2014/main" id="{55402F2C-D757-2D7D-0398-78E13270019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DB213AC-147B-68BA-68BF-0E8A8D6ECB7B}"/>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3056291768"/>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9A8AE-933C-DF38-08CB-D531042279F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5E6301-ADFB-E627-D6E9-56E14648DB0D}"/>
              </a:ext>
            </a:extLst>
          </p:cNvPr>
          <p:cNvSpPr>
            <a:spLocks noGrp="1"/>
          </p:cNvSpPr>
          <p:nvPr>
            <p:ph type="title"/>
          </p:nvPr>
        </p:nvSpPr>
        <p:spPr/>
        <p:txBody>
          <a:bodyPr/>
          <a:lstStyle/>
          <a:p>
            <a:r>
              <a:rPr lang="en-US" dirty="0">
                <a:solidFill>
                  <a:schemeClr val="tx1"/>
                </a:solidFill>
              </a:rPr>
              <a:t>Motion 522 (Joint SFD)</a:t>
            </a:r>
          </a:p>
        </p:txBody>
      </p:sp>
      <p:sp>
        <p:nvSpPr>
          <p:cNvPr id="8" name="Content Placeholder 7">
            <a:extLst>
              <a:ext uri="{FF2B5EF4-FFF2-40B4-BE49-F238E27FC236}">
                <a16:creationId xmlns:a16="http://schemas.microsoft.com/office/drawing/2014/main" id="{24CE00DC-591F-DCFD-42F3-E19B38CD502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A Co-BF coordinating AP and a Co-BF coordinated AP may use a sequential Ack procedure to avoid Ack collision.</a:t>
            </a:r>
          </a:p>
          <a:p>
            <a:pPr>
              <a:buFont typeface="Arial" panose="020B0604020202020204" pitchFamily="34" charset="0"/>
              <a:buChar char="•"/>
            </a:pPr>
            <a:r>
              <a:rPr lang="en-US" sz="1600" dirty="0"/>
              <a:t>In the sequential Ack procedure, at least the Co-BF coordinated AP shall set the Ack policy Indicator subfield of the QoS Control field in the Co-BF DL PPDU to either "No Ack" or "Block Ack".</a:t>
            </a:r>
          </a:p>
          <a:p>
            <a:pPr>
              <a:buFont typeface="Arial" panose="020B0604020202020204" pitchFamily="34" charset="0"/>
              <a:buChar char="•"/>
            </a:pPr>
            <a:r>
              <a:rPr lang="en-US" sz="1600" dirty="0"/>
              <a:t>Note: This applies to the Co-SR as well.</a:t>
            </a:r>
          </a:p>
          <a:p>
            <a:endParaRPr lang="en-US" sz="1600" dirty="0"/>
          </a:p>
          <a:p>
            <a:endParaRPr lang="en-US" sz="1600" dirty="0"/>
          </a:p>
          <a:p>
            <a:endParaRPr lang="en-US" sz="1600" dirty="0"/>
          </a:p>
          <a:p>
            <a:r>
              <a:rPr lang="en-US" sz="1600" dirty="0"/>
              <a:t>Move: Kosuke Aio					Second: Yusuke Asai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046D19B-235A-ED94-FB3F-EDCA72A06D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358</a:t>
            </a:fld>
            <a:endParaRPr lang="en-GB"/>
          </a:p>
        </p:txBody>
      </p:sp>
      <p:sp>
        <p:nvSpPr>
          <p:cNvPr id="5" name="Footer Placeholder 4">
            <a:extLst>
              <a:ext uri="{FF2B5EF4-FFF2-40B4-BE49-F238E27FC236}">
                <a16:creationId xmlns:a16="http://schemas.microsoft.com/office/drawing/2014/main" id="{301A3997-4D5E-D132-E15F-BDFC9C31C6ED}"/>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61F48C1-E780-7462-3122-247CE26C66D3}"/>
              </a:ext>
            </a:extLst>
          </p:cNvPr>
          <p:cNvSpPr>
            <a:spLocks noGrp="1"/>
          </p:cNvSpPr>
          <p:nvPr>
            <p:ph type="dt" idx="15"/>
          </p:nvPr>
        </p:nvSpPr>
        <p:spPr>
          <a:xfrm>
            <a:off x="696912" y="333375"/>
            <a:ext cx="1874823" cy="273050"/>
          </a:xfrm>
        </p:spPr>
        <p:txBody>
          <a:bodyPr/>
          <a:lstStyle/>
          <a:p>
            <a:r>
              <a:rPr lang="en-US" dirty="0"/>
              <a:t>July 2025</a:t>
            </a:r>
            <a:endParaRPr lang="en-GB" dirty="0"/>
          </a:p>
        </p:txBody>
      </p:sp>
    </p:spTree>
    <p:extLst>
      <p:ext uri="{BB962C8B-B14F-4D97-AF65-F5344CB8AC3E}">
        <p14:creationId xmlns:p14="http://schemas.microsoft.com/office/powerpoint/2010/main" val="248179673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76773-CA17-BDFB-D404-F5BC747466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177BD0C-8414-FDED-920E-C6FAF1837A95}"/>
              </a:ext>
            </a:extLst>
          </p:cNvPr>
          <p:cNvSpPr>
            <a:spLocks noGrp="1"/>
          </p:cNvSpPr>
          <p:nvPr>
            <p:ph type="title"/>
          </p:nvPr>
        </p:nvSpPr>
        <p:spPr/>
        <p:txBody>
          <a:bodyPr/>
          <a:lstStyle/>
          <a:p>
            <a:r>
              <a:rPr lang="en-US" sz="3600" dirty="0">
                <a:solidFill>
                  <a:schemeClr val="tx1"/>
                </a:solidFill>
              </a:rPr>
              <a:t>Motions on September 18</a:t>
            </a:r>
            <a:r>
              <a:rPr lang="en-US" sz="3600" baseline="30000" dirty="0">
                <a:solidFill>
                  <a:schemeClr val="tx1"/>
                </a:solidFill>
              </a:rPr>
              <a:t>th</a:t>
            </a:r>
            <a:r>
              <a:rPr lang="en-US" sz="3600" dirty="0">
                <a:solidFill>
                  <a:schemeClr val="tx1"/>
                </a:solidFill>
              </a:rPr>
              <a:t>, PM2 2025</a:t>
            </a:r>
          </a:p>
        </p:txBody>
      </p:sp>
      <p:sp>
        <p:nvSpPr>
          <p:cNvPr id="8" name="Text Placeholder 7">
            <a:extLst>
              <a:ext uri="{FF2B5EF4-FFF2-40B4-BE49-F238E27FC236}">
                <a16:creationId xmlns:a16="http://schemas.microsoft.com/office/drawing/2014/main" id="{D2058849-5B2D-B26E-6352-20700489ED06}"/>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360A7F3-EE56-0DAC-2054-C5A5BCC60665}"/>
              </a:ext>
            </a:extLst>
          </p:cNvPr>
          <p:cNvSpPr>
            <a:spLocks noGrp="1"/>
          </p:cNvSpPr>
          <p:nvPr>
            <p:ph type="dt" idx="10"/>
          </p:nvPr>
        </p:nvSpPr>
        <p:spPr/>
        <p:txBody>
          <a:bodyPr/>
          <a:lstStyle/>
          <a:p>
            <a:r>
              <a:rPr lang="en-US" dirty="0"/>
              <a:t>September 2025</a:t>
            </a:r>
            <a:endParaRPr lang="en-GB" dirty="0"/>
          </a:p>
        </p:txBody>
      </p:sp>
      <p:sp>
        <p:nvSpPr>
          <p:cNvPr id="5" name="Footer Placeholder 4">
            <a:extLst>
              <a:ext uri="{FF2B5EF4-FFF2-40B4-BE49-F238E27FC236}">
                <a16:creationId xmlns:a16="http://schemas.microsoft.com/office/drawing/2014/main" id="{ED7EAAD6-1E01-79F3-D024-9D742E9205F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D998E977-1F15-639D-423A-8D9720160B06}"/>
              </a:ext>
            </a:extLst>
          </p:cNvPr>
          <p:cNvSpPr>
            <a:spLocks noGrp="1"/>
          </p:cNvSpPr>
          <p:nvPr>
            <p:ph type="sldNum" idx="12"/>
          </p:nvPr>
        </p:nvSpPr>
        <p:spPr/>
        <p:txBody>
          <a:bodyPr/>
          <a:lstStyle/>
          <a:p>
            <a:r>
              <a:rPr lang="en-GB"/>
              <a:t>Slide </a:t>
            </a:r>
            <a:fld id="{440F5867-744E-4AA6-B0ED-4C44D2DFBB7B}" type="slidenum">
              <a:rPr lang="en-GB" smtClean="0"/>
              <a:pPr/>
              <a:t>359</a:t>
            </a:fld>
            <a:endParaRPr lang="en-GB" dirty="0"/>
          </a:p>
        </p:txBody>
      </p:sp>
    </p:spTree>
    <p:extLst>
      <p:ext uri="{BB962C8B-B14F-4D97-AF65-F5344CB8AC3E}">
        <p14:creationId xmlns:p14="http://schemas.microsoft.com/office/powerpoint/2010/main" val="595178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BC1D5-AA30-345F-7F94-4C460FB457F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EEADE3A-143F-B674-DA2E-6766DDA66314}"/>
              </a:ext>
            </a:extLst>
          </p:cNvPr>
          <p:cNvSpPr>
            <a:spLocks noGrp="1"/>
          </p:cNvSpPr>
          <p:nvPr>
            <p:ph type="title"/>
          </p:nvPr>
        </p:nvSpPr>
        <p:spPr>
          <a:xfrm>
            <a:off x="685800" y="685800"/>
            <a:ext cx="7770813" cy="1065213"/>
          </a:xfrm>
        </p:spPr>
        <p:txBody>
          <a:bodyPr/>
          <a:lstStyle/>
          <a:p>
            <a:r>
              <a:rPr lang="en-US" dirty="0"/>
              <a:t>Motion 523 (PHY)</a:t>
            </a:r>
          </a:p>
        </p:txBody>
      </p:sp>
      <p:sp>
        <p:nvSpPr>
          <p:cNvPr id="8" name="Content Placeholder 7">
            <a:extLst>
              <a:ext uri="{FF2B5EF4-FFF2-40B4-BE49-F238E27FC236}">
                <a16:creationId xmlns:a16="http://schemas.microsoft.com/office/drawing/2014/main" id="{7FAE6A16-910A-4FE5-6EB1-544E86383879}"/>
              </a:ext>
            </a:extLst>
          </p:cNvPr>
          <p:cNvSpPr>
            <a:spLocks noGrp="1"/>
          </p:cNvSpPr>
          <p:nvPr>
            <p:ph idx="1"/>
          </p:nvPr>
        </p:nvSpPr>
        <p:spPr>
          <a:xfrm>
            <a:off x="685800" y="1981200"/>
            <a:ext cx="7770813" cy="4113213"/>
          </a:xfrm>
        </p:spPr>
        <p:txBody>
          <a:bodyPr/>
          <a:lstStyle/>
          <a:p>
            <a:r>
              <a:rPr lang="en-US" sz="2000" dirty="0"/>
              <a:t>Move to add at the end of 38.3.22.1 (General) (under 38.3.22 Coordinated spatial reuse) of the latest 11bn draft.</a:t>
            </a:r>
          </a:p>
          <a:p>
            <a:pPr>
              <a:buFont typeface="Arial" panose="020B0604020202020204" pitchFamily="34" charset="0"/>
              <a:buChar char="•"/>
            </a:pPr>
            <a:r>
              <a:rPr lang="en-US" sz="2000" dirty="0"/>
              <a:t>In the Co-SR transmission, 4x LTF + 0.8 us GI shall not be used</a:t>
            </a:r>
          </a:p>
          <a:p>
            <a:endParaRPr lang="en-US" sz="2000" dirty="0"/>
          </a:p>
          <a:p>
            <a:r>
              <a:rPr lang="en-US" sz="2000" dirty="0"/>
              <a:t>Move: 					Second:</a:t>
            </a:r>
          </a:p>
          <a:p>
            <a:r>
              <a:rPr lang="en-US" sz="2000" dirty="0"/>
              <a:t>Discussion:</a:t>
            </a:r>
          </a:p>
          <a:p>
            <a:r>
              <a:rPr lang="en-US" sz="2000" dirty="0"/>
              <a:t>Result:</a:t>
            </a:r>
          </a:p>
          <a:p>
            <a:endParaRPr lang="en-US" sz="2000" dirty="0"/>
          </a:p>
          <a:p>
            <a:endParaRPr lang="en-US" sz="2000" dirty="0"/>
          </a:p>
          <a:p>
            <a:r>
              <a:rPr lang="en-US" sz="1600" b="0" dirty="0"/>
              <a:t>Reference docs:[25/1182r2].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6866CFED-F9DC-BF3A-E734-20107F305F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360</a:t>
            </a:fld>
            <a:endParaRPr lang="en-GB"/>
          </a:p>
        </p:txBody>
      </p:sp>
      <p:sp>
        <p:nvSpPr>
          <p:cNvPr id="5" name="Footer Placeholder 4">
            <a:extLst>
              <a:ext uri="{FF2B5EF4-FFF2-40B4-BE49-F238E27FC236}">
                <a16:creationId xmlns:a16="http://schemas.microsoft.com/office/drawing/2014/main" id="{42A55F5D-63B9-9A64-F05F-219F503DBF2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1CE4C6A-D292-9875-D639-E5494072614A}"/>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775445752"/>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EF5F6-E9B6-7F39-B5D4-FBAE6127AC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223506A-177D-29F4-C5D7-EA0985A43A4E}"/>
              </a:ext>
            </a:extLst>
          </p:cNvPr>
          <p:cNvSpPr>
            <a:spLocks noGrp="1"/>
          </p:cNvSpPr>
          <p:nvPr>
            <p:ph type="title"/>
          </p:nvPr>
        </p:nvSpPr>
        <p:spPr/>
        <p:txBody>
          <a:bodyPr/>
          <a:lstStyle/>
          <a:p>
            <a:r>
              <a:rPr lang="en-US" dirty="0"/>
              <a:t>Motion 524 (PHY)</a:t>
            </a:r>
            <a:endParaRPr lang="en-US" dirty="0">
              <a:solidFill>
                <a:srgbClr val="FF0000"/>
              </a:solidFill>
            </a:endParaRPr>
          </a:p>
        </p:txBody>
      </p:sp>
      <p:sp>
        <p:nvSpPr>
          <p:cNvPr id="8" name="Content Placeholder 7">
            <a:extLst>
              <a:ext uri="{FF2B5EF4-FFF2-40B4-BE49-F238E27FC236}">
                <a16:creationId xmlns:a16="http://schemas.microsoft.com/office/drawing/2014/main" id="{8DDC8E34-841F-5354-F315-7BFC2843C5D6}"/>
              </a:ext>
            </a:extLst>
          </p:cNvPr>
          <p:cNvSpPr>
            <a:spLocks noGrp="1"/>
          </p:cNvSpPr>
          <p:nvPr>
            <p:ph idx="1"/>
          </p:nvPr>
        </p:nvSpPr>
        <p:spPr>
          <a:xfrm>
            <a:off x="685800" y="1981200"/>
            <a:ext cx="7770813" cy="4494213"/>
          </a:xfrm>
        </p:spPr>
        <p:txBody>
          <a:bodyPr/>
          <a:lstStyle/>
          <a:p>
            <a:r>
              <a:rPr lang="en-US" sz="1400" dirty="0"/>
              <a:t>Move to add the following rules for Co-BF in the TGbn spec in 37.15.2.1.4 Co-BF transmission procedure?</a:t>
            </a:r>
          </a:p>
          <a:p>
            <a:pPr>
              <a:buFont typeface="Arial" panose="020B0604020202020204" pitchFamily="34" charset="0"/>
              <a:buChar char="•"/>
            </a:pPr>
            <a:r>
              <a:rPr lang="en-US" sz="1200" b="0" dirty="0"/>
              <a:t>If the minimum number of data OFDM symbols of the Co-BF transmission indicated in the Co-BF Invite frame corresponds to </a:t>
            </a:r>
            <a:r>
              <a:rPr lang="en-US" sz="1200" b="0" dirty="0" err="1"/>
              <a:t>Navbits</a:t>
            </a:r>
            <a:r>
              <a:rPr lang="en-US" sz="1200" b="0" dirty="0"/>
              <a:t> &gt; 3888 bits for a user of the coordinated AP, then the coordinated AP may indicate that 2xLDPC will be used for the user in the Co-BF Response frame.</a:t>
            </a:r>
          </a:p>
          <a:p>
            <a:pPr>
              <a:buFont typeface="Arial" panose="020B0604020202020204" pitchFamily="34" charset="0"/>
              <a:buChar char="•"/>
            </a:pPr>
            <a:r>
              <a:rPr lang="en-US" sz="1200" b="0" dirty="0"/>
              <a:t>If the minimum number of data OFDM symbols of the Co-BF transmission indicated in the Co-BF Invite frame corresponds to </a:t>
            </a:r>
            <a:r>
              <a:rPr lang="en-US" sz="1200" b="0" dirty="0" err="1"/>
              <a:t>Navbits</a:t>
            </a:r>
            <a:r>
              <a:rPr lang="en-US" sz="1200" b="0" dirty="0"/>
              <a:t> ≤ 3888 bits for a user of the coordinated AP, then the coordinated AP shall not indicate that 2xLDPC will be used for the user in the Co-BF Response frame.</a:t>
            </a:r>
          </a:p>
          <a:p>
            <a:pPr>
              <a:buFont typeface="Arial" panose="020B0604020202020204" pitchFamily="34" charset="0"/>
              <a:buChar char="•"/>
            </a:pPr>
            <a:r>
              <a:rPr lang="en-US" sz="1200" b="0" dirty="0"/>
              <a:t>A coordinating AP shall not choose a value for the Length field in the L-SIG field of the Co-BF PPDU in the Co-BF Trigger frame that corresponds to a number of OFDM symbols in the Data field which is smaller than the minimum number of data OFDM symbols the coordinating AP had indicated in the Co-BF Invite frame.</a:t>
            </a:r>
          </a:p>
          <a:p>
            <a:endParaRPr lang="en-US" sz="1400" dirty="0"/>
          </a:p>
          <a:p>
            <a:r>
              <a:rPr lang="en-US" sz="1400" dirty="0"/>
              <a:t>Move: Sameer Vermani					Second:</a:t>
            </a:r>
          </a:p>
          <a:p>
            <a:r>
              <a:rPr lang="en-US" sz="1400" dirty="0"/>
              <a:t>Discussion:</a:t>
            </a:r>
          </a:p>
          <a:p>
            <a:r>
              <a:rPr lang="en-US" sz="1400" dirty="0"/>
              <a:t>Result:</a:t>
            </a:r>
          </a:p>
          <a:p>
            <a:endParaRPr lang="en-US" sz="1400" dirty="0"/>
          </a:p>
          <a:p>
            <a:r>
              <a:rPr lang="en-US" sz="1100" b="0" i="1" dirty="0"/>
              <a:t>Reference docs:[11-25/1609r2 and 11-25/1670r0]. SP result: No objection.</a:t>
            </a:r>
          </a:p>
          <a:p>
            <a:r>
              <a:rPr lang="en-US" sz="1100" b="0" i="1" dirty="0"/>
              <a:t>Note: These changes for the TGbn editor are reflected in 11-25/1670r0.</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4D2DB47D-BD04-FB81-535E-9826A949A3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361</a:t>
            </a:fld>
            <a:endParaRPr lang="en-GB"/>
          </a:p>
        </p:txBody>
      </p:sp>
      <p:sp>
        <p:nvSpPr>
          <p:cNvPr id="5" name="Footer Placeholder 4">
            <a:extLst>
              <a:ext uri="{FF2B5EF4-FFF2-40B4-BE49-F238E27FC236}">
                <a16:creationId xmlns:a16="http://schemas.microsoft.com/office/drawing/2014/main" id="{B8F746A6-1320-CC48-0D70-D6F36AFC8024}"/>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5C7138C-AF99-903D-9991-99FC6D3DDE03}"/>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2248697126"/>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565BA-0952-67E5-B4E9-753790F1DD2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C27382-6C41-E74E-0829-7DF53C01A3D1}"/>
              </a:ext>
            </a:extLst>
          </p:cNvPr>
          <p:cNvSpPr>
            <a:spLocks noGrp="1"/>
          </p:cNvSpPr>
          <p:nvPr>
            <p:ph type="title"/>
          </p:nvPr>
        </p:nvSpPr>
        <p:spPr/>
        <p:txBody>
          <a:bodyPr/>
          <a:lstStyle/>
          <a:p>
            <a:r>
              <a:rPr lang="en-US" dirty="0"/>
              <a:t>Motion 525 (PHY)</a:t>
            </a:r>
            <a:endParaRPr lang="en-US" dirty="0">
              <a:solidFill>
                <a:srgbClr val="FF0000"/>
              </a:solidFill>
            </a:endParaRPr>
          </a:p>
        </p:txBody>
      </p:sp>
      <p:sp>
        <p:nvSpPr>
          <p:cNvPr id="8" name="Content Placeholder 7">
            <a:extLst>
              <a:ext uri="{FF2B5EF4-FFF2-40B4-BE49-F238E27FC236}">
                <a16:creationId xmlns:a16="http://schemas.microsoft.com/office/drawing/2014/main" id="{4C76F726-D546-1EF2-C008-624B0564354A}"/>
              </a:ext>
            </a:extLst>
          </p:cNvPr>
          <p:cNvSpPr>
            <a:spLocks noGrp="1"/>
          </p:cNvSpPr>
          <p:nvPr>
            <p:ph idx="1"/>
          </p:nvPr>
        </p:nvSpPr>
        <p:spPr>
          <a:xfrm>
            <a:off x="685800" y="1981200"/>
            <a:ext cx="7770813" cy="4494213"/>
          </a:xfrm>
        </p:spPr>
        <p:txBody>
          <a:bodyPr/>
          <a:lstStyle/>
          <a:p>
            <a:r>
              <a:rPr lang="en-US" sz="1600" dirty="0"/>
              <a:t>Move to add the following recommendation for Co-BF to the TGbn spec in 37.15.2.1.4 Co-BF transmission procedure?</a:t>
            </a:r>
          </a:p>
          <a:p>
            <a:pPr>
              <a:buFont typeface="Arial" panose="020B0604020202020204" pitchFamily="34" charset="0"/>
              <a:buChar char="•"/>
            </a:pPr>
            <a:r>
              <a:rPr lang="en-US" sz="1400" b="0" dirty="0"/>
              <a:t>To help the coordinated AP choose an appropriate LDPC codeword length, the minimum number of data OFDM symbols of the Co-BF transmission indicated in the Co-BF Invite frame should be greater than or equal to 0.5 times the maximum number of data OFDM symbols of the Co-BF transmission indicated in the Co-BF Invite frame.</a:t>
            </a:r>
          </a:p>
          <a:p>
            <a:endParaRPr lang="en-US" sz="1400" dirty="0"/>
          </a:p>
          <a:p>
            <a:endParaRPr lang="en-US" sz="1600" dirty="0"/>
          </a:p>
          <a:p>
            <a:r>
              <a:rPr lang="en-US" sz="1600" dirty="0"/>
              <a:t>Move: Sameer Vermani					Second:</a:t>
            </a:r>
          </a:p>
          <a:p>
            <a:r>
              <a:rPr lang="en-US" sz="1600" dirty="0"/>
              <a:t>Discussion:</a:t>
            </a:r>
          </a:p>
          <a:p>
            <a:r>
              <a:rPr lang="en-US" sz="1600" dirty="0"/>
              <a:t>Result:</a:t>
            </a:r>
          </a:p>
          <a:p>
            <a:endParaRPr lang="en-US" sz="1600" dirty="0"/>
          </a:p>
          <a:p>
            <a:endParaRPr lang="en-US" sz="1600" dirty="0"/>
          </a:p>
          <a:p>
            <a:r>
              <a:rPr lang="en-US" sz="1200" b="0" i="1" dirty="0"/>
              <a:t>Reference docs:[11-25/1609r2 and 11-25/1670r0]. SP result: No objection.</a:t>
            </a:r>
          </a:p>
          <a:p>
            <a:r>
              <a:rPr lang="en-US" sz="1200" i="1" dirty="0"/>
              <a:t> </a:t>
            </a:r>
            <a:r>
              <a:rPr lang="en-US" sz="1200" b="0" i="1" dirty="0"/>
              <a:t>Note: These changes for the TGbn editor are reflected in 11-25/1670r0.</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DDA8C4CA-4C50-00E4-D91A-0B5972D52DF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362</a:t>
            </a:fld>
            <a:endParaRPr lang="en-GB"/>
          </a:p>
        </p:txBody>
      </p:sp>
      <p:sp>
        <p:nvSpPr>
          <p:cNvPr id="5" name="Footer Placeholder 4">
            <a:extLst>
              <a:ext uri="{FF2B5EF4-FFF2-40B4-BE49-F238E27FC236}">
                <a16:creationId xmlns:a16="http://schemas.microsoft.com/office/drawing/2014/main" id="{9EB5270F-2743-CF69-3821-78F0CE23AEC5}"/>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58E2F90B-C105-86AA-A506-392430712536}"/>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4066881807"/>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A4237-BB20-0A85-6007-A35A23A942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3D7FBF5-9571-94EB-D8F0-84EDD7847592}"/>
              </a:ext>
            </a:extLst>
          </p:cNvPr>
          <p:cNvSpPr>
            <a:spLocks noGrp="1"/>
          </p:cNvSpPr>
          <p:nvPr>
            <p:ph type="title"/>
          </p:nvPr>
        </p:nvSpPr>
        <p:spPr/>
        <p:txBody>
          <a:bodyPr/>
          <a:lstStyle/>
          <a:p>
            <a:r>
              <a:rPr lang="en-US" dirty="0"/>
              <a:t>Motion 526 (PHY)</a:t>
            </a:r>
            <a:endParaRPr lang="en-US" dirty="0">
              <a:solidFill>
                <a:srgbClr val="FF0000"/>
              </a:solidFill>
            </a:endParaRPr>
          </a:p>
        </p:txBody>
      </p:sp>
      <p:sp>
        <p:nvSpPr>
          <p:cNvPr id="8" name="Content Placeholder 7">
            <a:extLst>
              <a:ext uri="{FF2B5EF4-FFF2-40B4-BE49-F238E27FC236}">
                <a16:creationId xmlns:a16="http://schemas.microsoft.com/office/drawing/2014/main" id="{7024397B-840D-E8FD-D585-5D318B5D83A7}"/>
              </a:ext>
            </a:extLst>
          </p:cNvPr>
          <p:cNvSpPr>
            <a:spLocks noGrp="1"/>
          </p:cNvSpPr>
          <p:nvPr>
            <p:ph idx="1"/>
          </p:nvPr>
        </p:nvSpPr>
        <p:spPr>
          <a:xfrm>
            <a:off x="685800" y="1981200"/>
            <a:ext cx="7770813" cy="4494213"/>
          </a:xfrm>
        </p:spPr>
        <p:txBody>
          <a:bodyPr/>
          <a:lstStyle/>
          <a:p>
            <a:r>
              <a:rPr lang="en-US" sz="1600" dirty="0"/>
              <a:t>Move to insert the following rules to determine MAPC Co-BF sync-reference and sync-follower roles at P223.L15 in 37.15.2.1.2 (Co-BF negotiation) of the latest TGbn draft:</a:t>
            </a:r>
          </a:p>
          <a:p>
            <a:pPr>
              <a:buFont typeface="Arial" panose="020B0604020202020204" pitchFamily="34" charset="0"/>
              <a:buChar char="•"/>
            </a:pPr>
            <a:r>
              <a:rPr lang="en-US" sz="1400" b="0" dirty="0"/>
              <a:t>When a Co-BF MAPC agreement is established or updated, the MAPC requesting AP determines and indicates explicitly its sync-reference / sync-follower role in the MAPC Scheme Request Set field of the Co-BF profile in the MAPC Negotiation Request frame. The MAPC responding AP assumes the sync-follower / sync-reference role left by the requesting AP if it accepts the agreement establishment or agreement update.</a:t>
            </a:r>
          </a:p>
          <a:p>
            <a:r>
              <a:rPr lang="en-US" sz="1400" b="0" dirty="0"/>
              <a:t>Note: It’s recommended to keep a Co-BF AP’s sync-reference/follower role semi-static and only change it in the Co-BF MAPC agreement update when necessary.</a:t>
            </a:r>
          </a:p>
          <a:p>
            <a:endParaRPr lang="en-US" sz="1600" dirty="0"/>
          </a:p>
          <a:p>
            <a:r>
              <a:rPr lang="en-US" sz="1600" dirty="0"/>
              <a:t>Move: Shuling Feng					Second:</a:t>
            </a:r>
          </a:p>
          <a:p>
            <a:r>
              <a:rPr lang="en-US" sz="1600" dirty="0"/>
              <a:t>Discussion:</a:t>
            </a:r>
          </a:p>
          <a:p>
            <a:r>
              <a:rPr lang="en-US" sz="1600" dirty="0"/>
              <a:t>Result:</a:t>
            </a:r>
          </a:p>
          <a:p>
            <a:endParaRPr lang="en-US" sz="1600" dirty="0"/>
          </a:p>
          <a:p>
            <a:r>
              <a:rPr lang="en-US" sz="1200" b="0" i="1" dirty="0"/>
              <a:t>Reference docs:[11-25/1608r0].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3EE06D9-40B6-A2F4-6305-7E18318F7D0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363</a:t>
            </a:fld>
            <a:endParaRPr lang="en-GB"/>
          </a:p>
        </p:txBody>
      </p:sp>
      <p:sp>
        <p:nvSpPr>
          <p:cNvPr id="5" name="Footer Placeholder 4">
            <a:extLst>
              <a:ext uri="{FF2B5EF4-FFF2-40B4-BE49-F238E27FC236}">
                <a16:creationId xmlns:a16="http://schemas.microsoft.com/office/drawing/2014/main" id="{17CC43BD-B4F8-218D-00D5-75EB85C5108E}"/>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B9A772DE-9C8A-4293-7212-E10FEB44CF3F}"/>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4088529456"/>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C4C71-B044-1B03-0794-6626467494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D6157-34AE-57FF-E1FA-17519ABFCDD5}"/>
              </a:ext>
            </a:extLst>
          </p:cNvPr>
          <p:cNvSpPr>
            <a:spLocks noGrp="1"/>
          </p:cNvSpPr>
          <p:nvPr>
            <p:ph type="title"/>
          </p:nvPr>
        </p:nvSpPr>
        <p:spPr/>
        <p:txBody>
          <a:bodyPr/>
          <a:lstStyle/>
          <a:p>
            <a:r>
              <a:rPr lang="en-US" dirty="0"/>
              <a:t>Motion 527 (PHY)</a:t>
            </a:r>
            <a:endParaRPr lang="en-US" dirty="0">
              <a:solidFill>
                <a:srgbClr val="FF0000"/>
              </a:solidFill>
            </a:endParaRPr>
          </a:p>
        </p:txBody>
      </p:sp>
      <p:sp>
        <p:nvSpPr>
          <p:cNvPr id="8" name="Content Placeholder 7">
            <a:extLst>
              <a:ext uri="{FF2B5EF4-FFF2-40B4-BE49-F238E27FC236}">
                <a16:creationId xmlns:a16="http://schemas.microsoft.com/office/drawing/2014/main" id="{D331BAC7-C1BD-EE36-A078-8E57804A4D81}"/>
              </a:ext>
            </a:extLst>
          </p:cNvPr>
          <p:cNvSpPr>
            <a:spLocks noGrp="1"/>
          </p:cNvSpPr>
          <p:nvPr>
            <p:ph idx="1"/>
          </p:nvPr>
        </p:nvSpPr>
        <p:spPr>
          <a:xfrm>
            <a:off x="685800" y="1981200"/>
            <a:ext cx="7770813" cy="4113213"/>
          </a:xfrm>
        </p:spPr>
        <p:txBody>
          <a:bodyPr/>
          <a:lstStyle/>
          <a:p>
            <a:r>
              <a:rPr lang="en-US" sz="1600" dirty="0"/>
              <a:t>Move to add the following text on P417L45 in 38.3.15.11.1 (General) of the latest TGbn draft</a:t>
            </a:r>
          </a:p>
          <a:p>
            <a:pPr>
              <a:buFont typeface="Arial" panose="020B0604020202020204" pitchFamily="34" charset="0"/>
              <a:buChar char="•"/>
            </a:pPr>
            <a:r>
              <a:rPr lang="en-US" sz="1600" dirty="0"/>
              <a:t>6 </a:t>
            </a:r>
            <a:r>
              <a:rPr lang="en-US" sz="1600" i="1" dirty="0"/>
              <a:t>N</a:t>
            </a:r>
            <a:r>
              <a:rPr lang="en-US" sz="1600" i="1" baseline="-25000" dirty="0"/>
              <a:t>UHR-LTF</a:t>
            </a:r>
            <a:r>
              <a:rPr lang="en-US" sz="1600" dirty="0"/>
              <a:t> is disallowed for a DRU transmission and a hybrid RRU and DRU transmission.</a:t>
            </a:r>
          </a:p>
          <a:p>
            <a:endParaRPr lang="en-US" sz="1600" dirty="0"/>
          </a:p>
          <a:p>
            <a:endParaRPr lang="en-US" sz="1600" dirty="0"/>
          </a:p>
          <a:p>
            <a:r>
              <a:rPr lang="en-US" sz="1600" dirty="0"/>
              <a:t>Move: Eunsung Park					Second:</a:t>
            </a:r>
          </a:p>
          <a:p>
            <a:r>
              <a:rPr lang="en-US" sz="1600" dirty="0"/>
              <a:t>Discussion:</a:t>
            </a:r>
          </a:p>
          <a:p>
            <a:r>
              <a:rPr lang="en-US" sz="1600" dirty="0"/>
              <a:t>Result:</a:t>
            </a:r>
          </a:p>
          <a:p>
            <a:endParaRPr lang="en-US" sz="1600" dirty="0"/>
          </a:p>
          <a:p>
            <a:r>
              <a:rPr lang="en-US" sz="1200" b="0" i="1" dirty="0"/>
              <a:t>Reference docs:[11-25/1534r0].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C81B639-96DA-EA5D-1F0C-E488A2E9BCA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364</a:t>
            </a:fld>
            <a:endParaRPr lang="en-GB"/>
          </a:p>
        </p:txBody>
      </p:sp>
      <p:sp>
        <p:nvSpPr>
          <p:cNvPr id="5" name="Footer Placeholder 4">
            <a:extLst>
              <a:ext uri="{FF2B5EF4-FFF2-40B4-BE49-F238E27FC236}">
                <a16:creationId xmlns:a16="http://schemas.microsoft.com/office/drawing/2014/main" id="{40BC6541-CEF2-8872-0FFE-0D7909D027BA}"/>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2A18485-C5B7-EAF9-7F94-3540AC21D146}"/>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1511073390"/>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D63F8-C93A-31BA-C01D-1F4807A1B8E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5FABE3-375C-E99F-DA38-C80E94053D64}"/>
              </a:ext>
            </a:extLst>
          </p:cNvPr>
          <p:cNvSpPr>
            <a:spLocks noGrp="1"/>
          </p:cNvSpPr>
          <p:nvPr>
            <p:ph type="title"/>
          </p:nvPr>
        </p:nvSpPr>
        <p:spPr/>
        <p:txBody>
          <a:bodyPr/>
          <a:lstStyle/>
          <a:p>
            <a:r>
              <a:rPr lang="en-US" dirty="0"/>
              <a:t>Motion 528 (PHY)</a:t>
            </a:r>
            <a:endParaRPr lang="en-US" dirty="0">
              <a:solidFill>
                <a:srgbClr val="FF0000"/>
              </a:solidFill>
            </a:endParaRPr>
          </a:p>
        </p:txBody>
      </p:sp>
      <p:sp>
        <p:nvSpPr>
          <p:cNvPr id="8" name="Content Placeholder 7">
            <a:extLst>
              <a:ext uri="{FF2B5EF4-FFF2-40B4-BE49-F238E27FC236}">
                <a16:creationId xmlns:a16="http://schemas.microsoft.com/office/drawing/2014/main" id="{5AEA5606-7082-BC05-23AB-746D84BB7B01}"/>
              </a:ext>
            </a:extLst>
          </p:cNvPr>
          <p:cNvSpPr>
            <a:spLocks noGrp="1"/>
          </p:cNvSpPr>
          <p:nvPr>
            <p:ph idx="1"/>
          </p:nvPr>
        </p:nvSpPr>
        <p:spPr>
          <a:xfrm>
            <a:off x="685800" y="1981200"/>
            <a:ext cx="7770813" cy="4113213"/>
          </a:xfrm>
        </p:spPr>
        <p:txBody>
          <a:bodyPr/>
          <a:lstStyle/>
          <a:p>
            <a:r>
              <a:rPr lang="en-US" sz="1600" dirty="0"/>
              <a:t>Move to add the following text on P331L63 in 38.3.4 (Transmission of DRU) of the latest TGbn</a:t>
            </a:r>
          </a:p>
          <a:p>
            <a:pPr>
              <a:buFont typeface="Arial" panose="020B0604020202020204" pitchFamily="34" charset="0"/>
              <a:buChar char="•"/>
            </a:pPr>
            <a:r>
              <a:rPr lang="en-US" sz="1600" b="0" dirty="0"/>
              <a:t>For a hybrid RRU and DRU transmission, partial BW MU-MIMO is disallowed.</a:t>
            </a:r>
          </a:p>
          <a:p>
            <a:endParaRPr lang="en-US" sz="1600" dirty="0"/>
          </a:p>
          <a:p>
            <a:endParaRPr lang="en-US" sz="1600" dirty="0"/>
          </a:p>
          <a:p>
            <a:r>
              <a:rPr lang="en-US" sz="1600" dirty="0"/>
              <a:t>Move: Eunsung Park					Second:</a:t>
            </a:r>
          </a:p>
          <a:p>
            <a:r>
              <a:rPr lang="en-US" sz="1600" dirty="0"/>
              <a:t>Discussion:</a:t>
            </a:r>
          </a:p>
          <a:p>
            <a:r>
              <a:rPr lang="en-US" sz="1600" dirty="0"/>
              <a:t>Result:</a:t>
            </a:r>
          </a:p>
          <a:p>
            <a:endParaRPr lang="en-US" sz="1600" dirty="0"/>
          </a:p>
          <a:p>
            <a:r>
              <a:rPr lang="en-US" sz="1200" b="0" i="1" dirty="0"/>
              <a:t>Reference docs:[11-25/1534r0].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F54A09A-56AF-7C3C-F38C-805EEB18DE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365</a:t>
            </a:fld>
            <a:endParaRPr lang="en-GB"/>
          </a:p>
        </p:txBody>
      </p:sp>
      <p:sp>
        <p:nvSpPr>
          <p:cNvPr id="5" name="Footer Placeholder 4">
            <a:extLst>
              <a:ext uri="{FF2B5EF4-FFF2-40B4-BE49-F238E27FC236}">
                <a16:creationId xmlns:a16="http://schemas.microsoft.com/office/drawing/2014/main" id="{844217B3-3375-5471-3845-CB16D238622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DEF6362A-B37A-D3F2-3548-3528EFDA14C2}"/>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4087176279"/>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A240F-E796-4E7C-6DDA-9F2A041CD76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603784-3362-07DF-29AC-E235FC1A206E}"/>
              </a:ext>
            </a:extLst>
          </p:cNvPr>
          <p:cNvSpPr>
            <a:spLocks noGrp="1"/>
          </p:cNvSpPr>
          <p:nvPr>
            <p:ph type="title"/>
          </p:nvPr>
        </p:nvSpPr>
        <p:spPr/>
        <p:txBody>
          <a:bodyPr/>
          <a:lstStyle/>
          <a:p>
            <a:r>
              <a:rPr lang="en-US" dirty="0"/>
              <a:t>Motion 529 (Fixes on D1.0)</a:t>
            </a:r>
            <a:endParaRPr lang="en-US" dirty="0">
              <a:solidFill>
                <a:srgbClr val="FF0000"/>
              </a:solidFill>
            </a:endParaRPr>
          </a:p>
        </p:txBody>
      </p:sp>
      <p:sp>
        <p:nvSpPr>
          <p:cNvPr id="8" name="Content Placeholder 7">
            <a:extLst>
              <a:ext uri="{FF2B5EF4-FFF2-40B4-BE49-F238E27FC236}">
                <a16:creationId xmlns:a16="http://schemas.microsoft.com/office/drawing/2014/main" id="{30463DA1-6078-FABE-A53A-68096BA0CA7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11-25/1578r1</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docs:[11-25/1578r1]. SP result:</a:t>
            </a:r>
          </a:p>
          <a:p>
            <a:r>
              <a:rPr lang="en-US" sz="1600" dirty="0"/>
              <a:t> </a:t>
            </a:r>
          </a:p>
          <a:p>
            <a:r>
              <a:rPr lang="en-US" sz="1600" dirty="0">
                <a:solidFill>
                  <a:srgbClr val="FF0000"/>
                </a:solidFill>
              </a:rPr>
              <a:t> Note to Chair: Provide a quick update on the 4</a:t>
            </a:r>
            <a:r>
              <a:rPr lang="en-US" sz="1600" baseline="30000" dirty="0">
                <a:solidFill>
                  <a:srgbClr val="FF0000"/>
                </a:solidFill>
              </a:rPr>
              <a:t>th</a:t>
            </a:r>
            <a:r>
              <a:rPr lang="en-US" sz="1600" dirty="0">
                <a:solidFill>
                  <a:srgbClr val="FF0000"/>
                </a:solidFill>
              </a:rPr>
              <a:t> proposed change.</a:t>
            </a:r>
          </a:p>
          <a:p>
            <a:endParaRPr lang="en-US" sz="1600" dirty="0"/>
          </a:p>
        </p:txBody>
      </p:sp>
      <p:sp>
        <p:nvSpPr>
          <p:cNvPr id="6" name="Slide Number Placeholder 5">
            <a:extLst>
              <a:ext uri="{FF2B5EF4-FFF2-40B4-BE49-F238E27FC236}">
                <a16:creationId xmlns:a16="http://schemas.microsoft.com/office/drawing/2014/main" id="{63A8608C-62CC-568C-577A-FF2573694B1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366</a:t>
            </a:fld>
            <a:endParaRPr lang="en-GB"/>
          </a:p>
        </p:txBody>
      </p:sp>
      <p:sp>
        <p:nvSpPr>
          <p:cNvPr id="5" name="Footer Placeholder 4">
            <a:extLst>
              <a:ext uri="{FF2B5EF4-FFF2-40B4-BE49-F238E27FC236}">
                <a16:creationId xmlns:a16="http://schemas.microsoft.com/office/drawing/2014/main" id="{B98375BD-47BD-8010-4E58-05586CF168F9}"/>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64FDB94-C970-3F5E-7818-80FB3463B6FD}"/>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3433776703"/>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B7CB3-7C37-2709-CE4F-DB3155E00B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C666B8-6B3E-BE0E-717B-262E8A7CC617}"/>
              </a:ext>
            </a:extLst>
          </p:cNvPr>
          <p:cNvSpPr>
            <a:spLocks noGrp="1"/>
          </p:cNvSpPr>
          <p:nvPr>
            <p:ph type="title"/>
          </p:nvPr>
        </p:nvSpPr>
        <p:spPr/>
        <p:txBody>
          <a:bodyPr/>
          <a:lstStyle/>
          <a:p>
            <a:r>
              <a:rPr lang="en-US" dirty="0">
                <a:solidFill>
                  <a:schemeClr val="tx1"/>
                </a:solidFill>
              </a:rPr>
              <a:t>Motion 530</a:t>
            </a:r>
            <a:endParaRPr lang="en-US" dirty="0"/>
          </a:p>
        </p:txBody>
      </p:sp>
      <p:sp>
        <p:nvSpPr>
          <p:cNvPr id="3" name="Content Placeholder 2">
            <a:extLst>
              <a:ext uri="{FF2B5EF4-FFF2-40B4-BE49-F238E27FC236}">
                <a16:creationId xmlns:a16="http://schemas.microsoft.com/office/drawing/2014/main" id="{0D60C990-57DC-91A2-EE4C-E48AD86942D4}"/>
              </a:ext>
            </a:extLst>
          </p:cNvPr>
          <p:cNvSpPr>
            <a:spLocks noGrp="1"/>
          </p:cNvSpPr>
          <p:nvPr>
            <p:ph idx="1"/>
          </p:nvPr>
        </p:nvSpPr>
        <p:spPr/>
        <p:txBody>
          <a:bodyPr/>
          <a:lstStyle/>
          <a:p>
            <a:pPr marL="0" indent="0"/>
            <a:r>
              <a:rPr lang="en-US" sz="2000" dirty="0">
                <a:solidFill>
                  <a:schemeClr val="tx1"/>
                </a:solidFill>
              </a:rPr>
              <a:t>Move to instruct the TGbn Editor to create IEEE802.11bn D1.1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523 to 529 (motions with numerical values).</a:t>
            </a:r>
          </a:p>
          <a:p>
            <a:pPr marL="0" indent="0"/>
            <a:endParaRPr lang="en-US" sz="2000" dirty="0"/>
          </a:p>
          <a:p>
            <a:pPr marL="0" indent="0"/>
            <a:r>
              <a:rPr lang="en-US" sz="2000" dirty="0"/>
              <a:t>Move: 		Second:</a:t>
            </a:r>
          </a:p>
          <a:p>
            <a:pPr marL="0" indent="0"/>
            <a:r>
              <a:rPr lang="en-US" sz="2000" dirty="0"/>
              <a:t>Discussion:</a:t>
            </a:r>
          </a:p>
          <a:p>
            <a:r>
              <a:rPr lang="en-US" sz="2000" dirty="0"/>
              <a:t>Result:</a:t>
            </a:r>
          </a:p>
        </p:txBody>
      </p:sp>
      <p:sp>
        <p:nvSpPr>
          <p:cNvPr id="4" name="Slide Number Placeholder 3">
            <a:extLst>
              <a:ext uri="{FF2B5EF4-FFF2-40B4-BE49-F238E27FC236}">
                <a16:creationId xmlns:a16="http://schemas.microsoft.com/office/drawing/2014/main" id="{A6FBD186-DD80-E0B8-0F4F-4B87F5A093AE}"/>
              </a:ext>
            </a:extLst>
          </p:cNvPr>
          <p:cNvSpPr>
            <a:spLocks noGrp="1"/>
          </p:cNvSpPr>
          <p:nvPr>
            <p:ph type="sldNum" idx="12"/>
          </p:nvPr>
        </p:nvSpPr>
        <p:spPr/>
        <p:txBody>
          <a:bodyPr/>
          <a:lstStyle/>
          <a:p>
            <a:r>
              <a:rPr lang="en-GB"/>
              <a:t>Slide </a:t>
            </a:r>
            <a:fld id="{440F5867-744E-4AA6-B0ED-4C44D2DFBB7B}" type="slidenum">
              <a:rPr lang="en-GB" smtClean="0"/>
              <a:pPr/>
              <a:t>367</a:t>
            </a:fld>
            <a:endParaRPr lang="en-GB" dirty="0"/>
          </a:p>
        </p:txBody>
      </p:sp>
      <p:sp>
        <p:nvSpPr>
          <p:cNvPr id="5" name="Footer Placeholder 4">
            <a:extLst>
              <a:ext uri="{FF2B5EF4-FFF2-40B4-BE49-F238E27FC236}">
                <a16:creationId xmlns:a16="http://schemas.microsoft.com/office/drawing/2014/main" id="{DB774759-CAD5-686D-179D-53291D1F57C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9C8DB4-4993-3F21-FBB6-C61C74B31A2D}"/>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3770511330"/>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82107-45C7-6880-6417-BB922883C0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29813-2819-8AD3-3E66-3024360AF430}"/>
              </a:ext>
            </a:extLst>
          </p:cNvPr>
          <p:cNvSpPr>
            <a:spLocks noGrp="1"/>
          </p:cNvSpPr>
          <p:nvPr>
            <p:ph type="title"/>
          </p:nvPr>
        </p:nvSpPr>
        <p:spPr/>
        <p:txBody>
          <a:bodyPr/>
          <a:lstStyle/>
          <a:p>
            <a:r>
              <a:rPr lang="en-US" altLang="en-US" dirty="0"/>
              <a:t>TGbn MAC/PHY January Ad-Hoc</a:t>
            </a:r>
            <a:endParaRPr lang="en-US" dirty="0"/>
          </a:p>
        </p:txBody>
      </p:sp>
      <p:sp>
        <p:nvSpPr>
          <p:cNvPr id="3" name="Content Placeholder 2">
            <a:extLst>
              <a:ext uri="{FF2B5EF4-FFF2-40B4-BE49-F238E27FC236}">
                <a16:creationId xmlns:a16="http://schemas.microsoft.com/office/drawing/2014/main" id="{9E799FF6-A3D3-A1F0-494E-B616E54259BC}"/>
              </a:ext>
            </a:extLst>
          </p:cNvPr>
          <p:cNvSpPr>
            <a:spLocks noGrp="1"/>
          </p:cNvSpPr>
          <p:nvPr>
            <p:ph idx="1"/>
          </p:nvPr>
        </p:nvSpPr>
        <p:spPr/>
        <p:txBody>
          <a:bodyPr/>
          <a:lstStyle/>
          <a:p>
            <a:r>
              <a:rPr lang="en-US" altLang="en-US" dirty="0">
                <a:solidFill>
                  <a:schemeClr val="tx1"/>
                </a:solidFill>
              </a:rPr>
              <a:t>Approve a TGbn MAC/PHY (mixed mode) ad-hoc meeting on </a:t>
            </a:r>
            <a:r>
              <a:rPr lang="en-US" altLang="en-US" dirty="0">
                <a:solidFill>
                  <a:srgbClr val="FF0000"/>
                </a:solidFill>
              </a:rPr>
              <a:t>(7 to 9)</a:t>
            </a:r>
            <a:r>
              <a:rPr lang="en-US" altLang="en-US" dirty="0">
                <a:solidFill>
                  <a:schemeClr val="tx1"/>
                </a:solidFill>
              </a:rPr>
              <a:t> OR </a:t>
            </a:r>
            <a:r>
              <a:rPr lang="en-US" altLang="en-US" dirty="0">
                <a:solidFill>
                  <a:srgbClr val="FF0000"/>
                </a:solidFill>
              </a:rPr>
              <a:t>(8 to 10)</a:t>
            </a:r>
            <a:r>
              <a:rPr lang="en-US" altLang="en-US" dirty="0">
                <a:solidFill>
                  <a:schemeClr val="tx1"/>
                </a:solidFill>
              </a:rPr>
              <a:t> January 2026, in </a:t>
            </a:r>
            <a:r>
              <a:rPr lang="en-US" altLang="en-US" dirty="0">
                <a:solidFill>
                  <a:srgbClr val="FF0000"/>
                </a:solidFill>
              </a:rPr>
              <a:t>TBD location</a:t>
            </a:r>
            <a:r>
              <a:rPr lang="en-US" altLang="en-US" dirty="0">
                <a:solidFill>
                  <a:schemeClr val="tx1"/>
                </a:solidFill>
              </a:rPr>
              <a:t>, North America for the purpose of TGbn comment resolution.</a:t>
            </a:r>
          </a:p>
          <a:p>
            <a:endParaRPr lang="en-US" altLang="en-US" dirty="0"/>
          </a:p>
          <a:p>
            <a:r>
              <a:rPr lang="en-US" dirty="0"/>
              <a:t>Move: 			Second:</a:t>
            </a:r>
          </a:p>
          <a:p>
            <a:r>
              <a:rPr lang="en-US" sz="2400" dirty="0"/>
              <a:t>Preliminary Result:</a:t>
            </a:r>
          </a:p>
          <a:p>
            <a:r>
              <a:rPr lang="en-US" dirty="0"/>
              <a:t>Result:</a:t>
            </a:r>
            <a:endParaRPr lang="en-US" sz="2400" dirty="0"/>
          </a:p>
        </p:txBody>
      </p:sp>
      <p:sp>
        <p:nvSpPr>
          <p:cNvPr id="4" name="Slide Number Placeholder 3">
            <a:extLst>
              <a:ext uri="{FF2B5EF4-FFF2-40B4-BE49-F238E27FC236}">
                <a16:creationId xmlns:a16="http://schemas.microsoft.com/office/drawing/2014/main" id="{A4A8FC91-DBEB-ADB8-4A8C-E5D1405FD4F3}"/>
              </a:ext>
            </a:extLst>
          </p:cNvPr>
          <p:cNvSpPr>
            <a:spLocks noGrp="1"/>
          </p:cNvSpPr>
          <p:nvPr>
            <p:ph type="sldNum" idx="12"/>
          </p:nvPr>
        </p:nvSpPr>
        <p:spPr/>
        <p:txBody>
          <a:bodyPr/>
          <a:lstStyle/>
          <a:p>
            <a:r>
              <a:rPr lang="en-GB"/>
              <a:t>Slide </a:t>
            </a:r>
            <a:fld id="{440F5867-744E-4AA6-B0ED-4C44D2DFBB7B}" type="slidenum">
              <a:rPr lang="en-GB" smtClean="0"/>
              <a:pPr/>
              <a:t>368</a:t>
            </a:fld>
            <a:endParaRPr lang="en-GB" dirty="0"/>
          </a:p>
        </p:txBody>
      </p:sp>
      <p:sp>
        <p:nvSpPr>
          <p:cNvPr id="5" name="Footer Placeholder 4">
            <a:extLst>
              <a:ext uri="{FF2B5EF4-FFF2-40B4-BE49-F238E27FC236}">
                <a16:creationId xmlns:a16="http://schemas.microsoft.com/office/drawing/2014/main" id="{08401BB5-BC2E-F8D0-6230-E50B7D39F9A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BEE1C4B-651D-75BB-C0B0-F0F485339D9E}"/>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309016729"/>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September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369</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370</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September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Y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371</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Z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372</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dirty="0"/>
              <a:t>Alfred Asterjadhi, Qualcomm Technologies, Inc.</a:t>
            </a:r>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September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348235</TotalTime>
  <Words>45858</Words>
  <Application>Microsoft Office PowerPoint</Application>
  <PresentationFormat>On-screen Show (4:3)</PresentationFormat>
  <Paragraphs>5837</Paragraphs>
  <Slides>372</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372</vt:i4>
      </vt:variant>
    </vt:vector>
  </HeadingPairs>
  <TitlesOfParts>
    <vt:vector size="382" baseType="lpstr">
      <vt:lpstr>Aptos</vt:lpstr>
      <vt:lpstr>Arial</vt:lpstr>
      <vt:lpstr>Arial Black</vt:lpstr>
      <vt:lpstr>Arial Unicode MS</vt:lpstr>
      <vt:lpstr>Calibri</vt:lpstr>
      <vt:lpstr>Segoe UI</vt:lpstr>
      <vt:lpstr>Times New Roman</vt:lpstr>
      <vt:lpstr>Office Theme</vt:lpstr>
      <vt:lpstr>Document</vt:lpstr>
      <vt:lpstr>Worksheet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429 (SFD)</vt:lpstr>
      <vt:lpstr>Motion 430 (Joint)</vt:lpstr>
      <vt:lpstr>Motion 431 (SFD)</vt:lpstr>
      <vt:lpstr>Motion 432 (MAC)</vt:lpstr>
      <vt:lpstr>Motion 433 (SFD)</vt:lpstr>
      <vt:lpstr>Motion 434 (SFD)</vt:lpstr>
      <vt:lpstr>Motions on May 15th, 2025 PM2 PART 2</vt:lpstr>
      <vt:lpstr>Motion (CAD)</vt:lpstr>
      <vt:lpstr>WG LB Motion</vt:lpstr>
      <vt:lpstr>Motions on July 10th, 2025</vt:lpstr>
      <vt:lpstr>Motion 435 (Joint)</vt:lpstr>
      <vt:lpstr>Motion 436 (PHY)</vt:lpstr>
      <vt:lpstr>Motion 437 (PHY)</vt:lpstr>
      <vt:lpstr>Motion 436 (PHY)</vt:lpstr>
      <vt:lpstr>Motion 437 (PHY)</vt:lpstr>
      <vt:lpstr>Motion 438 (PHY)</vt:lpstr>
      <vt:lpstr>Motion 439 (PHY)</vt:lpstr>
      <vt:lpstr>Motion 440 (Miscellaneous)</vt:lpstr>
      <vt:lpstr>Motion 441 (MAC)</vt:lpstr>
      <vt:lpstr>Motion 442 (Joint)</vt:lpstr>
      <vt:lpstr>Motion 443 (Withdrawal)</vt:lpstr>
      <vt:lpstr>Motion 444 (MAC)</vt:lpstr>
      <vt:lpstr>Motion 445 (Joint)</vt:lpstr>
      <vt:lpstr>Motion 446 (Joint)</vt:lpstr>
      <vt:lpstr>Motion 447 (Joint)</vt:lpstr>
      <vt:lpstr>Motion 448 (Joint)</vt:lpstr>
      <vt:lpstr>Motion 449 (Joint)</vt:lpstr>
      <vt:lpstr>Motion 450 (Joint)</vt:lpstr>
      <vt:lpstr>Motion 451 (Joint)</vt:lpstr>
      <vt:lpstr>Motion 452 (Joint)</vt:lpstr>
      <vt:lpstr>Motion 453 (MAC)</vt:lpstr>
      <vt:lpstr>Motion 454 (PHY)</vt:lpstr>
      <vt:lpstr>Motion 455 (PHY)</vt:lpstr>
      <vt:lpstr>Motion 456 (PHY)</vt:lpstr>
      <vt:lpstr>Motions on July 28th, 2025</vt:lpstr>
      <vt:lpstr>Motion 457 (MAC)</vt:lpstr>
      <vt:lpstr>Motion 458 (PHY)</vt:lpstr>
      <vt:lpstr>Motion 459 (PHY)</vt:lpstr>
      <vt:lpstr>Motion 460 (PHY)</vt:lpstr>
      <vt:lpstr>Motion 461 (PHY)</vt:lpstr>
      <vt:lpstr>Motion 462 (PHY)</vt:lpstr>
      <vt:lpstr>Motion 463 (PHY)</vt:lpstr>
      <vt:lpstr>Motion 464 (Joint)</vt:lpstr>
      <vt:lpstr>Motion 465 (MAC)</vt:lpstr>
      <vt:lpstr>Motion 466 (PHY)</vt:lpstr>
      <vt:lpstr>Motion 467 (PHY PDT)</vt:lpstr>
      <vt:lpstr>Motion 468 (PHY PDT)</vt:lpstr>
      <vt:lpstr>Motion 469 (PHY)</vt:lpstr>
      <vt:lpstr>Motion 470 (MAC)</vt:lpstr>
      <vt:lpstr>Motion 471 (PHY)</vt:lpstr>
      <vt:lpstr>Motion 472 (PHY SFD)</vt:lpstr>
      <vt:lpstr>Motion 473 (PHY)</vt:lpstr>
      <vt:lpstr>Motion 474 (PHY SFD)</vt:lpstr>
      <vt:lpstr>Motion 475 (PHY)</vt:lpstr>
      <vt:lpstr>Motion 476 (PHY SFD)</vt:lpstr>
      <vt:lpstr>Motion 477 (PHY SFD)</vt:lpstr>
      <vt:lpstr>Motion 478 (PHY SFD)</vt:lpstr>
      <vt:lpstr>Motion 479 (PHY SFD)</vt:lpstr>
      <vt:lpstr>Motion 480 (PHY SFD)</vt:lpstr>
      <vt:lpstr>Motion 481 (PHY)</vt:lpstr>
      <vt:lpstr>Motion 482 (PHY PDT)</vt:lpstr>
      <vt:lpstr>Motion 483 (MAC)</vt:lpstr>
      <vt:lpstr>Motion 484 (MAC)</vt:lpstr>
      <vt:lpstr>Motion 485 (PHY SFD)</vt:lpstr>
      <vt:lpstr>Motions on July 31st, AM2 2025</vt:lpstr>
      <vt:lpstr>Motion 486 (Joint SFD)</vt:lpstr>
      <vt:lpstr>Motion 487 (MAC PDT)</vt:lpstr>
      <vt:lpstr>Motion 488 (MAC CR)</vt:lpstr>
      <vt:lpstr>Motion 489 (PHY CR)</vt:lpstr>
      <vt:lpstr>Motion 490 (Joint CR)</vt:lpstr>
      <vt:lpstr>Motion 491 (Joint SFD)</vt:lpstr>
      <vt:lpstr>Motion 492 (MAC CR)</vt:lpstr>
      <vt:lpstr>Motion 492a (MAC CR)</vt:lpstr>
      <vt:lpstr>Motion 493 (PHY CR)</vt:lpstr>
      <vt:lpstr>Motion 494 (Joint CR)</vt:lpstr>
      <vt:lpstr>Motion 495 (MAC CR)</vt:lpstr>
      <vt:lpstr>Motion 496 (MAC CR)</vt:lpstr>
      <vt:lpstr>Motion 497 (PHY SFD)</vt:lpstr>
      <vt:lpstr>Motion 498 (PHY SFD)</vt:lpstr>
      <vt:lpstr>Motion 499 (PHY SFD)</vt:lpstr>
      <vt:lpstr>Motion 500 (PHY SFD)</vt:lpstr>
      <vt:lpstr>Motion 501 (MAC SFD)</vt:lpstr>
      <vt:lpstr>Motion 502 (Joint SFD)</vt:lpstr>
      <vt:lpstr>Motion 503 (PHY CR)</vt:lpstr>
      <vt:lpstr>Motion 504 (PHY PDT)</vt:lpstr>
      <vt:lpstr>Motion 505 (PHY PDT)</vt:lpstr>
      <vt:lpstr>Motion 506 (PHY SFD)</vt:lpstr>
      <vt:lpstr>Motion 507 (PHY SFD)</vt:lpstr>
      <vt:lpstr>Motion 508 (PHY SFD)</vt:lpstr>
      <vt:lpstr>Motion 509 (PHY SFD)</vt:lpstr>
      <vt:lpstr>Motion 510 (PHY SFD)</vt:lpstr>
      <vt:lpstr>Motion 511 (PHY SFD)</vt:lpstr>
      <vt:lpstr>Motion 512 (JOINT CR)</vt:lpstr>
      <vt:lpstr>Motions on July 31st, PM2 2025</vt:lpstr>
      <vt:lpstr>Motion 513 (Joint CR)</vt:lpstr>
      <vt:lpstr>Motion 514 (Joint PDT)</vt:lpstr>
      <vt:lpstr>Motion 515 (PHY CR)</vt:lpstr>
      <vt:lpstr>Motion 516 (PHY PDT)</vt:lpstr>
      <vt:lpstr>Motion 517 (PHY PDT)</vt:lpstr>
      <vt:lpstr>Motion 518 (MAC CR)</vt:lpstr>
      <vt:lpstr>Motion 519 (PHY SFD)</vt:lpstr>
      <vt:lpstr>Motion 520 (Joint CR)</vt:lpstr>
      <vt:lpstr>CAD Motion</vt:lpstr>
      <vt:lpstr>WG LB Motion</vt:lpstr>
      <vt:lpstr>TGbn MAC/PHY November Ad-Hoc</vt:lpstr>
      <vt:lpstr>Motion 521 (Joint SFD)</vt:lpstr>
      <vt:lpstr>Motion 522 (Joint SFD)</vt:lpstr>
      <vt:lpstr>Motions on September 18th, PM2 2025</vt:lpstr>
      <vt:lpstr>Motion 523 (PHY)</vt:lpstr>
      <vt:lpstr>Motion 524 (PHY)</vt:lpstr>
      <vt:lpstr>Motion 525 (PHY)</vt:lpstr>
      <vt:lpstr>Motion 526 (PHY)</vt:lpstr>
      <vt:lpstr>Motion 527 (PHY)</vt:lpstr>
      <vt:lpstr>Motion 528 (PHY)</vt:lpstr>
      <vt:lpstr>Motion 529 (Fixes on D1.0)</vt:lpstr>
      <vt:lpstr>Motion 530</vt:lpstr>
      <vt:lpstr>TGbn MAC/PHY January Ad-Hoc</vt:lpstr>
      <vt:lpstr>backup</vt:lpstr>
      <vt:lpstr>Motion X (CR Template)</vt:lpstr>
      <vt:lpstr>Motion Y (SFD Template)</vt:lpstr>
      <vt:lpstr>Motion Z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2399</cp:revision>
  <cp:lastPrinted>1601-01-01T00:00:00Z</cp:lastPrinted>
  <dcterms:created xsi:type="dcterms:W3CDTF">2017-01-26T15:28:16Z</dcterms:created>
  <dcterms:modified xsi:type="dcterms:W3CDTF">2025-09-19T00:56:51Z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