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67"/>
  </p:notesMasterIdLst>
  <p:handoutMasterIdLst>
    <p:handoutMasterId r:id="rId368"/>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592" r:id="rId294"/>
    <p:sldId id="1593" r:id="rId295"/>
    <p:sldId id="1594" r:id="rId296"/>
    <p:sldId id="1595" r:id="rId297"/>
    <p:sldId id="1596" r:id="rId298"/>
    <p:sldId id="1597" r:id="rId299"/>
    <p:sldId id="1598" r:id="rId300"/>
    <p:sldId id="1599" r:id="rId301"/>
    <p:sldId id="1600" r:id="rId302"/>
    <p:sldId id="1601" r:id="rId303"/>
    <p:sldId id="1602" r:id="rId304"/>
    <p:sldId id="1603" r:id="rId305"/>
    <p:sldId id="1605" r:id="rId306"/>
    <p:sldId id="1606" r:id="rId307"/>
    <p:sldId id="1607" r:id="rId308"/>
    <p:sldId id="1608" r:id="rId309"/>
    <p:sldId id="1609" r:id="rId310"/>
    <p:sldId id="1610" r:id="rId311"/>
    <p:sldId id="1611" r:id="rId312"/>
    <p:sldId id="1612" r:id="rId313"/>
    <p:sldId id="1613" r:id="rId314"/>
    <p:sldId id="1614" r:id="rId315"/>
    <p:sldId id="1615" r:id="rId316"/>
    <p:sldId id="1616" r:id="rId317"/>
    <p:sldId id="1617" r:id="rId318"/>
    <p:sldId id="1618" r:id="rId319"/>
    <p:sldId id="1620" r:id="rId320"/>
    <p:sldId id="1621" r:id="rId321"/>
    <p:sldId id="1622" r:id="rId322"/>
    <p:sldId id="1623" r:id="rId323"/>
    <p:sldId id="1624" r:id="rId324"/>
    <p:sldId id="1625" r:id="rId325"/>
    <p:sldId id="1626" r:id="rId326"/>
    <p:sldId id="1627" r:id="rId327"/>
    <p:sldId id="1648" r:id="rId328"/>
    <p:sldId id="1628" r:id="rId329"/>
    <p:sldId id="1629" r:id="rId330"/>
    <p:sldId id="1631" r:id="rId331"/>
    <p:sldId id="1630" r:id="rId332"/>
    <p:sldId id="1632" r:id="rId333"/>
    <p:sldId id="1633" r:id="rId334"/>
    <p:sldId id="1634" r:id="rId335"/>
    <p:sldId id="1635" r:id="rId336"/>
    <p:sldId id="1636" r:id="rId337"/>
    <p:sldId id="1637" r:id="rId338"/>
    <p:sldId id="1638" r:id="rId339"/>
    <p:sldId id="1639" r:id="rId340"/>
    <p:sldId id="1640" r:id="rId341"/>
    <p:sldId id="1641" r:id="rId342"/>
    <p:sldId id="1642" r:id="rId343"/>
    <p:sldId id="1643" r:id="rId344"/>
    <p:sldId id="1644" r:id="rId345"/>
    <p:sldId id="1645" r:id="rId346"/>
    <p:sldId id="1646" r:id="rId347"/>
    <p:sldId id="1647" r:id="rId348"/>
    <p:sldId id="1649" r:id="rId349"/>
    <p:sldId id="1650" r:id="rId350"/>
    <p:sldId id="1651" r:id="rId351"/>
    <p:sldId id="1653" r:id="rId352"/>
    <p:sldId id="1654" r:id="rId353"/>
    <p:sldId id="1655" r:id="rId354"/>
    <p:sldId id="1656" r:id="rId355"/>
    <p:sldId id="1657" r:id="rId356"/>
    <p:sldId id="1660" r:id="rId357"/>
    <p:sldId id="1652" r:id="rId358"/>
    <p:sldId id="1658" r:id="rId359"/>
    <p:sldId id="1659" r:id="rId360"/>
    <p:sldId id="1661" r:id="rId361"/>
    <p:sldId id="1662" r:id="rId362"/>
    <p:sldId id="1492" r:id="rId363"/>
    <p:sldId id="1495" r:id="rId364"/>
    <p:sldId id="1291" r:id="rId365"/>
    <p:sldId id="1290" r:id="rId36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1019" dt="2025-07-31T17:26:04.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94609" autoAdjust="0"/>
  </p:normalViewPr>
  <p:slideViewPr>
    <p:cSldViewPr>
      <p:cViewPr>
        <p:scale>
          <a:sx n="110" d="100"/>
          <a:sy n="110" d="100"/>
        </p:scale>
        <p:origin x="1380" y="32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95" d="100"/>
          <a:sy n="95"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handoutMaster" Target="handoutMasters/handoutMaster1.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37" Type="http://schemas.openxmlformats.org/officeDocument/2006/relationships/slide" Target="slides/slide333.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261" Type="http://schemas.openxmlformats.org/officeDocument/2006/relationships/slide" Target="slides/slide257.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viewProps" Target="viewProps.xml"/><Relationship Id="rId230" Type="http://schemas.openxmlformats.org/officeDocument/2006/relationships/slide" Target="slides/slide226.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132" Type="http://schemas.openxmlformats.org/officeDocument/2006/relationships/slide" Target="slides/slide128.xml"/><Relationship Id="rId174" Type="http://schemas.openxmlformats.org/officeDocument/2006/relationships/slide" Target="slides/slide170.xml"/><Relationship Id="rId241" Type="http://schemas.openxmlformats.org/officeDocument/2006/relationships/slide" Target="slides/slide237.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350" Type="http://schemas.openxmlformats.org/officeDocument/2006/relationships/slide" Target="slides/slide346.xml"/><Relationship Id="rId371" Type="http://schemas.openxmlformats.org/officeDocument/2006/relationships/theme" Target="theme/theme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slide" Target="slides/slide357.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372" Type="http://schemas.openxmlformats.org/officeDocument/2006/relationships/tableStyles" Target="tableStyles.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373" Type="http://schemas.microsoft.com/office/2016/11/relationships/changesInfo" Target="changesInfos/changesInfo1.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microsoft.com/office/2015/10/relationships/revisionInfo" Target="revisionInfo.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notesMaster" Target="notesMasters/notesMaster1.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presProps" Target="presProps.xml"/><Relationship Id="rId173" Type="http://schemas.openxmlformats.org/officeDocument/2006/relationships/slide" Target="slides/slide169.xml"/><Relationship Id="rId229" Type="http://schemas.openxmlformats.org/officeDocument/2006/relationships/slide" Target="slides/slide225.xml"/><Relationship Id="rId240" Type="http://schemas.openxmlformats.org/officeDocument/2006/relationships/slide" Target="slides/slide236.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251" Type="http://schemas.openxmlformats.org/officeDocument/2006/relationships/slide" Target="slides/slide247.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220" Type="http://schemas.openxmlformats.org/officeDocument/2006/relationships/slide" Target="slides/slide216.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7-31T17:27:35.939" v="22913" actId="6549"/>
      <pc:docMkLst>
        <pc:docMk/>
      </pc:docMkLst>
      <pc:sldChg chg="modSp mod">
        <pc:chgData name="Alfred Asterjadhi" userId="39de57b9-85c0-4fd1-aaac-8ca2b6560ad0" providerId="ADAL" clId="{05D90715-F29C-4B30-B873-3743C7BBC737}" dt="2025-04-11T20:19:05.612" v="7199" actId="6549"/>
        <pc:sldMkLst>
          <pc:docMk/>
          <pc:sldMk cId="0" sldId="256"/>
        </pc:sldMkLst>
      </pc:sldChg>
      <pc:sldChg chg="modSp mod">
        <pc:chgData name="Alfred Asterjadhi" userId="39de57b9-85c0-4fd1-aaac-8ca2b6560ad0" providerId="ADAL" clId="{05D90715-F29C-4B30-B873-3743C7BBC737}" dt="2025-04-24T00:58:48.253" v="7743" actId="20577"/>
        <pc:sldMkLst>
          <pc:docMk/>
          <pc:sldMk cId="0" sldId="257"/>
        </pc:sldMkLst>
      </pc:sldChg>
      <pc:sldChg chg="modSp add mod">
        <pc:chgData name="Alfred Asterjadhi" userId="39de57b9-85c0-4fd1-aaac-8ca2b6560ad0" providerId="ADAL" clId="{05D90715-F29C-4B30-B873-3743C7BBC737}" dt="2025-04-24T15:54:33.183" v="8247"/>
        <pc:sldMkLst>
          <pc:docMk/>
          <pc:sldMk cId="2156981690" sldId="710"/>
        </pc:sldMkLst>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7-27T16:06:26.870" v="17823"/>
        <pc:sldMkLst>
          <pc:docMk/>
          <pc:sldMk cId="2044502975" sldId="1290"/>
        </pc:sldMkLst>
        <pc:spChg chg="mod">
          <ac:chgData name="Alfred Asterjadhi" userId="39de57b9-85c0-4fd1-aaac-8ca2b6560ad0" providerId="ADAL" clId="{05D90715-F29C-4B30-B873-3743C7BBC737}" dt="2025-07-09T21:56:36.670" v="15894" actId="313"/>
          <ac:spMkLst>
            <pc:docMk/>
            <pc:sldMk cId="2044502975" sldId="1290"/>
            <ac:spMk id="4" creationId="{70F012D5-0F52-35D4-C6CE-E18EA3E872B3}"/>
          </ac:spMkLst>
        </pc:spChg>
        <pc:spChg chg="mod">
          <ac:chgData name="Alfred Asterjadhi" userId="39de57b9-85c0-4fd1-aaac-8ca2b6560ad0" providerId="ADAL" clId="{05D90715-F29C-4B30-B873-3743C7BBC737}" dt="2025-07-27T16:06:26.870" v="17823"/>
          <ac:spMkLst>
            <pc:docMk/>
            <pc:sldMk cId="2044502975" sldId="1290"/>
            <ac:spMk id="5" creationId="{A2068F95-24AF-13A7-F45E-CF81DD3443B2}"/>
          </ac:spMkLst>
        </pc:spChg>
        <pc:spChg chg="mod">
          <ac:chgData name="Alfred Asterjadhi" userId="39de57b9-85c0-4fd1-aaac-8ca2b6560ad0" providerId="ADAL" clId="{05D90715-F29C-4B30-B873-3743C7BBC737}" dt="2025-07-08T17:26:04.402" v="15431" actId="20577"/>
          <ac:spMkLst>
            <pc:docMk/>
            <pc:sldMk cId="2044502975" sldId="1290"/>
            <ac:spMk id="13" creationId="{C25D95CA-A82A-DD6E-AD7E-6F4B7DF732F5}"/>
          </ac:spMkLst>
        </pc:spChg>
      </pc:sldChg>
      <pc:sldChg chg="modSp mod">
        <pc:chgData name="Alfred Asterjadhi" userId="39de57b9-85c0-4fd1-aaac-8ca2b6560ad0" providerId="ADAL" clId="{05D90715-F29C-4B30-B873-3743C7BBC737}" dt="2025-07-27T16:06:28.557" v="17824"/>
        <pc:sldMkLst>
          <pc:docMk/>
          <pc:sldMk cId="2853620610" sldId="1291"/>
        </pc:sldMkLst>
        <pc:spChg chg="mod">
          <ac:chgData name="Alfred Asterjadhi" userId="39de57b9-85c0-4fd1-aaac-8ca2b6560ad0" providerId="ADAL" clId="{05D90715-F29C-4B30-B873-3743C7BBC737}" dt="2025-07-09T21:56:36.006" v="15893" actId="313"/>
          <ac:spMkLst>
            <pc:docMk/>
            <pc:sldMk cId="2853620610" sldId="1291"/>
            <ac:spMk id="4" creationId="{A33168AB-11EB-92D1-EA0E-4A5B1FE2BEBD}"/>
          </ac:spMkLst>
        </pc:spChg>
        <pc:spChg chg="mod">
          <ac:chgData name="Alfred Asterjadhi" userId="39de57b9-85c0-4fd1-aaac-8ca2b6560ad0" providerId="ADAL" clId="{05D90715-F29C-4B30-B873-3743C7BBC737}" dt="2025-07-27T16:06:28.557" v="17824"/>
          <ac:spMkLst>
            <pc:docMk/>
            <pc:sldMk cId="2853620610" sldId="1291"/>
            <ac:spMk id="5" creationId="{3942E132-199E-37ED-8475-D14BA383D213}"/>
          </ac:spMkLst>
        </pc:spChg>
        <pc:spChg chg="mod">
          <ac:chgData name="Alfred Asterjadhi" userId="39de57b9-85c0-4fd1-aaac-8ca2b6560ad0" providerId="ADAL" clId="{05D90715-F29C-4B30-B873-3743C7BBC737}" dt="2025-07-08T17:26:01.873" v="15430" actId="20577"/>
          <ac:spMkLst>
            <pc:docMk/>
            <pc:sldMk cId="2853620610" sldId="1291"/>
            <ac:spMk id="13" creationId="{4EDBC775-C4A1-4A94-51CF-19616D3D4C6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7-27T16:06:31.274" v="17825"/>
        <pc:sldMkLst>
          <pc:docMk/>
          <pc:sldMk cId="1924229851" sldId="1492"/>
        </pc:sldMkLst>
        <pc:spChg chg="mod">
          <ac:chgData name="Alfred Asterjadhi" userId="39de57b9-85c0-4fd1-aaac-8ca2b6560ad0" providerId="ADAL" clId="{05D90715-F29C-4B30-B873-3743C7BBC737}" dt="2025-07-27T16:06:31.274" v="17825"/>
          <ac:spMkLst>
            <pc:docMk/>
            <pc:sldMk cId="1924229851" sldId="1492"/>
            <ac:spMk id="5" creationId="{3ECA39E6-8477-86E3-4CC1-E2C4EC4A4D14}"/>
          </ac:spMkLst>
        </pc:spChg>
        <pc:spChg chg="mod">
          <ac:chgData name="Alfred Asterjadhi" userId="39de57b9-85c0-4fd1-aaac-8ca2b6560ad0" providerId="ADAL" clId="{05D90715-F29C-4B30-B873-3743C7BBC737}" dt="2025-07-09T21:56:34.664" v="15891" actId="313"/>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ldChg>
      <pc:sldChg chg="modSp add mod">
        <pc:chgData name="Alfred Asterjadhi" userId="39de57b9-85c0-4fd1-aaac-8ca2b6560ad0" providerId="ADAL" clId="{05D90715-F29C-4B30-B873-3743C7BBC737}" dt="2025-07-09T21:56:35.438" v="15892" actId="313"/>
        <pc:sldMkLst>
          <pc:docMk/>
          <pc:sldMk cId="2504104965" sldId="1495"/>
        </pc:sldMkLst>
        <pc:spChg chg="mod">
          <ac:chgData name="Alfred Asterjadhi" userId="39de57b9-85c0-4fd1-aaac-8ca2b6560ad0" providerId="ADAL" clId="{05D90715-F29C-4B30-B873-3743C7BBC737}" dt="2025-07-09T21:56:35.438" v="15892" actId="313"/>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ldChg>
      <pc:sldChg chg="modSp add mod">
        <pc:chgData name="Alfred Asterjadhi" userId="39de57b9-85c0-4fd1-aaac-8ca2b6560ad0" providerId="ADAL" clId="{05D90715-F29C-4B30-B873-3743C7BBC737}" dt="2025-04-24T15:41:44.524" v="7849" actId="6549"/>
        <pc:sldMkLst>
          <pc:docMk/>
          <pc:sldMk cId="668182049" sldId="1497"/>
        </pc:sldMkLst>
      </pc:sldChg>
      <pc:sldChg chg="addSp modSp add mod">
        <pc:chgData name="Alfred Asterjadhi" userId="39de57b9-85c0-4fd1-aaac-8ca2b6560ad0" providerId="ADAL" clId="{05D90715-F29C-4B30-B873-3743C7BBC737}" dt="2025-04-24T15:45:22.857" v="7969" actId="6549"/>
        <pc:sldMkLst>
          <pc:docMk/>
          <pc:sldMk cId="743327340" sldId="1498"/>
        </pc:sldMkLst>
      </pc:sldChg>
      <pc:sldChg chg="modSp add mod">
        <pc:chgData name="Alfred Asterjadhi" userId="39de57b9-85c0-4fd1-aaac-8ca2b6560ad0" providerId="ADAL" clId="{05D90715-F29C-4B30-B873-3743C7BBC737}" dt="2025-04-24T15:47:37.928" v="8092" actId="20577"/>
        <pc:sldMkLst>
          <pc:docMk/>
          <pc:sldMk cId="477479402" sldId="1499"/>
        </pc:sldMkLst>
      </pc:sldChg>
      <pc:sldChg chg="modSp add mod">
        <pc:chgData name="Alfred Asterjadhi" userId="39de57b9-85c0-4fd1-aaac-8ca2b6560ad0" providerId="ADAL" clId="{05D90715-F29C-4B30-B873-3743C7BBC737}" dt="2025-04-24T15:55:41.828" v="8300" actId="6549"/>
        <pc:sldMkLst>
          <pc:docMk/>
          <pc:sldMk cId="231626497" sldId="1500"/>
        </pc:sldMkLst>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7-10T15:08:00.631" v="15987"/>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7-10T15:08:00.631" v="15987"/>
          <ac:spMkLst>
            <pc:docMk/>
            <pc:sldMk cId="143339190" sldId="1558"/>
            <ac:spMk id="3" creationId="{5022AEA6-30D9-729F-2922-78F0999443A5}"/>
          </ac:spMkLst>
        </pc:spChg>
        <pc:spChg chg="mod">
          <ac:chgData name="Alfred Asterjadhi" userId="39de57b9-85c0-4fd1-aaac-8ca2b6560ad0" providerId="ADAL" clId="{05D90715-F29C-4B30-B873-3743C7BBC737}" dt="2025-07-09T21:55:24.817" v="15859"/>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27T16:07:40.481" v="17863"/>
        <pc:sldMkLst>
          <pc:docMk/>
          <pc:sldMk cId="4157084364" sldId="1560"/>
        </pc:sldMkLst>
        <pc:spChg chg="mod">
          <ac:chgData name="Alfred Asterjadhi" userId="39de57b9-85c0-4fd1-aaac-8ca2b6560ad0" providerId="ADAL" clId="{05D90715-F29C-4B30-B873-3743C7BBC737}" dt="2025-07-09T21:55:27.126" v="15860"/>
          <ac:spMkLst>
            <pc:docMk/>
            <pc:sldMk cId="4157084364" sldId="1560"/>
            <ac:spMk id="4" creationId="{F5542C88-975F-BBD0-93FF-488D8C7E93BA}"/>
          </ac:spMkLst>
        </pc:spChg>
        <pc:spChg chg="mod">
          <ac:chgData name="Alfred Asterjadhi" userId="39de57b9-85c0-4fd1-aaac-8ca2b6560ad0" providerId="ADAL" clId="{05D90715-F29C-4B30-B873-3743C7BBC737}" dt="2025-07-27T16:07:40.481" v="17863"/>
          <ac:spMkLst>
            <pc:docMk/>
            <pc:sldMk cId="4157084364" sldId="1560"/>
            <ac:spMk id="5" creationId="{BB11DAF9-5570-6321-EF3F-98152E92F4CE}"/>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27T16:07:39.234" v="17862"/>
        <pc:sldMkLst>
          <pc:docMk/>
          <pc:sldMk cId="1163112551" sldId="1561"/>
        </pc:sldMkLst>
        <pc:spChg chg="mod">
          <ac:chgData name="Alfred Asterjadhi" userId="39de57b9-85c0-4fd1-aaac-8ca2b6560ad0" providerId="ADAL" clId="{05D90715-F29C-4B30-B873-3743C7BBC737}" dt="2025-07-09T21:55:28.750" v="15861"/>
          <ac:spMkLst>
            <pc:docMk/>
            <pc:sldMk cId="1163112551" sldId="1561"/>
            <ac:spMk id="4" creationId="{7B361DE5-3100-0C30-0021-CE76999AB335}"/>
          </ac:spMkLst>
        </pc:spChg>
        <pc:spChg chg="mod">
          <ac:chgData name="Alfred Asterjadhi" userId="39de57b9-85c0-4fd1-aaac-8ca2b6560ad0" providerId="ADAL" clId="{05D90715-F29C-4B30-B873-3743C7BBC737}" dt="2025-07-27T16:07:39.234" v="17862"/>
          <ac:spMkLst>
            <pc:docMk/>
            <pc:sldMk cId="1163112551" sldId="1561"/>
            <ac:spMk id="5" creationId="{1F25792F-6F30-E2EF-B492-E2A646795AEE}"/>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10T15:08:07.242" v="15988" actId="400"/>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27T16:07:37.705" v="17861"/>
        <pc:sldMkLst>
          <pc:docMk/>
          <pc:sldMk cId="1642713380" sldId="1562"/>
        </pc:sldMkLst>
        <pc:spChg chg="mod">
          <ac:chgData name="Alfred Asterjadhi" userId="39de57b9-85c0-4fd1-aaac-8ca2b6560ad0" providerId="ADAL" clId="{05D90715-F29C-4B30-B873-3743C7BBC737}" dt="2025-07-09T21:55:30.535" v="15862"/>
          <ac:spMkLst>
            <pc:docMk/>
            <pc:sldMk cId="1642713380" sldId="1562"/>
            <ac:spMk id="4" creationId="{FD3AA080-E94C-93EE-4A1A-203BBDF008E8}"/>
          </ac:spMkLst>
        </pc:spChg>
        <pc:spChg chg="mod">
          <ac:chgData name="Alfred Asterjadhi" userId="39de57b9-85c0-4fd1-aaac-8ca2b6560ad0" providerId="ADAL" clId="{05D90715-F29C-4B30-B873-3743C7BBC737}" dt="2025-07-27T16:07:37.705" v="17861"/>
          <ac:spMkLst>
            <pc:docMk/>
            <pc:sldMk cId="1642713380" sldId="1562"/>
            <ac:spMk id="5" creationId="{A5121E3E-C1A1-9E75-40C8-5D63EB045DD7}"/>
          </ac:spMkLst>
        </pc:spChg>
        <pc:spChg chg="mod">
          <ac:chgData name="Alfred Asterjadhi" userId="39de57b9-85c0-4fd1-aaac-8ca2b6560ad0" providerId="ADAL" clId="{05D90715-F29C-4B30-B873-3743C7BBC737}" dt="2025-07-10T15:08:57.440" v="16006"/>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27T16:07:36.412" v="17860"/>
        <pc:sldMkLst>
          <pc:docMk/>
          <pc:sldMk cId="361435733" sldId="1563"/>
        </pc:sldMkLst>
        <pc:spChg chg="mod">
          <ac:chgData name="Alfred Asterjadhi" userId="39de57b9-85c0-4fd1-aaac-8ca2b6560ad0" providerId="ADAL" clId="{05D90715-F29C-4B30-B873-3743C7BBC737}" dt="2025-07-09T21:55:32.751" v="15863"/>
          <ac:spMkLst>
            <pc:docMk/>
            <pc:sldMk cId="361435733" sldId="1563"/>
            <ac:spMk id="4" creationId="{CF2A73FC-1614-0B56-32A8-E1E2BDCF922A}"/>
          </ac:spMkLst>
        </pc:spChg>
        <pc:spChg chg="mod">
          <ac:chgData name="Alfred Asterjadhi" userId="39de57b9-85c0-4fd1-aaac-8ca2b6560ad0" providerId="ADAL" clId="{05D90715-F29C-4B30-B873-3743C7BBC737}" dt="2025-07-27T16:07:36.412" v="17860"/>
          <ac:spMkLst>
            <pc:docMk/>
            <pc:sldMk cId="361435733" sldId="1563"/>
            <ac:spMk id="5" creationId="{1F18FF51-4C96-E8A9-6935-6206BC7EB9F8}"/>
          </ac:spMkLst>
        </pc:spChg>
        <pc:spChg chg="mod">
          <ac:chgData name="Alfred Asterjadhi" userId="39de57b9-85c0-4fd1-aaac-8ca2b6560ad0" providerId="ADAL" clId="{05D90715-F29C-4B30-B873-3743C7BBC737}" dt="2025-07-10T15:09:44.658" v="16025"/>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27T16:07:34.956" v="17859"/>
        <pc:sldMkLst>
          <pc:docMk/>
          <pc:sldMk cId="947473125" sldId="1564"/>
        </pc:sldMkLst>
        <pc:spChg chg="mod">
          <ac:chgData name="Alfred Asterjadhi" userId="39de57b9-85c0-4fd1-aaac-8ca2b6560ad0" providerId="ADAL" clId="{05D90715-F29C-4B30-B873-3743C7BBC737}" dt="2025-07-09T21:55:34.695" v="15864"/>
          <ac:spMkLst>
            <pc:docMk/>
            <pc:sldMk cId="947473125" sldId="1564"/>
            <ac:spMk id="4" creationId="{AE9CD4A6-A8BB-A5F6-0F47-012E6983DED3}"/>
          </ac:spMkLst>
        </pc:spChg>
        <pc:spChg chg="mod">
          <ac:chgData name="Alfred Asterjadhi" userId="39de57b9-85c0-4fd1-aaac-8ca2b6560ad0" providerId="ADAL" clId="{05D90715-F29C-4B30-B873-3743C7BBC737}" dt="2025-07-27T16:07:34.956" v="17859"/>
          <ac:spMkLst>
            <pc:docMk/>
            <pc:sldMk cId="947473125" sldId="1564"/>
            <ac:spMk id="5" creationId="{B70C85F8-4B85-96E4-BCE8-811ADE8EECC7}"/>
          </ac:spMkLst>
        </pc:spChg>
        <pc:spChg chg="mod">
          <ac:chgData name="Alfred Asterjadhi" userId="39de57b9-85c0-4fd1-aaac-8ca2b6560ad0" providerId="ADAL" clId="{05D90715-F29C-4B30-B873-3743C7BBC737}" dt="2025-07-10T15:10:29.416" v="1604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27T16:07:33.275" v="17858"/>
        <pc:sldMkLst>
          <pc:docMk/>
          <pc:sldMk cId="2490009345" sldId="1565"/>
        </pc:sldMkLst>
        <pc:spChg chg="mod">
          <ac:chgData name="Alfred Asterjadhi" userId="39de57b9-85c0-4fd1-aaac-8ca2b6560ad0" providerId="ADAL" clId="{05D90715-F29C-4B30-B873-3743C7BBC737}" dt="2025-07-09T21:55:39.414" v="15865"/>
          <ac:spMkLst>
            <pc:docMk/>
            <pc:sldMk cId="2490009345" sldId="1565"/>
            <ac:spMk id="4" creationId="{554B9C5A-40DF-E4F3-9DDC-F58EFF507ADB}"/>
          </ac:spMkLst>
        </pc:spChg>
        <pc:spChg chg="mod">
          <ac:chgData name="Alfred Asterjadhi" userId="39de57b9-85c0-4fd1-aaac-8ca2b6560ad0" providerId="ADAL" clId="{05D90715-F29C-4B30-B873-3743C7BBC737}" dt="2025-07-27T16:07:33.275" v="17858"/>
          <ac:spMkLst>
            <pc:docMk/>
            <pc:sldMk cId="2490009345" sldId="1565"/>
            <ac:spMk id="5" creationId="{844EC400-B521-E354-2564-5DB427811652}"/>
          </ac:spMkLst>
        </pc:spChg>
        <pc:spChg chg="mod">
          <ac:chgData name="Alfred Asterjadhi" userId="39de57b9-85c0-4fd1-aaac-8ca2b6560ad0" providerId="ADAL" clId="{05D90715-F29C-4B30-B873-3743C7BBC737}" dt="2025-07-10T15:11:12.622" v="16069"/>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10T15:12:15.434" v="16097"/>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7-10T15:12:15.434" v="16097"/>
          <ac:spMkLst>
            <pc:docMk/>
            <pc:sldMk cId="1309713794" sldId="1568"/>
            <ac:spMk id="3" creationId="{B02B1BE4-95C7-314C-BA26-89DA35A999AF}"/>
          </ac:spMkLst>
        </pc:spChg>
        <pc:spChg chg="mod">
          <ac:chgData name="Alfred Asterjadhi" userId="39de57b9-85c0-4fd1-aaac-8ca2b6560ad0" providerId="ADAL" clId="{05D90715-F29C-4B30-B873-3743C7BBC737}" dt="2025-07-09T21:55:40.820" v="15866"/>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7-09T21:55:19.805" v="15858" actId="20577"/>
        <pc:sldMkLst>
          <pc:docMk/>
          <pc:sldMk cId="1888893812" sldId="1569"/>
        </pc:sldMkLst>
        <pc:spChg chg="mod">
          <ac:chgData name="Alfred Asterjadhi" userId="39de57b9-85c0-4fd1-aaac-8ca2b6560ad0" providerId="ADAL" clId="{05D90715-F29C-4B30-B873-3743C7BBC737}" dt="2025-07-09T21:55:19.805" v="15858"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7-10T15:13:07.953" v="16131"/>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7-10T15:13:07.953" v="16131"/>
          <ac:spMkLst>
            <pc:docMk/>
            <pc:sldMk cId="774060272" sldId="1570"/>
            <ac:spMk id="3" creationId="{F41EF383-CDD2-C2B1-480D-420A8532056E}"/>
          </ac:spMkLst>
        </pc:spChg>
        <pc:spChg chg="mod">
          <ac:chgData name="Alfred Asterjadhi" userId="39de57b9-85c0-4fd1-aaac-8ca2b6560ad0" providerId="ADAL" clId="{05D90715-F29C-4B30-B873-3743C7BBC737}" dt="2025-07-09T21:55:42.271" v="15867"/>
          <ac:spMkLst>
            <pc:docMk/>
            <pc:sldMk cId="774060272" sldId="1570"/>
            <ac:spMk id="6" creationId="{34227F88-4B3C-59C5-F2E1-797D081FA7DA}"/>
          </ac:spMkLst>
        </pc:spChg>
      </pc:sldChg>
      <pc:sldChg chg="modSp add mod">
        <pc:chgData name="Alfred Asterjadhi" userId="39de57b9-85c0-4fd1-aaac-8ca2b6560ad0" providerId="ADAL" clId="{05D90715-F29C-4B30-B873-3743C7BBC737}" dt="2025-07-27T16:07:30.149" v="17857"/>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7-27T16:07:30.149" v="17857"/>
          <ac:spMkLst>
            <pc:docMk/>
            <pc:sldMk cId="2954918416" sldId="1571"/>
            <ac:spMk id="5" creationId="{71BD1EFC-0342-F274-C47B-3412035E7928}"/>
          </ac:spMkLst>
        </pc:spChg>
        <pc:spChg chg="mod">
          <ac:chgData name="Alfred Asterjadhi" userId="39de57b9-85c0-4fd1-aaac-8ca2b6560ad0" providerId="ADAL" clId="{05D90715-F29C-4B30-B873-3743C7BBC737}" dt="2025-07-09T21:56:05.726" v="15869" actId="313"/>
          <ac:spMkLst>
            <pc:docMk/>
            <pc:sldMk cId="2954918416" sldId="1571"/>
            <ac:spMk id="6" creationId="{581F10C8-B1AF-C047-D0E6-93F0159742B7}"/>
          </ac:spMkLst>
        </pc:spChg>
        <pc:spChg chg="mod">
          <ac:chgData name="Alfred Asterjadhi" userId="39de57b9-85c0-4fd1-aaac-8ca2b6560ad0" providerId="ADAL" clId="{05D90715-F29C-4B30-B873-3743C7BBC737}" dt="2025-07-10T15:14:59.402" v="16193"/>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10T15:14:02.718" v="16163"/>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7-10T15:14:02.718" v="16163"/>
          <ac:spMkLst>
            <pc:docMk/>
            <pc:sldMk cId="1852963487" sldId="1572"/>
            <ac:spMk id="3" creationId="{A3ED084B-8ACE-4DAA-A353-2E5BAFA14653}"/>
          </ac:spMkLst>
        </pc:spChg>
        <pc:spChg chg="mod">
          <ac:chgData name="Alfred Asterjadhi" userId="39de57b9-85c0-4fd1-aaac-8ca2b6560ad0" providerId="ADAL" clId="{05D90715-F29C-4B30-B873-3743C7BBC737}" dt="2025-07-09T21:56:04.303" v="15868" actId="313"/>
          <ac:spMkLst>
            <pc:docMk/>
            <pc:sldMk cId="1852963487" sldId="1572"/>
            <ac:spMk id="6" creationId="{DE6FFE8A-1D87-B131-E7CA-75553EB2FBE9}"/>
          </ac:spMkLst>
        </pc:spChg>
      </pc:sldChg>
      <pc:sldChg chg="modSp add mod">
        <pc:chgData name="Alfred Asterjadhi" userId="39de57b9-85c0-4fd1-aaac-8ca2b6560ad0" providerId="ADAL" clId="{05D90715-F29C-4B30-B873-3743C7BBC737}" dt="2025-07-27T16:07:28.440" v="17856"/>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10T15:15:49.973" v="16232"/>
          <ac:spMkLst>
            <pc:docMk/>
            <pc:sldMk cId="580609384" sldId="1573"/>
            <ac:spMk id="3" creationId="{13FE478E-650D-88EF-F32C-C66050FD1961}"/>
          </ac:spMkLst>
        </pc:spChg>
        <pc:spChg chg="mod">
          <ac:chgData name="Alfred Asterjadhi" userId="39de57b9-85c0-4fd1-aaac-8ca2b6560ad0" providerId="ADAL" clId="{05D90715-F29C-4B30-B873-3743C7BBC737}" dt="2025-07-27T16:07:28.440" v="17856"/>
          <ac:spMkLst>
            <pc:docMk/>
            <pc:sldMk cId="580609384" sldId="1573"/>
            <ac:spMk id="5" creationId="{13CEA2B5-3E91-3C41-92C4-6B91114B8F90}"/>
          </ac:spMkLst>
        </pc:spChg>
        <pc:spChg chg="mod">
          <ac:chgData name="Alfred Asterjadhi" userId="39de57b9-85c0-4fd1-aaac-8ca2b6560ad0" providerId="ADAL" clId="{05D90715-F29C-4B30-B873-3743C7BBC737}" dt="2025-07-09T21:56:08.990" v="15870" actId="313"/>
          <ac:spMkLst>
            <pc:docMk/>
            <pc:sldMk cId="580609384" sldId="1573"/>
            <ac:spMk id="6" creationId="{BB2A6B47-3112-BAAD-4A68-6172E9C2133E}"/>
          </ac:spMkLst>
        </pc:spChg>
      </pc:sldChg>
      <pc:sldChg chg="modSp add mod">
        <pc:chgData name="Alfred Asterjadhi" userId="39de57b9-85c0-4fd1-aaac-8ca2b6560ad0" providerId="ADAL" clId="{05D90715-F29C-4B30-B873-3743C7BBC737}" dt="2025-07-27T16:07:27.231" v="17855"/>
        <pc:sldMkLst>
          <pc:docMk/>
          <pc:sldMk cId="1982189198" sldId="1574"/>
        </pc:sldMkLst>
        <pc:spChg chg="mod">
          <ac:chgData name="Alfred Asterjadhi" userId="39de57b9-85c0-4fd1-aaac-8ca2b6560ad0" providerId="ADAL" clId="{05D90715-F29C-4B30-B873-3743C7BBC737}" dt="2025-07-09T21:56:12.817" v="15871" actId="313"/>
          <ac:spMkLst>
            <pc:docMk/>
            <pc:sldMk cId="1982189198" sldId="1574"/>
            <ac:spMk id="4" creationId="{0473E08A-5A04-064B-E8B5-3744CD9453DD}"/>
          </ac:spMkLst>
        </pc:spChg>
        <pc:spChg chg="mod">
          <ac:chgData name="Alfred Asterjadhi" userId="39de57b9-85c0-4fd1-aaac-8ca2b6560ad0" providerId="ADAL" clId="{05D90715-F29C-4B30-B873-3743C7BBC737}" dt="2025-07-27T16:07:27.231" v="17855"/>
          <ac:spMkLst>
            <pc:docMk/>
            <pc:sldMk cId="1982189198" sldId="1574"/>
            <ac:spMk id="5" creationId="{8F68BCA2-555C-3267-A092-D79129C59D18}"/>
          </ac:spMkLst>
        </pc:spChg>
        <pc:spChg chg="mod">
          <ac:chgData name="Alfred Asterjadhi" userId="39de57b9-85c0-4fd1-aaac-8ca2b6560ad0" providerId="ADAL" clId="{05D90715-F29C-4B30-B873-3743C7BBC737}" dt="2025-07-10T15:16:45.046" v="16259"/>
          <ac:spMkLst>
            <pc:docMk/>
            <pc:sldMk cId="1982189198" sldId="1574"/>
            <ac:spMk id="8" creationId="{CB0BC47B-37CF-236C-BED4-23EDFC45AAA0}"/>
          </ac:spMkLst>
        </pc:spChg>
        <pc:spChg chg="mod">
          <ac:chgData name="Alfred Asterjadhi" userId="39de57b9-85c0-4fd1-aaac-8ca2b6560ad0" providerId="ADAL" clId="{05D90715-F29C-4B30-B873-3743C7BBC737}" dt="2025-07-10T15:16:01.479" v="16237"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27T16:07:26.082" v="17854"/>
        <pc:sldMkLst>
          <pc:docMk/>
          <pc:sldMk cId="3596882214" sldId="1575"/>
        </pc:sldMkLst>
        <pc:spChg chg="mod">
          <ac:chgData name="Alfred Asterjadhi" userId="39de57b9-85c0-4fd1-aaac-8ca2b6560ad0" providerId="ADAL" clId="{05D90715-F29C-4B30-B873-3743C7BBC737}" dt="2025-07-09T21:56:14.190" v="15872" actId="313"/>
          <ac:spMkLst>
            <pc:docMk/>
            <pc:sldMk cId="3596882214" sldId="1575"/>
            <ac:spMk id="4" creationId="{E85A5FAC-F4E2-9E66-CA46-6F5922BE0E64}"/>
          </ac:spMkLst>
        </pc:spChg>
        <pc:spChg chg="mod">
          <ac:chgData name="Alfred Asterjadhi" userId="39de57b9-85c0-4fd1-aaac-8ca2b6560ad0" providerId="ADAL" clId="{05D90715-F29C-4B30-B873-3743C7BBC737}" dt="2025-07-27T16:07:26.082" v="17854"/>
          <ac:spMkLst>
            <pc:docMk/>
            <pc:sldMk cId="3596882214" sldId="1575"/>
            <ac:spMk id="5" creationId="{3F57B438-5897-DAB5-C798-6760F80E7DF0}"/>
          </ac:spMkLst>
        </pc:spChg>
        <pc:spChg chg="mod">
          <ac:chgData name="Alfred Asterjadhi" userId="39de57b9-85c0-4fd1-aaac-8ca2b6560ad0" providerId="ADAL" clId="{05D90715-F29C-4B30-B873-3743C7BBC737}" dt="2025-07-10T15:20:18.333" v="16329"/>
          <ac:spMkLst>
            <pc:docMk/>
            <pc:sldMk cId="3596882214" sldId="1575"/>
            <ac:spMk id="8" creationId="{6C5864B8-EA36-3151-A04C-D7055A033966}"/>
          </ac:spMkLst>
        </pc:spChg>
        <pc:spChg chg="mod">
          <ac:chgData name="Alfred Asterjadhi" userId="39de57b9-85c0-4fd1-aaac-8ca2b6560ad0" providerId="ADAL" clId="{05D90715-F29C-4B30-B873-3743C7BBC737}" dt="2025-07-10T15:16:51.579" v="16264"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27T16:07:24.666" v="17853"/>
        <pc:sldMkLst>
          <pc:docMk/>
          <pc:sldMk cId="1362170746" sldId="1576"/>
        </pc:sldMkLst>
        <pc:spChg chg="mod">
          <ac:chgData name="Alfred Asterjadhi" userId="39de57b9-85c0-4fd1-aaac-8ca2b6560ad0" providerId="ADAL" clId="{05D90715-F29C-4B30-B873-3743C7BBC737}" dt="2025-07-09T21:56:15.181" v="15873" actId="313"/>
          <ac:spMkLst>
            <pc:docMk/>
            <pc:sldMk cId="1362170746" sldId="1576"/>
            <ac:spMk id="4" creationId="{B982FE10-7FE5-2C98-C693-EE784C05ED2D}"/>
          </ac:spMkLst>
        </pc:spChg>
        <pc:spChg chg="mod">
          <ac:chgData name="Alfred Asterjadhi" userId="39de57b9-85c0-4fd1-aaac-8ca2b6560ad0" providerId="ADAL" clId="{05D90715-F29C-4B30-B873-3743C7BBC737}" dt="2025-07-27T16:07:24.666" v="17853"/>
          <ac:spMkLst>
            <pc:docMk/>
            <pc:sldMk cId="1362170746" sldId="1576"/>
            <ac:spMk id="5" creationId="{D04D0234-3357-176D-32E7-4005E87F41D4}"/>
          </ac:spMkLst>
        </pc:spChg>
        <pc:spChg chg="mod">
          <ac:chgData name="Alfred Asterjadhi" userId="39de57b9-85c0-4fd1-aaac-8ca2b6560ad0" providerId="ADAL" clId="{05D90715-F29C-4B30-B873-3743C7BBC737}" dt="2025-07-10T15:23:13.567" v="16365"/>
          <ac:spMkLst>
            <pc:docMk/>
            <pc:sldMk cId="1362170746" sldId="1576"/>
            <ac:spMk id="8" creationId="{82572282-3867-9C43-BB42-EE49DA84C592}"/>
          </ac:spMkLst>
        </pc:spChg>
        <pc:spChg chg="mod">
          <ac:chgData name="Alfred Asterjadhi" userId="39de57b9-85c0-4fd1-aaac-8ca2b6560ad0" providerId="ADAL" clId="{05D90715-F29C-4B30-B873-3743C7BBC737}" dt="2025-07-10T15:20:26.417" v="16334"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27T16:07:23.461" v="17852"/>
        <pc:sldMkLst>
          <pc:docMk/>
          <pc:sldMk cId="536281672" sldId="1577"/>
        </pc:sldMkLst>
        <pc:spChg chg="mod">
          <ac:chgData name="Alfred Asterjadhi" userId="39de57b9-85c0-4fd1-aaac-8ca2b6560ad0" providerId="ADAL" clId="{05D90715-F29C-4B30-B873-3743C7BBC737}" dt="2025-07-09T21:56:15.981" v="15874" actId="313"/>
          <ac:spMkLst>
            <pc:docMk/>
            <pc:sldMk cId="536281672" sldId="1577"/>
            <ac:spMk id="4" creationId="{77720BD0-3BBE-55B8-1ABD-97A4FB99548B}"/>
          </ac:spMkLst>
        </pc:spChg>
        <pc:spChg chg="mod">
          <ac:chgData name="Alfred Asterjadhi" userId="39de57b9-85c0-4fd1-aaac-8ca2b6560ad0" providerId="ADAL" clId="{05D90715-F29C-4B30-B873-3743C7BBC737}" dt="2025-07-27T16:07:23.461" v="17852"/>
          <ac:spMkLst>
            <pc:docMk/>
            <pc:sldMk cId="536281672" sldId="1577"/>
            <ac:spMk id="5" creationId="{C17CBC6D-DC9A-DA3D-9F34-58CF426047A9}"/>
          </ac:spMkLst>
        </pc:spChg>
        <pc:spChg chg="mod">
          <ac:chgData name="Alfred Asterjadhi" userId="39de57b9-85c0-4fd1-aaac-8ca2b6560ad0" providerId="ADAL" clId="{05D90715-F29C-4B30-B873-3743C7BBC737}" dt="2025-07-10T15:24:01.055" v="16388"/>
          <ac:spMkLst>
            <pc:docMk/>
            <pc:sldMk cId="536281672" sldId="1577"/>
            <ac:spMk id="8" creationId="{25706374-CDE2-04D2-D74C-404515F5C196}"/>
          </ac:spMkLst>
        </pc:spChg>
        <pc:spChg chg="mod">
          <ac:chgData name="Alfred Asterjadhi" userId="39de57b9-85c0-4fd1-aaac-8ca2b6560ad0" providerId="ADAL" clId="{05D90715-F29C-4B30-B873-3743C7BBC737}" dt="2025-07-10T15:23:42.361" v="16382"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27T16:07:22.155" v="17851"/>
        <pc:sldMkLst>
          <pc:docMk/>
          <pc:sldMk cId="2596229127" sldId="1578"/>
        </pc:sldMkLst>
        <pc:spChg chg="mod">
          <ac:chgData name="Alfred Asterjadhi" userId="39de57b9-85c0-4fd1-aaac-8ca2b6560ad0" providerId="ADAL" clId="{05D90715-F29C-4B30-B873-3743C7BBC737}" dt="2025-07-09T21:56:16.557" v="15875" actId="313"/>
          <ac:spMkLst>
            <pc:docMk/>
            <pc:sldMk cId="2596229127" sldId="1578"/>
            <ac:spMk id="4" creationId="{B792DF3F-A7A9-1595-C090-D523C3BA02A6}"/>
          </ac:spMkLst>
        </pc:spChg>
        <pc:spChg chg="mod">
          <ac:chgData name="Alfred Asterjadhi" userId="39de57b9-85c0-4fd1-aaac-8ca2b6560ad0" providerId="ADAL" clId="{05D90715-F29C-4B30-B873-3743C7BBC737}" dt="2025-07-27T16:07:22.155" v="17851"/>
          <ac:spMkLst>
            <pc:docMk/>
            <pc:sldMk cId="2596229127" sldId="1578"/>
            <ac:spMk id="5" creationId="{1730EEC4-CF27-9544-6E10-CFF38C2B5CEC}"/>
          </ac:spMkLst>
        </pc:spChg>
        <pc:spChg chg="mod">
          <ac:chgData name="Alfred Asterjadhi" userId="39de57b9-85c0-4fd1-aaac-8ca2b6560ad0" providerId="ADAL" clId="{05D90715-F29C-4B30-B873-3743C7BBC737}" dt="2025-07-10T15:24:39.137" v="16414"/>
          <ac:spMkLst>
            <pc:docMk/>
            <pc:sldMk cId="2596229127" sldId="1578"/>
            <ac:spMk id="8" creationId="{BFABADE4-3228-2587-1CA8-FA2B8C8EB689}"/>
          </ac:spMkLst>
        </pc:spChg>
        <pc:spChg chg="mod">
          <ac:chgData name="Alfred Asterjadhi" userId="39de57b9-85c0-4fd1-aaac-8ca2b6560ad0" providerId="ADAL" clId="{05D90715-F29C-4B30-B873-3743C7BBC737}" dt="2025-07-10T15:24:08.685" v="16393"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27T16:07:20.777" v="17850"/>
        <pc:sldMkLst>
          <pc:docMk/>
          <pc:sldMk cId="3519468814" sldId="1579"/>
        </pc:sldMkLst>
        <pc:spChg chg="mod">
          <ac:chgData name="Alfred Asterjadhi" userId="39de57b9-85c0-4fd1-aaac-8ca2b6560ad0" providerId="ADAL" clId="{05D90715-F29C-4B30-B873-3743C7BBC737}" dt="2025-07-09T21:56:17.135" v="15876" actId="313"/>
          <ac:spMkLst>
            <pc:docMk/>
            <pc:sldMk cId="3519468814" sldId="1579"/>
            <ac:spMk id="4" creationId="{795F7B9D-34B2-B120-B433-0E48B33F9E09}"/>
          </ac:spMkLst>
        </pc:spChg>
        <pc:spChg chg="mod">
          <ac:chgData name="Alfred Asterjadhi" userId="39de57b9-85c0-4fd1-aaac-8ca2b6560ad0" providerId="ADAL" clId="{05D90715-F29C-4B30-B873-3743C7BBC737}" dt="2025-07-27T16:07:20.777" v="17850"/>
          <ac:spMkLst>
            <pc:docMk/>
            <pc:sldMk cId="3519468814" sldId="1579"/>
            <ac:spMk id="5" creationId="{8C4306DE-C8D2-4AC9-AD79-76B4253668A8}"/>
          </ac:spMkLst>
        </pc:spChg>
        <pc:spChg chg="mod">
          <ac:chgData name="Alfred Asterjadhi" userId="39de57b9-85c0-4fd1-aaac-8ca2b6560ad0" providerId="ADAL" clId="{05D90715-F29C-4B30-B873-3743C7BBC737}" dt="2025-07-10T15:25:57.150" v="16454"/>
          <ac:spMkLst>
            <pc:docMk/>
            <pc:sldMk cId="3519468814" sldId="1579"/>
            <ac:spMk id="8" creationId="{7C52DA94-EB3A-41B4-2D4D-A421FAF6BE93}"/>
          </ac:spMkLst>
        </pc:spChg>
        <pc:spChg chg="mod">
          <ac:chgData name="Alfred Asterjadhi" userId="39de57b9-85c0-4fd1-aaac-8ca2b6560ad0" providerId="ADAL" clId="{05D90715-F29C-4B30-B873-3743C7BBC737}" dt="2025-07-10T15:24:45.029" v="1641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27T16:07:19.189" v="17849"/>
        <pc:sldMkLst>
          <pc:docMk/>
          <pc:sldMk cId="1359119567" sldId="1580"/>
        </pc:sldMkLst>
        <pc:spChg chg="mod">
          <ac:chgData name="Alfred Asterjadhi" userId="39de57b9-85c0-4fd1-aaac-8ca2b6560ad0" providerId="ADAL" clId="{05D90715-F29C-4B30-B873-3743C7BBC737}" dt="2025-07-09T21:56:17.686" v="15877" actId="313"/>
          <ac:spMkLst>
            <pc:docMk/>
            <pc:sldMk cId="1359119567" sldId="1580"/>
            <ac:spMk id="4" creationId="{8EB9D088-B980-83B0-B758-A1C2DCAECAB4}"/>
          </ac:spMkLst>
        </pc:spChg>
        <pc:spChg chg="mod">
          <ac:chgData name="Alfred Asterjadhi" userId="39de57b9-85c0-4fd1-aaac-8ca2b6560ad0" providerId="ADAL" clId="{05D90715-F29C-4B30-B873-3743C7BBC737}" dt="2025-07-27T16:07:19.189" v="17849"/>
          <ac:spMkLst>
            <pc:docMk/>
            <pc:sldMk cId="1359119567" sldId="1580"/>
            <ac:spMk id="5" creationId="{BD60C1FD-95E2-4803-2CD3-A2933F271E29}"/>
          </ac:spMkLst>
        </pc:spChg>
        <pc:spChg chg="mod">
          <ac:chgData name="Alfred Asterjadhi" userId="39de57b9-85c0-4fd1-aaac-8ca2b6560ad0" providerId="ADAL" clId="{05D90715-F29C-4B30-B873-3743C7BBC737}" dt="2025-07-10T15:26:38.770" v="16485"/>
          <ac:spMkLst>
            <pc:docMk/>
            <pc:sldMk cId="1359119567" sldId="1580"/>
            <ac:spMk id="8" creationId="{6F9E5AC7-CBF8-9625-9B08-1711423F0316}"/>
          </ac:spMkLst>
        </pc:spChg>
        <pc:spChg chg="mod">
          <ac:chgData name="Alfred Asterjadhi" userId="39de57b9-85c0-4fd1-aaac-8ca2b6560ad0" providerId="ADAL" clId="{05D90715-F29C-4B30-B873-3743C7BBC737}" dt="2025-07-10T15:26:02.886" v="16459"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27T16:07:17.027" v="17848"/>
        <pc:sldMkLst>
          <pc:docMk/>
          <pc:sldMk cId="1012914616" sldId="1581"/>
        </pc:sldMkLst>
        <pc:spChg chg="mod">
          <ac:chgData name="Alfred Asterjadhi" userId="39de57b9-85c0-4fd1-aaac-8ca2b6560ad0" providerId="ADAL" clId="{05D90715-F29C-4B30-B873-3743C7BBC737}" dt="2025-07-09T21:56:18.314" v="15878" actId="313"/>
          <ac:spMkLst>
            <pc:docMk/>
            <pc:sldMk cId="1012914616" sldId="1581"/>
            <ac:spMk id="4" creationId="{29F427CF-62A6-1135-088C-B84D980EC358}"/>
          </ac:spMkLst>
        </pc:spChg>
        <pc:spChg chg="mod">
          <ac:chgData name="Alfred Asterjadhi" userId="39de57b9-85c0-4fd1-aaac-8ca2b6560ad0" providerId="ADAL" clId="{05D90715-F29C-4B30-B873-3743C7BBC737}" dt="2025-07-27T16:07:17.027" v="17848"/>
          <ac:spMkLst>
            <pc:docMk/>
            <pc:sldMk cId="1012914616" sldId="1581"/>
            <ac:spMk id="5" creationId="{79232C7F-0008-2F6E-A495-839F135FD628}"/>
          </ac:spMkLst>
        </pc:spChg>
        <pc:spChg chg="mod">
          <ac:chgData name="Alfred Asterjadhi" userId="39de57b9-85c0-4fd1-aaac-8ca2b6560ad0" providerId="ADAL" clId="{05D90715-F29C-4B30-B873-3743C7BBC737}" dt="2025-07-10T15:27:16.824" v="16513"/>
          <ac:spMkLst>
            <pc:docMk/>
            <pc:sldMk cId="1012914616" sldId="1581"/>
            <ac:spMk id="8" creationId="{1EE7ABA0-6F2C-ACB5-0602-EB7CE8964549}"/>
          </ac:spMkLst>
        </pc:spChg>
        <pc:spChg chg="mod">
          <ac:chgData name="Alfred Asterjadhi" userId="39de57b9-85c0-4fd1-aaac-8ca2b6560ad0" providerId="ADAL" clId="{05D90715-F29C-4B30-B873-3743C7BBC737}" dt="2025-07-10T15:26:46.038" v="16490"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10T15:27:59.906" v="16553"/>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10T15:27:59.906" v="16553"/>
          <ac:spMkLst>
            <pc:docMk/>
            <pc:sldMk cId="2255905565" sldId="1582"/>
            <ac:spMk id="3" creationId="{8174A556-5620-0D76-3F63-DE74BE37691E}"/>
          </ac:spMkLst>
        </pc:spChg>
        <pc:spChg chg="mod">
          <ac:chgData name="Alfred Asterjadhi" userId="39de57b9-85c0-4fd1-aaac-8ca2b6560ad0" providerId="ADAL" clId="{05D90715-F29C-4B30-B873-3743C7BBC737}" dt="2025-07-09T21:56:21.509" v="15879" actId="313"/>
          <ac:spMkLst>
            <pc:docMk/>
            <pc:sldMk cId="2255905565" sldId="1582"/>
            <ac:spMk id="6" creationId="{2612C585-D53C-2F40-A628-24CF72283E17}"/>
          </ac:spMkLst>
        </pc:spChg>
      </pc:sldChg>
      <pc:sldChg chg="modSp add mod">
        <pc:chgData name="Alfred Asterjadhi" userId="39de57b9-85c0-4fd1-aaac-8ca2b6560ad0" providerId="ADAL" clId="{05D90715-F29C-4B30-B873-3743C7BBC737}" dt="2025-07-10T15:28:53.352" v="16589"/>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10T15:28:53.352" v="16589"/>
          <ac:spMkLst>
            <pc:docMk/>
            <pc:sldMk cId="2976101591" sldId="1583"/>
            <ac:spMk id="3" creationId="{BC7DFEEA-75F8-E6F5-61DD-16256FF2D5BA}"/>
          </ac:spMkLst>
        </pc:spChg>
        <pc:spChg chg="mod">
          <ac:chgData name="Alfred Asterjadhi" userId="39de57b9-85c0-4fd1-aaac-8ca2b6560ad0" providerId="ADAL" clId="{05D90715-F29C-4B30-B873-3743C7BBC737}" dt="2025-07-09T21:56:23.585" v="15880" actId="313"/>
          <ac:spMkLst>
            <pc:docMk/>
            <pc:sldMk cId="2976101591" sldId="1583"/>
            <ac:spMk id="6" creationId="{95CBBE7A-2313-6716-06D0-8CFCDBF4647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27T16:07:14.557" v="17847"/>
        <pc:sldMkLst>
          <pc:docMk/>
          <pc:sldMk cId="3678876146" sldId="1585"/>
        </pc:sldMkLst>
        <pc:spChg chg="mod">
          <ac:chgData name="Alfred Asterjadhi" userId="39de57b9-85c0-4fd1-aaac-8ca2b6560ad0" providerId="ADAL" clId="{05D90715-F29C-4B30-B873-3743C7BBC737}" dt="2025-07-09T21:56:24.334" v="15881" actId="313"/>
          <ac:spMkLst>
            <pc:docMk/>
            <pc:sldMk cId="3678876146" sldId="1585"/>
            <ac:spMk id="4" creationId="{B91513B6-C4ED-8302-6971-8D1D3E4CFFCA}"/>
          </ac:spMkLst>
        </pc:spChg>
        <pc:spChg chg="mod">
          <ac:chgData name="Alfred Asterjadhi" userId="39de57b9-85c0-4fd1-aaac-8ca2b6560ad0" providerId="ADAL" clId="{05D90715-F29C-4B30-B873-3743C7BBC737}" dt="2025-07-27T16:07:14.557" v="17847"/>
          <ac:spMkLst>
            <pc:docMk/>
            <pc:sldMk cId="3678876146" sldId="1585"/>
            <ac:spMk id="5" creationId="{2CDFCFB9-5CAB-8B2D-1931-2E9E4FA8A92B}"/>
          </ac:spMkLst>
        </pc:spChg>
        <pc:spChg chg="mod">
          <ac:chgData name="Alfred Asterjadhi" userId="39de57b9-85c0-4fd1-aaac-8ca2b6560ad0" providerId="ADAL" clId="{05D90715-F29C-4B30-B873-3743C7BBC737}" dt="2025-07-10T15:29:30.285" v="16611"/>
          <ac:spMkLst>
            <pc:docMk/>
            <pc:sldMk cId="3678876146" sldId="1585"/>
            <ac:spMk id="8" creationId="{C8E5325C-81EC-6148-8117-C98CB5FF22F1}"/>
          </ac:spMkLst>
        </pc:spChg>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27T16:07:12.387" v="17846"/>
        <pc:sldMkLst>
          <pc:docMk/>
          <pc:sldMk cId="4092876946" sldId="1587"/>
        </pc:sldMkLst>
        <pc:spChg chg="mod">
          <ac:chgData name="Alfred Asterjadhi" userId="39de57b9-85c0-4fd1-aaac-8ca2b6560ad0" providerId="ADAL" clId="{05D90715-F29C-4B30-B873-3743C7BBC737}" dt="2025-07-09T21:56:25.214" v="15882" actId="313"/>
          <ac:spMkLst>
            <pc:docMk/>
            <pc:sldMk cId="4092876946" sldId="1587"/>
            <ac:spMk id="4" creationId="{155F7956-241C-7F1B-B948-089A58F9EC0D}"/>
          </ac:spMkLst>
        </pc:spChg>
        <pc:spChg chg="mod">
          <ac:chgData name="Alfred Asterjadhi" userId="39de57b9-85c0-4fd1-aaac-8ca2b6560ad0" providerId="ADAL" clId="{05D90715-F29C-4B30-B873-3743C7BBC737}" dt="2025-07-27T16:07:12.387" v="17846"/>
          <ac:spMkLst>
            <pc:docMk/>
            <pc:sldMk cId="4092876946" sldId="1587"/>
            <ac:spMk id="5" creationId="{348F0503-45B7-28A5-BA06-0324AE646777}"/>
          </ac:spMkLst>
        </pc:spChg>
        <pc:spChg chg="mod">
          <ac:chgData name="Alfred Asterjadhi" userId="39de57b9-85c0-4fd1-aaac-8ca2b6560ad0" providerId="ADAL" clId="{05D90715-F29C-4B30-B873-3743C7BBC737}" dt="2025-07-10T15:30:09.976" v="16629"/>
          <ac:spMkLst>
            <pc:docMk/>
            <pc:sldMk cId="4092876946" sldId="1587"/>
            <ac:spMk id="8" creationId="{B4D64FE9-E468-5C05-529F-7380E0016C81}"/>
          </ac:spMkLst>
        </pc:spChg>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Chg chg="addSp modSp add mod ord">
        <pc:chgData name="Alfred Asterjadhi" userId="39de57b9-85c0-4fd1-aaac-8ca2b6560ad0" providerId="ADAL" clId="{05D90715-F29C-4B30-B873-3743C7BBC737}" dt="2025-07-28T15:16:26.278" v="18651"/>
        <pc:sldMkLst>
          <pc:docMk/>
          <pc:sldMk cId="4163076935" sldId="1588"/>
        </pc:sldMkLst>
        <pc:spChg chg="mod">
          <ac:chgData name="Alfred Asterjadhi" userId="39de57b9-85c0-4fd1-aaac-8ca2b6560ad0" providerId="ADAL" clId="{05D90715-F29C-4B30-B873-3743C7BBC737}" dt="2025-07-08T17:26:32.142" v="15440" actId="207"/>
          <ac:spMkLst>
            <pc:docMk/>
            <pc:sldMk cId="4163076935" sldId="1588"/>
            <ac:spMk id="2" creationId="{83FC125C-8610-52BB-55A2-EE143177F90D}"/>
          </ac:spMkLst>
        </pc:spChg>
        <pc:spChg chg="mod">
          <ac:chgData name="Alfred Asterjadhi" userId="39de57b9-85c0-4fd1-aaac-8ca2b6560ad0" providerId="ADAL" clId="{05D90715-F29C-4B30-B873-3743C7BBC737}" dt="2025-07-28T15:16:26.278" v="18651"/>
          <ac:spMkLst>
            <pc:docMk/>
            <pc:sldMk cId="4163076935" sldId="1588"/>
            <ac:spMk id="3" creationId="{5B42BAD9-8685-9FD6-63E8-E4E9EE1738F4}"/>
          </ac:spMkLst>
        </pc:spChg>
        <pc:spChg chg="mod">
          <ac:chgData name="Alfred Asterjadhi" userId="39de57b9-85c0-4fd1-aaac-8ca2b6560ad0" providerId="ADAL" clId="{05D90715-F29C-4B30-B873-3743C7BBC737}" dt="2025-07-09T21:56:28.607" v="15884" actId="313"/>
          <ac:spMkLst>
            <pc:docMk/>
            <pc:sldMk cId="4163076935" sldId="1588"/>
            <ac:spMk id="6" creationId="{414E812E-1D35-C13D-343E-0E7F2E475DFC}"/>
          </ac:spMkLst>
        </pc:spChg>
      </pc:sldChg>
      <pc:sldChg chg="modSp add mod ord">
        <pc:chgData name="Alfred Asterjadhi" userId="39de57b9-85c0-4fd1-aaac-8ca2b6560ad0" providerId="ADAL" clId="{05D90715-F29C-4B30-B873-3743C7BBC737}" dt="2025-07-28T15:17:43.698" v="18686"/>
        <pc:sldMkLst>
          <pc:docMk/>
          <pc:sldMk cId="325668869" sldId="1589"/>
        </pc:sldMkLst>
        <pc:spChg chg="mod">
          <ac:chgData name="Alfred Asterjadhi" userId="39de57b9-85c0-4fd1-aaac-8ca2b6560ad0" providerId="ADAL" clId="{05D90715-F29C-4B30-B873-3743C7BBC737}" dt="2025-07-08T17:26:52.655" v="15453" actId="20577"/>
          <ac:spMkLst>
            <pc:docMk/>
            <pc:sldMk cId="325668869" sldId="1589"/>
            <ac:spMk id="2" creationId="{8836FEE0-EE19-0379-7893-04500BCF0B14}"/>
          </ac:spMkLst>
        </pc:spChg>
        <pc:spChg chg="mod">
          <ac:chgData name="Alfred Asterjadhi" userId="39de57b9-85c0-4fd1-aaac-8ca2b6560ad0" providerId="ADAL" clId="{05D90715-F29C-4B30-B873-3743C7BBC737}" dt="2025-07-28T15:17:43.698" v="18686"/>
          <ac:spMkLst>
            <pc:docMk/>
            <pc:sldMk cId="325668869" sldId="1589"/>
            <ac:spMk id="3" creationId="{C566A6F8-ABC4-2FF8-FE7A-3CD01BF930B6}"/>
          </ac:spMkLst>
        </pc:spChg>
        <pc:spChg chg="mod">
          <ac:chgData name="Alfred Asterjadhi" userId="39de57b9-85c0-4fd1-aaac-8ca2b6560ad0" providerId="ADAL" clId="{05D90715-F29C-4B30-B873-3743C7BBC737}" dt="2025-07-09T21:56:29.213" v="15885" actId="313"/>
          <ac:spMkLst>
            <pc:docMk/>
            <pc:sldMk cId="325668869" sldId="1589"/>
            <ac:spMk id="6" creationId="{1E99855F-D914-25F3-50CA-9B0677BCBB71}"/>
          </ac:spMkLst>
        </pc:spChg>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28T15:18:43.774" v="18707"/>
        <pc:sldMkLst>
          <pc:docMk/>
          <pc:sldMk cId="2086623221" sldId="1590"/>
        </pc:sldMkLst>
        <pc:spChg chg="mod">
          <ac:chgData name="Alfred Asterjadhi" userId="39de57b9-85c0-4fd1-aaac-8ca2b6560ad0" providerId="ADAL" clId="{05D90715-F29C-4B30-B873-3743C7BBC737}" dt="2025-07-09T21:56:29.789" v="15886" actId="313"/>
          <ac:spMkLst>
            <pc:docMk/>
            <pc:sldMk cId="2086623221" sldId="1590"/>
            <ac:spMk id="4" creationId="{FBB21188-C99F-9260-6E8C-09D80AB5A31B}"/>
          </ac:spMkLst>
        </pc:spChg>
        <pc:spChg chg="mod">
          <ac:chgData name="Alfred Asterjadhi" userId="39de57b9-85c0-4fd1-aaac-8ca2b6560ad0" providerId="ADAL" clId="{05D90715-F29C-4B30-B873-3743C7BBC737}" dt="2025-07-27T16:07:08.266" v="17845"/>
          <ac:spMkLst>
            <pc:docMk/>
            <pc:sldMk cId="2086623221" sldId="1590"/>
            <ac:spMk id="5" creationId="{39170F2F-A803-2742-E9FF-9F08F91398B1}"/>
          </ac:spMkLst>
        </pc:spChg>
        <pc:spChg chg="mod">
          <ac:chgData name="Alfred Asterjadhi" userId="39de57b9-85c0-4fd1-aaac-8ca2b6560ad0" providerId="ADAL" clId="{05D90715-F29C-4B30-B873-3743C7BBC737}" dt="2025-07-28T15:18:43.774" v="18707"/>
          <ac:spMkLst>
            <pc:docMk/>
            <pc:sldMk cId="2086623221" sldId="1590"/>
            <ac:spMk id="8" creationId="{A199A363-6DFB-7CB4-4BDC-A8996884D1CE}"/>
          </ac:spMkLst>
        </pc:spChg>
        <pc:spChg chg="mod">
          <ac:chgData name="Alfred Asterjadhi" userId="39de57b9-85c0-4fd1-aaac-8ca2b6560ad0" providerId="ADAL" clId="{05D90715-F29C-4B30-B873-3743C7BBC737}" dt="2025-07-08T17:28:34.884" v="15493" actId="207"/>
          <ac:spMkLst>
            <pc:docMk/>
            <pc:sldMk cId="2086623221" sldId="1590"/>
            <ac:spMk id="13" creationId="{94059249-0D60-01C8-46CA-F8AC38CACE17}"/>
          </ac:spMkLst>
        </pc:spChg>
      </pc:sldChg>
      <pc:sldChg chg="modSp add mod">
        <pc:chgData name="Alfred Asterjadhi" userId="39de57b9-85c0-4fd1-aaac-8ca2b6560ad0" providerId="ADAL" clId="{05D90715-F29C-4B30-B873-3743C7BBC737}" dt="2025-07-09T21:56:27.782" v="15883" actId="313"/>
        <pc:sldMkLst>
          <pc:docMk/>
          <pc:sldMk cId="1780597543" sldId="1591"/>
        </pc:sldMkLst>
        <pc:spChg chg="mod">
          <ac:chgData name="Alfred Asterjadhi" userId="39de57b9-85c0-4fd1-aaac-8ca2b6560ad0" providerId="ADAL" clId="{05D90715-F29C-4B30-B873-3743C7BBC737}" dt="2025-07-09T21:56:27.782" v="15883" actId="313"/>
          <ac:spMkLst>
            <pc:docMk/>
            <pc:sldMk cId="1780597543" sldId="1591"/>
            <ac:spMk id="6" creationId="{4BA2786F-0462-8050-E407-F016EA87CCA0}"/>
          </ac:spMkLst>
        </pc:spChg>
        <pc:spChg chg="mod">
          <ac:chgData name="Alfred Asterjadhi" userId="39de57b9-85c0-4fd1-aaac-8ca2b6560ad0" providerId="ADAL" clId="{05D90715-F29C-4B30-B873-3743C7BBC737}" dt="2025-07-08T17:25:37.793" v="15421" actId="20577"/>
          <ac:spMkLst>
            <pc:docMk/>
            <pc:sldMk cId="1780597543" sldId="1591"/>
            <ac:spMk id="7" creationId="{8F1D5D25-6354-96DD-7F7F-5FE8DE8B43B9}"/>
          </ac:spMkLst>
        </pc:spChg>
      </pc:sldChg>
      <pc:sldChg chg="modSp add mod">
        <pc:chgData name="Alfred Asterjadhi" userId="39de57b9-85c0-4fd1-aaac-8ca2b6560ad0" providerId="ADAL" clId="{05D90715-F29C-4B30-B873-3743C7BBC737}" dt="2025-07-28T15:19:46.596" v="18729"/>
        <pc:sldMkLst>
          <pc:docMk/>
          <pc:sldMk cId="1508054940" sldId="1592"/>
        </pc:sldMkLst>
        <pc:spChg chg="mod">
          <ac:chgData name="Alfred Asterjadhi" userId="39de57b9-85c0-4fd1-aaac-8ca2b6560ad0" providerId="ADAL" clId="{05D90715-F29C-4B30-B873-3743C7BBC737}" dt="2025-07-09T21:56:30.662" v="15887" actId="313"/>
          <ac:spMkLst>
            <pc:docMk/>
            <pc:sldMk cId="1508054940" sldId="1592"/>
            <ac:spMk id="4" creationId="{F1097CF2-2D2E-9EEC-88CD-FD2FE6BBF7D1}"/>
          </ac:spMkLst>
        </pc:spChg>
        <pc:spChg chg="mod">
          <ac:chgData name="Alfred Asterjadhi" userId="39de57b9-85c0-4fd1-aaac-8ca2b6560ad0" providerId="ADAL" clId="{05D90715-F29C-4B30-B873-3743C7BBC737}" dt="2025-07-27T16:07:07.088" v="17844"/>
          <ac:spMkLst>
            <pc:docMk/>
            <pc:sldMk cId="1508054940" sldId="1592"/>
            <ac:spMk id="5" creationId="{2A400903-22E6-C338-06CB-6D5AC4496BBF}"/>
          </ac:spMkLst>
        </pc:spChg>
        <pc:spChg chg="mod">
          <ac:chgData name="Alfred Asterjadhi" userId="39de57b9-85c0-4fd1-aaac-8ca2b6560ad0" providerId="ADAL" clId="{05D90715-F29C-4B30-B873-3743C7BBC737}" dt="2025-07-28T15:19:46.596" v="18729"/>
          <ac:spMkLst>
            <pc:docMk/>
            <pc:sldMk cId="1508054940" sldId="1592"/>
            <ac:spMk id="8" creationId="{96B96EBA-1AF1-B4EB-5DFD-D0E1570858CB}"/>
          </ac:spMkLst>
        </pc:spChg>
        <pc:spChg chg="mod">
          <ac:chgData name="Alfred Asterjadhi" userId="39de57b9-85c0-4fd1-aaac-8ca2b6560ad0" providerId="ADAL" clId="{05D90715-F29C-4B30-B873-3743C7BBC737}" dt="2025-07-09T21:48:17.295" v="15741" actId="207"/>
          <ac:spMkLst>
            <pc:docMk/>
            <pc:sldMk cId="1508054940" sldId="1592"/>
            <ac:spMk id="13" creationId="{1DBD2FA4-DD9B-F54D-1938-BDC29C45FFF2}"/>
          </ac:spMkLst>
        </pc:spChg>
      </pc:sldChg>
      <pc:sldChg chg="modSp add mod">
        <pc:chgData name="Alfred Asterjadhi" userId="39de57b9-85c0-4fd1-aaac-8ca2b6560ad0" providerId="ADAL" clId="{05D90715-F29C-4B30-B873-3743C7BBC737}" dt="2025-07-28T15:21:07.968" v="18748"/>
        <pc:sldMkLst>
          <pc:docMk/>
          <pc:sldMk cId="4161604258" sldId="1593"/>
        </pc:sldMkLst>
        <pc:spChg chg="mod">
          <ac:chgData name="Alfred Asterjadhi" userId="39de57b9-85c0-4fd1-aaac-8ca2b6560ad0" providerId="ADAL" clId="{05D90715-F29C-4B30-B873-3743C7BBC737}" dt="2025-07-09T21:56:31.765" v="15888" actId="313"/>
          <ac:spMkLst>
            <pc:docMk/>
            <pc:sldMk cId="4161604258" sldId="1593"/>
            <ac:spMk id="4" creationId="{940C102C-E5EF-91F0-4549-B11CC708264C}"/>
          </ac:spMkLst>
        </pc:spChg>
        <pc:spChg chg="mod">
          <ac:chgData name="Alfred Asterjadhi" userId="39de57b9-85c0-4fd1-aaac-8ca2b6560ad0" providerId="ADAL" clId="{05D90715-F29C-4B30-B873-3743C7BBC737}" dt="2025-07-27T16:07:05.927" v="17843"/>
          <ac:spMkLst>
            <pc:docMk/>
            <pc:sldMk cId="4161604258" sldId="1593"/>
            <ac:spMk id="5" creationId="{662D85DF-FFE6-CC5E-FA53-3FE8F7B1A971}"/>
          </ac:spMkLst>
        </pc:spChg>
        <pc:spChg chg="mod">
          <ac:chgData name="Alfred Asterjadhi" userId="39de57b9-85c0-4fd1-aaac-8ca2b6560ad0" providerId="ADAL" clId="{05D90715-F29C-4B30-B873-3743C7BBC737}" dt="2025-07-28T15:21:07.968" v="18748"/>
          <ac:spMkLst>
            <pc:docMk/>
            <pc:sldMk cId="4161604258" sldId="1593"/>
            <ac:spMk id="8" creationId="{B6C54F87-CA06-E1A1-4450-77A58AA4A1F6}"/>
          </ac:spMkLst>
        </pc:spChg>
        <pc:spChg chg="mod">
          <ac:chgData name="Alfred Asterjadhi" userId="39de57b9-85c0-4fd1-aaac-8ca2b6560ad0" providerId="ADAL" clId="{05D90715-F29C-4B30-B873-3743C7BBC737}" dt="2025-07-24T06:02:52.406" v="16981" actId="20577"/>
          <ac:spMkLst>
            <pc:docMk/>
            <pc:sldMk cId="4161604258" sldId="1593"/>
            <ac:spMk id="13" creationId="{213A245C-48AA-696D-ACF1-0A01ECDA1CA5}"/>
          </ac:spMkLst>
        </pc:spChg>
      </pc:sldChg>
      <pc:sldChg chg="modSp add mod">
        <pc:chgData name="Alfred Asterjadhi" userId="39de57b9-85c0-4fd1-aaac-8ca2b6560ad0" providerId="ADAL" clId="{05D90715-F29C-4B30-B873-3743C7BBC737}" dt="2025-07-28T15:22:01.687" v="18775"/>
        <pc:sldMkLst>
          <pc:docMk/>
          <pc:sldMk cId="1961210271" sldId="1594"/>
        </pc:sldMkLst>
        <pc:spChg chg="mod">
          <ac:chgData name="Alfred Asterjadhi" userId="39de57b9-85c0-4fd1-aaac-8ca2b6560ad0" providerId="ADAL" clId="{05D90715-F29C-4B30-B873-3743C7BBC737}" dt="2025-07-09T21:56:32.422" v="15889" actId="313"/>
          <ac:spMkLst>
            <pc:docMk/>
            <pc:sldMk cId="1961210271" sldId="1594"/>
            <ac:spMk id="4" creationId="{F1FFAF4B-2B75-7661-A09C-FB4660795770}"/>
          </ac:spMkLst>
        </pc:spChg>
        <pc:spChg chg="mod">
          <ac:chgData name="Alfred Asterjadhi" userId="39de57b9-85c0-4fd1-aaac-8ca2b6560ad0" providerId="ADAL" clId="{05D90715-F29C-4B30-B873-3743C7BBC737}" dt="2025-07-27T16:07:04.671" v="17842"/>
          <ac:spMkLst>
            <pc:docMk/>
            <pc:sldMk cId="1961210271" sldId="1594"/>
            <ac:spMk id="5" creationId="{3F0F06EC-48F0-00FE-F119-1C2CBCF5745E}"/>
          </ac:spMkLst>
        </pc:spChg>
        <pc:spChg chg="mod">
          <ac:chgData name="Alfred Asterjadhi" userId="39de57b9-85c0-4fd1-aaac-8ca2b6560ad0" providerId="ADAL" clId="{05D90715-F29C-4B30-B873-3743C7BBC737}" dt="2025-07-28T15:22:01.687" v="18775"/>
          <ac:spMkLst>
            <pc:docMk/>
            <pc:sldMk cId="1961210271" sldId="1594"/>
            <ac:spMk id="8" creationId="{ACA71D85-D3FE-2940-4855-9F05D680CE71}"/>
          </ac:spMkLst>
        </pc:spChg>
        <pc:spChg chg="mod">
          <ac:chgData name="Alfred Asterjadhi" userId="39de57b9-85c0-4fd1-aaac-8ca2b6560ad0" providerId="ADAL" clId="{05D90715-F29C-4B30-B873-3743C7BBC737}" dt="2025-07-24T06:02:56.698" v="16982" actId="20577"/>
          <ac:spMkLst>
            <pc:docMk/>
            <pc:sldMk cId="1961210271" sldId="1594"/>
            <ac:spMk id="13" creationId="{B6CAAE6A-5523-8820-FC05-A2732D7180A9}"/>
          </ac:spMkLst>
        </pc:spChg>
      </pc:sldChg>
      <pc:sldChg chg="modSp add mod">
        <pc:chgData name="Alfred Asterjadhi" userId="39de57b9-85c0-4fd1-aaac-8ca2b6560ad0" providerId="ADAL" clId="{05D90715-F29C-4B30-B873-3743C7BBC737}" dt="2025-07-28T15:23:03.908" v="18821"/>
        <pc:sldMkLst>
          <pc:docMk/>
          <pc:sldMk cId="2364869385" sldId="1595"/>
        </pc:sldMkLst>
        <pc:spChg chg="mod">
          <ac:chgData name="Alfred Asterjadhi" userId="39de57b9-85c0-4fd1-aaac-8ca2b6560ad0" providerId="ADAL" clId="{05D90715-F29C-4B30-B873-3743C7BBC737}" dt="2025-07-09T21:56:33.102" v="15890" actId="313"/>
          <ac:spMkLst>
            <pc:docMk/>
            <pc:sldMk cId="2364869385" sldId="1595"/>
            <ac:spMk id="4" creationId="{243D6BFB-AB2C-5A55-F0A9-C926405DB68A}"/>
          </ac:spMkLst>
        </pc:spChg>
        <pc:spChg chg="mod">
          <ac:chgData name="Alfred Asterjadhi" userId="39de57b9-85c0-4fd1-aaac-8ca2b6560ad0" providerId="ADAL" clId="{05D90715-F29C-4B30-B873-3743C7BBC737}" dt="2025-07-27T16:07:03.074" v="17841"/>
          <ac:spMkLst>
            <pc:docMk/>
            <pc:sldMk cId="2364869385" sldId="1595"/>
            <ac:spMk id="5" creationId="{C85BE747-3824-AD26-354D-275321F4C01A}"/>
          </ac:spMkLst>
        </pc:spChg>
        <pc:spChg chg="mod">
          <ac:chgData name="Alfred Asterjadhi" userId="39de57b9-85c0-4fd1-aaac-8ca2b6560ad0" providerId="ADAL" clId="{05D90715-F29C-4B30-B873-3743C7BBC737}" dt="2025-07-28T15:23:03.908" v="18821"/>
          <ac:spMkLst>
            <pc:docMk/>
            <pc:sldMk cId="2364869385" sldId="1595"/>
            <ac:spMk id="8" creationId="{9910551A-3D1D-2B9F-CBBC-3E547D0EE7AE}"/>
          </ac:spMkLst>
        </pc:spChg>
        <pc:spChg chg="mod">
          <ac:chgData name="Alfred Asterjadhi" userId="39de57b9-85c0-4fd1-aaac-8ca2b6560ad0" providerId="ADAL" clId="{05D90715-F29C-4B30-B873-3743C7BBC737}" dt="2025-07-24T06:03:05.420" v="16983" actId="20577"/>
          <ac:spMkLst>
            <pc:docMk/>
            <pc:sldMk cId="2364869385" sldId="1595"/>
            <ac:spMk id="13" creationId="{876D6798-84AD-9534-9280-59D6F9EF3EBE}"/>
          </ac:spMkLst>
        </pc:spChg>
      </pc:sldChg>
      <pc:sldChg chg="modSp add mod">
        <pc:chgData name="Alfred Asterjadhi" userId="39de57b9-85c0-4fd1-aaac-8ca2b6560ad0" providerId="ADAL" clId="{05D90715-F29C-4B30-B873-3743C7BBC737}" dt="2025-07-28T15:23:56.612" v="18859"/>
        <pc:sldMkLst>
          <pc:docMk/>
          <pc:sldMk cId="261270437" sldId="1596"/>
        </pc:sldMkLst>
        <pc:spChg chg="mod">
          <ac:chgData name="Alfred Asterjadhi" userId="39de57b9-85c0-4fd1-aaac-8ca2b6560ad0" providerId="ADAL" clId="{05D90715-F29C-4B30-B873-3743C7BBC737}" dt="2025-07-24T06:03:08.768" v="16984" actId="20577"/>
          <ac:spMkLst>
            <pc:docMk/>
            <pc:sldMk cId="261270437" sldId="1596"/>
            <ac:spMk id="2" creationId="{DA2012C4-B51E-3E1B-5660-153436013507}"/>
          </ac:spMkLst>
        </pc:spChg>
        <pc:spChg chg="mod">
          <ac:chgData name="Alfred Asterjadhi" userId="39de57b9-85c0-4fd1-aaac-8ca2b6560ad0" providerId="ADAL" clId="{05D90715-F29C-4B30-B873-3743C7BBC737}" dt="2025-07-28T15:23:56.612" v="18859"/>
          <ac:spMkLst>
            <pc:docMk/>
            <pc:sldMk cId="261270437" sldId="1596"/>
            <ac:spMk id="3" creationId="{8F1B8AA2-899E-CF29-8076-8C7D2BA4E531}"/>
          </ac:spMkLst>
        </pc:spChg>
      </pc:sldChg>
      <pc:sldChg chg="modSp add mod">
        <pc:chgData name="Alfred Asterjadhi" userId="39de57b9-85c0-4fd1-aaac-8ca2b6560ad0" providerId="ADAL" clId="{05D90715-F29C-4B30-B873-3743C7BBC737}" dt="2025-07-28T15:25:07.559" v="18895"/>
        <pc:sldMkLst>
          <pc:docMk/>
          <pc:sldMk cId="3438720124" sldId="1597"/>
        </pc:sldMkLst>
        <pc:spChg chg="mod">
          <ac:chgData name="Alfred Asterjadhi" userId="39de57b9-85c0-4fd1-aaac-8ca2b6560ad0" providerId="ADAL" clId="{05D90715-F29C-4B30-B873-3743C7BBC737}" dt="2025-07-24T06:03:11.365" v="16985" actId="20577"/>
          <ac:spMkLst>
            <pc:docMk/>
            <pc:sldMk cId="3438720124" sldId="1597"/>
            <ac:spMk id="2" creationId="{3E08ED51-2813-90E4-4713-02634F78FE48}"/>
          </ac:spMkLst>
        </pc:spChg>
        <pc:spChg chg="mod">
          <ac:chgData name="Alfred Asterjadhi" userId="39de57b9-85c0-4fd1-aaac-8ca2b6560ad0" providerId="ADAL" clId="{05D90715-F29C-4B30-B873-3743C7BBC737}" dt="2025-07-28T15:25:07.559" v="18895"/>
          <ac:spMkLst>
            <pc:docMk/>
            <pc:sldMk cId="3438720124" sldId="1597"/>
            <ac:spMk id="3" creationId="{C18AB30E-89ED-4CA4-667C-AF422142B554}"/>
          </ac:spMkLst>
        </pc:spChg>
      </pc:sldChg>
      <pc:sldChg chg="modSp add mod">
        <pc:chgData name="Alfred Asterjadhi" userId="39de57b9-85c0-4fd1-aaac-8ca2b6560ad0" providerId="ADAL" clId="{05D90715-F29C-4B30-B873-3743C7BBC737}" dt="2025-07-28T15:25:46.097" v="18924"/>
        <pc:sldMkLst>
          <pc:docMk/>
          <pc:sldMk cId="2552789098" sldId="1598"/>
        </pc:sldMkLst>
        <pc:spChg chg="mod">
          <ac:chgData name="Alfred Asterjadhi" userId="39de57b9-85c0-4fd1-aaac-8ca2b6560ad0" providerId="ADAL" clId="{05D90715-F29C-4B30-B873-3743C7BBC737}" dt="2025-07-24T06:03:13.668" v="16986" actId="20577"/>
          <ac:spMkLst>
            <pc:docMk/>
            <pc:sldMk cId="2552789098" sldId="1598"/>
            <ac:spMk id="2" creationId="{A8A80962-7E5D-1833-74FD-9F2D6A0F2805}"/>
          </ac:spMkLst>
        </pc:spChg>
        <pc:spChg chg="mod">
          <ac:chgData name="Alfred Asterjadhi" userId="39de57b9-85c0-4fd1-aaac-8ca2b6560ad0" providerId="ADAL" clId="{05D90715-F29C-4B30-B873-3743C7BBC737}" dt="2025-07-28T15:25:46.097" v="18924"/>
          <ac:spMkLst>
            <pc:docMk/>
            <pc:sldMk cId="2552789098" sldId="1598"/>
            <ac:spMk id="3" creationId="{E7FAB588-D1A7-BACF-CA83-9153394851D9}"/>
          </ac:spMkLst>
        </pc:spChg>
      </pc:sldChg>
      <pc:sldChg chg="modSp add del mod">
        <pc:chgData name="Alfred Asterjadhi" userId="39de57b9-85c0-4fd1-aaac-8ca2b6560ad0" providerId="ADAL" clId="{05D90715-F29C-4B30-B873-3743C7BBC737}" dt="2025-07-24T14:16:18.215" v="16991" actId="47"/>
        <pc:sldMkLst>
          <pc:docMk/>
          <pc:sldMk cId="831481455" sldId="1599"/>
        </pc:sldMkLst>
      </pc:sldChg>
      <pc:sldChg chg="modSp add mod">
        <pc:chgData name="Alfred Asterjadhi" userId="39de57b9-85c0-4fd1-aaac-8ca2b6560ad0" providerId="ADAL" clId="{05D90715-F29C-4B30-B873-3743C7BBC737}" dt="2025-07-28T15:26:29.527" v="18943"/>
        <pc:sldMkLst>
          <pc:docMk/>
          <pc:sldMk cId="3542508290" sldId="1599"/>
        </pc:sldMkLst>
        <pc:spChg chg="mod">
          <ac:chgData name="Alfred Asterjadhi" userId="39de57b9-85c0-4fd1-aaac-8ca2b6560ad0" providerId="ADAL" clId="{05D90715-F29C-4B30-B873-3743C7BBC737}" dt="2025-07-27T16:06:57.482" v="17840"/>
          <ac:spMkLst>
            <pc:docMk/>
            <pc:sldMk cId="3542508290" sldId="1599"/>
            <ac:spMk id="5" creationId="{C3241B0D-49D6-D2A8-0CD4-B066F2551826}"/>
          </ac:spMkLst>
        </pc:spChg>
        <pc:spChg chg="mod">
          <ac:chgData name="Alfred Asterjadhi" userId="39de57b9-85c0-4fd1-aaac-8ca2b6560ad0" providerId="ADAL" clId="{05D90715-F29C-4B30-B873-3743C7BBC737}" dt="2025-07-28T15:26:29.527" v="18943"/>
          <ac:spMkLst>
            <pc:docMk/>
            <pc:sldMk cId="3542508290" sldId="1599"/>
            <ac:spMk id="8" creationId="{57168C65-A9B8-4F57-9767-7865B8F2C786}"/>
          </ac:spMkLst>
        </pc:spChg>
        <pc:spChg chg="mod">
          <ac:chgData name="Alfred Asterjadhi" userId="39de57b9-85c0-4fd1-aaac-8ca2b6560ad0" providerId="ADAL" clId="{05D90715-F29C-4B30-B873-3743C7BBC737}" dt="2025-07-24T14:18:34.654" v="17105" actId="207"/>
          <ac:spMkLst>
            <pc:docMk/>
            <pc:sldMk cId="3542508290" sldId="1599"/>
            <ac:spMk id="13" creationId="{15C83CB9-20D6-0FAA-2BD3-EC711751ED30}"/>
          </ac:spMkLst>
        </pc:spChg>
      </pc:sldChg>
      <pc:sldChg chg="modSp add mod">
        <pc:chgData name="Alfred Asterjadhi" userId="39de57b9-85c0-4fd1-aaac-8ca2b6560ad0" providerId="ADAL" clId="{05D90715-F29C-4B30-B873-3743C7BBC737}" dt="2025-07-28T15:27:44.531" v="18965"/>
        <pc:sldMkLst>
          <pc:docMk/>
          <pc:sldMk cId="922087346" sldId="1600"/>
        </pc:sldMkLst>
        <pc:spChg chg="mod">
          <ac:chgData name="Alfred Asterjadhi" userId="39de57b9-85c0-4fd1-aaac-8ca2b6560ad0" providerId="ADAL" clId="{05D90715-F29C-4B30-B873-3743C7BBC737}" dt="2025-07-27T16:06:55.848" v="17839"/>
          <ac:spMkLst>
            <pc:docMk/>
            <pc:sldMk cId="922087346" sldId="1600"/>
            <ac:spMk id="5" creationId="{B6A76102-4015-5CE3-4278-926C7C658F26}"/>
          </ac:spMkLst>
        </pc:spChg>
        <pc:spChg chg="mod">
          <ac:chgData name="Alfred Asterjadhi" userId="39de57b9-85c0-4fd1-aaac-8ca2b6560ad0" providerId="ADAL" clId="{05D90715-F29C-4B30-B873-3743C7BBC737}" dt="2025-07-28T15:27:44.531" v="18965"/>
          <ac:spMkLst>
            <pc:docMk/>
            <pc:sldMk cId="922087346" sldId="1600"/>
            <ac:spMk id="8" creationId="{81FDBE15-BF32-34DC-179B-952CBC9B67FA}"/>
          </ac:spMkLst>
        </pc:spChg>
        <pc:spChg chg="mod">
          <ac:chgData name="Alfred Asterjadhi" userId="39de57b9-85c0-4fd1-aaac-8ca2b6560ad0" providerId="ADAL" clId="{05D90715-F29C-4B30-B873-3743C7BBC737}" dt="2025-07-24T14:43:34.399" v="17111" actId="20577"/>
          <ac:spMkLst>
            <pc:docMk/>
            <pc:sldMk cId="922087346" sldId="1600"/>
            <ac:spMk id="13" creationId="{3F33051E-CC9E-5C13-920D-187BD0FD7655}"/>
          </ac:spMkLst>
        </pc:spChg>
      </pc:sldChg>
      <pc:sldChg chg="modSp add mod">
        <pc:chgData name="Alfred Asterjadhi" userId="39de57b9-85c0-4fd1-aaac-8ca2b6560ad0" providerId="ADAL" clId="{05D90715-F29C-4B30-B873-3743C7BBC737}" dt="2025-07-28T15:28:39.032" v="18986"/>
        <pc:sldMkLst>
          <pc:docMk/>
          <pc:sldMk cId="3657715213" sldId="1601"/>
        </pc:sldMkLst>
        <pc:spChg chg="mod">
          <ac:chgData name="Alfred Asterjadhi" userId="39de57b9-85c0-4fd1-aaac-8ca2b6560ad0" providerId="ADAL" clId="{05D90715-F29C-4B30-B873-3743C7BBC737}" dt="2025-07-27T16:06:54.319" v="17838"/>
          <ac:spMkLst>
            <pc:docMk/>
            <pc:sldMk cId="3657715213" sldId="1601"/>
            <ac:spMk id="5" creationId="{09AFCFAB-5B92-6F2D-8064-9E70BAFB9B00}"/>
          </ac:spMkLst>
        </pc:spChg>
        <pc:spChg chg="mod">
          <ac:chgData name="Alfred Asterjadhi" userId="39de57b9-85c0-4fd1-aaac-8ca2b6560ad0" providerId="ADAL" clId="{05D90715-F29C-4B30-B873-3743C7BBC737}" dt="2025-07-28T15:28:39.032" v="18986"/>
          <ac:spMkLst>
            <pc:docMk/>
            <pc:sldMk cId="3657715213" sldId="1601"/>
            <ac:spMk id="8" creationId="{D371E366-ED86-4967-3614-EFF45F63321D}"/>
          </ac:spMkLst>
        </pc:spChg>
        <pc:spChg chg="mod">
          <ac:chgData name="Alfred Asterjadhi" userId="39de57b9-85c0-4fd1-aaac-8ca2b6560ad0" providerId="ADAL" clId="{05D90715-F29C-4B30-B873-3743C7BBC737}" dt="2025-07-25T03:53:19.787" v="17352" actId="207"/>
          <ac:spMkLst>
            <pc:docMk/>
            <pc:sldMk cId="3657715213" sldId="1601"/>
            <ac:spMk id="13" creationId="{2AD1C311-05C7-4BA1-51E5-9AC6E1894793}"/>
          </ac:spMkLst>
        </pc:spChg>
      </pc:sldChg>
      <pc:sldChg chg="addSp modSp add mod">
        <pc:chgData name="Alfred Asterjadhi" userId="39de57b9-85c0-4fd1-aaac-8ca2b6560ad0" providerId="ADAL" clId="{05D90715-F29C-4B30-B873-3743C7BBC737}" dt="2025-07-28T15:31:31.527" v="19030"/>
        <pc:sldMkLst>
          <pc:docMk/>
          <pc:sldMk cId="135538495" sldId="1602"/>
        </pc:sldMkLst>
        <pc:spChg chg="mod">
          <ac:chgData name="Alfred Asterjadhi" userId="39de57b9-85c0-4fd1-aaac-8ca2b6560ad0" providerId="ADAL" clId="{05D90715-F29C-4B30-B873-3743C7BBC737}" dt="2025-07-25T03:53:26.067" v="17354" actId="20577"/>
          <ac:spMkLst>
            <pc:docMk/>
            <pc:sldMk cId="135538495" sldId="1602"/>
            <ac:spMk id="2" creationId="{5AFA7E6C-1226-49FA-CB97-28E05198CC52}"/>
          </ac:spMkLst>
        </pc:spChg>
        <pc:spChg chg="mod">
          <ac:chgData name="Alfred Asterjadhi" userId="39de57b9-85c0-4fd1-aaac-8ca2b6560ad0" providerId="ADAL" clId="{05D90715-F29C-4B30-B873-3743C7BBC737}" dt="2025-07-28T15:31:31.527" v="19030"/>
          <ac:spMkLst>
            <pc:docMk/>
            <pc:sldMk cId="135538495" sldId="1602"/>
            <ac:spMk id="3" creationId="{03601E6F-679A-EFE6-6DED-C997E70FC3B6}"/>
          </ac:spMkLst>
        </pc:spChg>
      </pc:sldChg>
      <pc:sldChg chg="modSp add mod">
        <pc:chgData name="Alfred Asterjadhi" userId="39de57b9-85c0-4fd1-aaac-8ca2b6560ad0" providerId="ADAL" clId="{05D90715-F29C-4B30-B873-3743C7BBC737}" dt="2025-07-28T15:32:13.575" v="19066"/>
        <pc:sldMkLst>
          <pc:docMk/>
          <pc:sldMk cId="77757995" sldId="1603"/>
        </pc:sldMkLst>
        <pc:spChg chg="mod">
          <ac:chgData name="Alfred Asterjadhi" userId="39de57b9-85c0-4fd1-aaac-8ca2b6560ad0" providerId="ADAL" clId="{05D90715-F29C-4B30-B873-3743C7BBC737}" dt="2025-07-25T03:53:32.222" v="17356" actId="207"/>
          <ac:spMkLst>
            <pc:docMk/>
            <pc:sldMk cId="77757995" sldId="1603"/>
            <ac:spMk id="2" creationId="{6CE74BAE-5E58-2058-E5FE-66D03362570B}"/>
          </ac:spMkLst>
        </pc:spChg>
        <pc:spChg chg="mod">
          <ac:chgData name="Alfred Asterjadhi" userId="39de57b9-85c0-4fd1-aaac-8ca2b6560ad0" providerId="ADAL" clId="{05D90715-F29C-4B30-B873-3743C7BBC737}" dt="2025-07-28T15:32:13.575" v="19066"/>
          <ac:spMkLst>
            <pc:docMk/>
            <pc:sldMk cId="77757995" sldId="1603"/>
            <ac:spMk id="3" creationId="{3F739A53-1A86-8BB8-6E9D-BE3A3861703C}"/>
          </ac:spMkLst>
        </pc:spChg>
      </pc:sldChg>
      <pc:sldChg chg="modSp new del mod">
        <pc:chgData name="Alfred Asterjadhi" userId="39de57b9-85c0-4fd1-aaac-8ca2b6560ad0" providerId="ADAL" clId="{05D90715-F29C-4B30-B873-3743C7BBC737}" dt="2025-07-25T04:05:55.754" v="17442" actId="47"/>
        <pc:sldMkLst>
          <pc:docMk/>
          <pc:sldMk cId="1633910749" sldId="1604"/>
        </pc:sldMkLst>
      </pc:sldChg>
      <pc:sldChg chg="modSp add mod">
        <pc:chgData name="Alfred Asterjadhi" userId="39de57b9-85c0-4fd1-aaac-8ca2b6560ad0" providerId="ADAL" clId="{05D90715-F29C-4B30-B873-3743C7BBC737}" dt="2025-07-28T15:32:56.775" v="19095"/>
        <pc:sldMkLst>
          <pc:docMk/>
          <pc:sldMk cId="207663287" sldId="1605"/>
        </pc:sldMkLst>
        <pc:spChg chg="mod">
          <ac:chgData name="Alfred Asterjadhi" userId="39de57b9-85c0-4fd1-aaac-8ca2b6560ad0" providerId="ADAL" clId="{05D90715-F29C-4B30-B873-3743C7BBC737}" dt="2025-07-27T16:06:50.472" v="17837"/>
          <ac:spMkLst>
            <pc:docMk/>
            <pc:sldMk cId="207663287" sldId="1605"/>
            <ac:spMk id="5" creationId="{AD41EB74-1C54-A0A3-1B18-5669D6AFFE8D}"/>
          </ac:spMkLst>
        </pc:spChg>
        <pc:spChg chg="mod">
          <ac:chgData name="Alfred Asterjadhi" userId="39de57b9-85c0-4fd1-aaac-8ca2b6560ad0" providerId="ADAL" clId="{05D90715-F29C-4B30-B873-3743C7BBC737}" dt="2025-07-28T15:32:56.775" v="19095"/>
          <ac:spMkLst>
            <pc:docMk/>
            <pc:sldMk cId="207663287" sldId="1605"/>
            <ac:spMk id="8" creationId="{F8B444B5-2740-7FFF-5A31-01FE5F7A3B7C}"/>
          </ac:spMkLst>
        </pc:spChg>
        <pc:spChg chg="mod">
          <ac:chgData name="Alfred Asterjadhi" userId="39de57b9-85c0-4fd1-aaac-8ca2b6560ad0" providerId="ADAL" clId="{05D90715-F29C-4B30-B873-3743C7BBC737}" dt="2025-07-25T04:02:19.693" v="17403" actId="207"/>
          <ac:spMkLst>
            <pc:docMk/>
            <pc:sldMk cId="207663287" sldId="1605"/>
            <ac:spMk id="13" creationId="{EE607F08-EA99-1FCC-749F-28955B0D5B18}"/>
          </ac:spMkLst>
        </pc:spChg>
      </pc:sldChg>
      <pc:sldChg chg="modSp add mod">
        <pc:chgData name="Alfred Asterjadhi" userId="39de57b9-85c0-4fd1-aaac-8ca2b6560ad0" providerId="ADAL" clId="{05D90715-F29C-4B30-B873-3743C7BBC737}" dt="2025-07-28T15:34:30.150" v="19130"/>
        <pc:sldMkLst>
          <pc:docMk/>
          <pc:sldMk cId="2593223502" sldId="1606"/>
        </pc:sldMkLst>
        <pc:spChg chg="mod">
          <ac:chgData name="Alfred Asterjadhi" userId="39de57b9-85c0-4fd1-aaac-8ca2b6560ad0" providerId="ADAL" clId="{05D90715-F29C-4B30-B873-3743C7BBC737}" dt="2025-07-27T16:06:49.266" v="17836"/>
          <ac:spMkLst>
            <pc:docMk/>
            <pc:sldMk cId="2593223502" sldId="1606"/>
            <ac:spMk id="5" creationId="{5F44E5C7-B341-9F02-68C4-E3F431B5D092}"/>
          </ac:spMkLst>
        </pc:spChg>
        <pc:spChg chg="mod">
          <ac:chgData name="Alfred Asterjadhi" userId="39de57b9-85c0-4fd1-aaac-8ca2b6560ad0" providerId="ADAL" clId="{05D90715-F29C-4B30-B873-3743C7BBC737}" dt="2025-07-28T15:34:30.150" v="19130"/>
          <ac:spMkLst>
            <pc:docMk/>
            <pc:sldMk cId="2593223502" sldId="1606"/>
            <ac:spMk id="8" creationId="{E2EDFEE6-D36F-C4B2-52FB-89C475951988}"/>
          </ac:spMkLst>
        </pc:spChg>
        <pc:spChg chg="mod">
          <ac:chgData name="Alfred Asterjadhi" userId="39de57b9-85c0-4fd1-aaac-8ca2b6560ad0" providerId="ADAL" clId="{05D90715-F29C-4B30-B873-3743C7BBC737}" dt="2025-07-28T12:28:27.691" v="18405" actId="20577"/>
          <ac:spMkLst>
            <pc:docMk/>
            <pc:sldMk cId="2593223502" sldId="1606"/>
            <ac:spMk id="13" creationId="{0D568E0D-E45A-1E52-9854-784FC4A785EE}"/>
          </ac:spMkLst>
        </pc:spChg>
      </pc:sldChg>
      <pc:sldChg chg="modSp add mod">
        <pc:chgData name="Alfred Asterjadhi" userId="39de57b9-85c0-4fd1-aaac-8ca2b6560ad0" providerId="ADAL" clId="{05D90715-F29C-4B30-B873-3743C7BBC737}" dt="2025-07-28T15:35:07.183" v="19153"/>
        <pc:sldMkLst>
          <pc:docMk/>
          <pc:sldMk cId="3444851234" sldId="1607"/>
        </pc:sldMkLst>
        <pc:spChg chg="mod">
          <ac:chgData name="Alfred Asterjadhi" userId="39de57b9-85c0-4fd1-aaac-8ca2b6560ad0" providerId="ADAL" clId="{05D90715-F29C-4B30-B873-3743C7BBC737}" dt="2025-07-27T16:06:48.083" v="17835"/>
          <ac:spMkLst>
            <pc:docMk/>
            <pc:sldMk cId="3444851234" sldId="1607"/>
            <ac:spMk id="5" creationId="{10631B4B-0D3B-92FD-F192-3211EB9C94B3}"/>
          </ac:spMkLst>
        </pc:spChg>
        <pc:spChg chg="mod">
          <ac:chgData name="Alfred Asterjadhi" userId="39de57b9-85c0-4fd1-aaac-8ca2b6560ad0" providerId="ADAL" clId="{05D90715-F29C-4B30-B873-3743C7BBC737}" dt="2025-07-28T15:35:07.183" v="19153"/>
          <ac:spMkLst>
            <pc:docMk/>
            <pc:sldMk cId="3444851234" sldId="1607"/>
            <ac:spMk id="8" creationId="{92F76D78-57B5-6155-8D5E-D7EEC6856610}"/>
          </ac:spMkLst>
        </pc:spChg>
        <pc:spChg chg="mod">
          <ac:chgData name="Alfred Asterjadhi" userId="39de57b9-85c0-4fd1-aaac-8ca2b6560ad0" providerId="ADAL" clId="{05D90715-F29C-4B30-B873-3743C7BBC737}" dt="2025-07-25T04:04:19.571" v="17427" actId="20577"/>
          <ac:spMkLst>
            <pc:docMk/>
            <pc:sldMk cId="3444851234" sldId="1607"/>
            <ac:spMk id="13" creationId="{6EEF6B62-D342-E3EE-857D-8C2B7EB794FB}"/>
          </ac:spMkLst>
        </pc:spChg>
      </pc:sldChg>
      <pc:sldChg chg="modSp add mod">
        <pc:chgData name="Alfred Asterjadhi" userId="39de57b9-85c0-4fd1-aaac-8ca2b6560ad0" providerId="ADAL" clId="{05D90715-F29C-4B30-B873-3743C7BBC737}" dt="2025-07-28T15:36:06.119" v="19172"/>
        <pc:sldMkLst>
          <pc:docMk/>
          <pc:sldMk cId="23093627" sldId="1608"/>
        </pc:sldMkLst>
        <pc:spChg chg="mod">
          <ac:chgData name="Alfred Asterjadhi" userId="39de57b9-85c0-4fd1-aaac-8ca2b6560ad0" providerId="ADAL" clId="{05D90715-F29C-4B30-B873-3743C7BBC737}" dt="2025-07-27T16:06:46.861" v="17834"/>
          <ac:spMkLst>
            <pc:docMk/>
            <pc:sldMk cId="23093627" sldId="1608"/>
            <ac:spMk id="5" creationId="{BB3C416F-9D2C-5D49-ED3D-8B14648334C7}"/>
          </ac:spMkLst>
        </pc:spChg>
        <pc:spChg chg="mod">
          <ac:chgData name="Alfred Asterjadhi" userId="39de57b9-85c0-4fd1-aaac-8ca2b6560ad0" providerId="ADAL" clId="{05D90715-F29C-4B30-B873-3743C7BBC737}" dt="2025-07-28T15:36:06.119" v="19172"/>
          <ac:spMkLst>
            <pc:docMk/>
            <pc:sldMk cId="23093627" sldId="1608"/>
            <ac:spMk id="8" creationId="{054E1FDF-3AF2-916F-6C32-68C79176BA59}"/>
          </ac:spMkLst>
        </pc:spChg>
        <pc:spChg chg="mod">
          <ac:chgData name="Alfred Asterjadhi" userId="39de57b9-85c0-4fd1-aaac-8ca2b6560ad0" providerId="ADAL" clId="{05D90715-F29C-4B30-B873-3743C7BBC737}" dt="2025-07-25T04:04:57.237" v="17434" actId="20577"/>
          <ac:spMkLst>
            <pc:docMk/>
            <pc:sldMk cId="23093627" sldId="1608"/>
            <ac:spMk id="13" creationId="{B757B254-447F-2A90-C26D-CEAC4804C954}"/>
          </ac:spMkLst>
        </pc:spChg>
      </pc:sldChg>
      <pc:sldChg chg="addSp modSp add mod">
        <pc:chgData name="Alfred Asterjadhi" userId="39de57b9-85c0-4fd1-aaac-8ca2b6560ad0" providerId="ADAL" clId="{05D90715-F29C-4B30-B873-3743C7BBC737}" dt="2025-07-28T15:36:48.615" v="19193"/>
        <pc:sldMkLst>
          <pc:docMk/>
          <pc:sldMk cId="446465729" sldId="1609"/>
        </pc:sldMkLst>
        <pc:spChg chg="mod">
          <ac:chgData name="Alfred Asterjadhi" userId="39de57b9-85c0-4fd1-aaac-8ca2b6560ad0" providerId="ADAL" clId="{05D90715-F29C-4B30-B873-3743C7BBC737}" dt="2025-07-27T16:06:45.546" v="17833"/>
          <ac:spMkLst>
            <pc:docMk/>
            <pc:sldMk cId="446465729" sldId="1609"/>
            <ac:spMk id="5" creationId="{6D86C096-8A0F-DB4B-6CDA-FD9F3EBF898C}"/>
          </ac:spMkLst>
        </pc:spChg>
        <pc:spChg chg="mod">
          <ac:chgData name="Alfred Asterjadhi" userId="39de57b9-85c0-4fd1-aaac-8ca2b6560ad0" providerId="ADAL" clId="{05D90715-F29C-4B30-B873-3743C7BBC737}" dt="2025-07-28T15:36:48.615" v="19193"/>
          <ac:spMkLst>
            <pc:docMk/>
            <pc:sldMk cId="446465729" sldId="1609"/>
            <ac:spMk id="8" creationId="{B3702FA3-9107-1F85-CB73-D57789ED82B1}"/>
          </ac:spMkLst>
        </pc:spChg>
        <pc:spChg chg="mod">
          <ac:chgData name="Alfred Asterjadhi" userId="39de57b9-85c0-4fd1-aaac-8ca2b6560ad0" providerId="ADAL" clId="{05D90715-F29C-4B30-B873-3743C7BBC737}" dt="2025-07-25T04:06:29.127" v="17454" actId="20577"/>
          <ac:spMkLst>
            <pc:docMk/>
            <pc:sldMk cId="446465729" sldId="1609"/>
            <ac:spMk id="13" creationId="{190B0A14-4056-FE28-603E-F12E99D1C514}"/>
          </ac:spMkLst>
        </pc:spChg>
      </pc:sldChg>
      <pc:sldChg chg="modSp add mod">
        <pc:chgData name="Alfred Asterjadhi" userId="39de57b9-85c0-4fd1-aaac-8ca2b6560ad0" providerId="ADAL" clId="{05D90715-F29C-4B30-B873-3743C7BBC737}" dt="2025-07-28T15:37:29.034" v="19211"/>
        <pc:sldMkLst>
          <pc:docMk/>
          <pc:sldMk cId="1314627362" sldId="1610"/>
        </pc:sldMkLst>
        <pc:spChg chg="mod">
          <ac:chgData name="Alfred Asterjadhi" userId="39de57b9-85c0-4fd1-aaac-8ca2b6560ad0" providerId="ADAL" clId="{05D90715-F29C-4B30-B873-3743C7BBC737}" dt="2025-07-27T16:06:44.094" v="17832"/>
          <ac:spMkLst>
            <pc:docMk/>
            <pc:sldMk cId="1314627362" sldId="1610"/>
            <ac:spMk id="5" creationId="{A0BB3F3B-410E-5AFF-EA2C-9AFE2E144B9C}"/>
          </ac:spMkLst>
        </pc:spChg>
        <pc:spChg chg="mod">
          <ac:chgData name="Alfred Asterjadhi" userId="39de57b9-85c0-4fd1-aaac-8ca2b6560ad0" providerId="ADAL" clId="{05D90715-F29C-4B30-B873-3743C7BBC737}" dt="2025-07-28T15:37:29.034" v="19211"/>
          <ac:spMkLst>
            <pc:docMk/>
            <pc:sldMk cId="1314627362" sldId="1610"/>
            <ac:spMk id="8" creationId="{B0580494-5BDE-E7DB-3194-1AC63D04DCEE}"/>
          </ac:spMkLst>
        </pc:spChg>
        <pc:spChg chg="mod">
          <ac:chgData name="Alfred Asterjadhi" userId="39de57b9-85c0-4fd1-aaac-8ca2b6560ad0" providerId="ADAL" clId="{05D90715-F29C-4B30-B873-3743C7BBC737}" dt="2025-07-25T04:07:32.550" v="17469" actId="20577"/>
          <ac:spMkLst>
            <pc:docMk/>
            <pc:sldMk cId="1314627362" sldId="1610"/>
            <ac:spMk id="13" creationId="{D589B29C-8A16-3837-203F-14EFA910CE64}"/>
          </ac:spMkLst>
        </pc:spChg>
      </pc:sldChg>
      <pc:sldChg chg="modSp add mod">
        <pc:chgData name="Alfred Asterjadhi" userId="39de57b9-85c0-4fd1-aaac-8ca2b6560ad0" providerId="ADAL" clId="{05D90715-F29C-4B30-B873-3743C7BBC737}" dt="2025-07-28T15:38:02.890" v="19229"/>
        <pc:sldMkLst>
          <pc:docMk/>
          <pc:sldMk cId="1296658442" sldId="1611"/>
        </pc:sldMkLst>
        <pc:spChg chg="mod">
          <ac:chgData name="Alfred Asterjadhi" userId="39de57b9-85c0-4fd1-aaac-8ca2b6560ad0" providerId="ADAL" clId="{05D90715-F29C-4B30-B873-3743C7BBC737}" dt="2025-07-27T16:06:40.878" v="17830"/>
          <ac:spMkLst>
            <pc:docMk/>
            <pc:sldMk cId="1296658442" sldId="1611"/>
            <ac:spMk id="5" creationId="{999614C2-A455-C294-46DF-89E9A2F3DEFA}"/>
          </ac:spMkLst>
        </pc:spChg>
        <pc:spChg chg="mod">
          <ac:chgData name="Alfred Asterjadhi" userId="39de57b9-85c0-4fd1-aaac-8ca2b6560ad0" providerId="ADAL" clId="{05D90715-F29C-4B30-B873-3743C7BBC737}" dt="2025-07-28T15:38:02.890" v="19229"/>
          <ac:spMkLst>
            <pc:docMk/>
            <pc:sldMk cId="1296658442" sldId="1611"/>
            <ac:spMk id="8" creationId="{51C21007-A95F-0502-8EE0-C62F425326C8}"/>
          </ac:spMkLst>
        </pc:spChg>
        <pc:spChg chg="mod">
          <ac:chgData name="Alfred Asterjadhi" userId="39de57b9-85c0-4fd1-aaac-8ca2b6560ad0" providerId="ADAL" clId="{05D90715-F29C-4B30-B873-3743C7BBC737}" dt="2025-07-25T04:07:57.266" v="17471" actId="20577"/>
          <ac:spMkLst>
            <pc:docMk/>
            <pc:sldMk cId="1296658442" sldId="1611"/>
            <ac:spMk id="13" creationId="{B3BB2772-9BF3-D314-B907-F6AC37FE2847}"/>
          </ac:spMkLst>
        </pc:spChg>
      </pc:sldChg>
      <pc:sldChg chg="modSp add mod">
        <pc:chgData name="Alfred Asterjadhi" userId="39de57b9-85c0-4fd1-aaac-8ca2b6560ad0" providerId="ADAL" clId="{05D90715-F29C-4B30-B873-3743C7BBC737}" dt="2025-07-28T15:38:37.373" v="19248"/>
        <pc:sldMkLst>
          <pc:docMk/>
          <pc:sldMk cId="2399074165" sldId="1612"/>
        </pc:sldMkLst>
        <pc:spChg chg="mod">
          <ac:chgData name="Alfred Asterjadhi" userId="39de57b9-85c0-4fd1-aaac-8ca2b6560ad0" providerId="ADAL" clId="{05D90715-F29C-4B30-B873-3743C7BBC737}" dt="2025-07-27T16:06:39.589" v="17829"/>
          <ac:spMkLst>
            <pc:docMk/>
            <pc:sldMk cId="2399074165" sldId="1612"/>
            <ac:spMk id="5" creationId="{BB127392-2268-EDB8-1229-229A5A18AC1D}"/>
          </ac:spMkLst>
        </pc:spChg>
        <pc:spChg chg="mod">
          <ac:chgData name="Alfred Asterjadhi" userId="39de57b9-85c0-4fd1-aaac-8ca2b6560ad0" providerId="ADAL" clId="{05D90715-F29C-4B30-B873-3743C7BBC737}" dt="2025-07-28T15:38:37.373" v="19248"/>
          <ac:spMkLst>
            <pc:docMk/>
            <pc:sldMk cId="2399074165" sldId="1612"/>
            <ac:spMk id="8" creationId="{79432937-D3F2-2AE3-8EBB-1752726ED21A}"/>
          </ac:spMkLst>
        </pc:spChg>
        <pc:spChg chg="mod">
          <ac:chgData name="Alfred Asterjadhi" userId="39de57b9-85c0-4fd1-aaac-8ca2b6560ad0" providerId="ADAL" clId="{05D90715-F29C-4B30-B873-3743C7BBC737}" dt="2025-07-25T04:09:38.347" v="17503" actId="20577"/>
          <ac:spMkLst>
            <pc:docMk/>
            <pc:sldMk cId="2399074165" sldId="1612"/>
            <ac:spMk id="13" creationId="{1A3B9EA4-27FB-662E-71C0-A2C5B861C3A6}"/>
          </ac:spMkLst>
        </pc:spChg>
      </pc:sldChg>
      <pc:sldChg chg="modSp add mod">
        <pc:chgData name="Alfred Asterjadhi" userId="39de57b9-85c0-4fd1-aaac-8ca2b6560ad0" providerId="ADAL" clId="{05D90715-F29C-4B30-B873-3743C7BBC737}" dt="2025-07-28T15:39:18.139" v="19273"/>
        <pc:sldMkLst>
          <pc:docMk/>
          <pc:sldMk cId="2930737052" sldId="1613"/>
        </pc:sldMkLst>
        <pc:spChg chg="mod">
          <ac:chgData name="Alfred Asterjadhi" userId="39de57b9-85c0-4fd1-aaac-8ca2b6560ad0" providerId="ADAL" clId="{05D90715-F29C-4B30-B873-3743C7BBC737}" dt="2025-07-27T16:06:38.011" v="17828"/>
          <ac:spMkLst>
            <pc:docMk/>
            <pc:sldMk cId="2930737052" sldId="1613"/>
            <ac:spMk id="5" creationId="{0D9DD6A6-DF39-4CE4-3FD4-D0910FA91DEE}"/>
          </ac:spMkLst>
        </pc:spChg>
        <pc:spChg chg="mod">
          <ac:chgData name="Alfred Asterjadhi" userId="39de57b9-85c0-4fd1-aaac-8ca2b6560ad0" providerId="ADAL" clId="{05D90715-F29C-4B30-B873-3743C7BBC737}" dt="2025-07-28T15:39:18.139" v="19273"/>
          <ac:spMkLst>
            <pc:docMk/>
            <pc:sldMk cId="2930737052" sldId="1613"/>
            <ac:spMk id="8" creationId="{2CA979C6-6CEB-0F27-6CB8-2389D0D4C747}"/>
          </ac:spMkLst>
        </pc:spChg>
        <pc:spChg chg="mod">
          <ac:chgData name="Alfred Asterjadhi" userId="39de57b9-85c0-4fd1-aaac-8ca2b6560ad0" providerId="ADAL" clId="{05D90715-F29C-4B30-B873-3743C7BBC737}" dt="2025-07-27T17:36:03.371" v="17873" actId="20577"/>
          <ac:spMkLst>
            <pc:docMk/>
            <pc:sldMk cId="2930737052" sldId="1613"/>
            <ac:spMk id="13" creationId="{C5C822AA-EDE7-ECBE-ED8C-CBE93B071DE3}"/>
          </ac:spMkLst>
        </pc:spChg>
      </pc:sldChg>
      <pc:sldChg chg="modSp add mod">
        <pc:chgData name="Alfred Asterjadhi" userId="39de57b9-85c0-4fd1-aaac-8ca2b6560ad0" providerId="ADAL" clId="{05D90715-F29C-4B30-B873-3743C7BBC737}" dt="2025-07-28T15:40:53.362" v="19313"/>
        <pc:sldMkLst>
          <pc:docMk/>
          <pc:sldMk cId="3518580510" sldId="1614"/>
        </pc:sldMkLst>
        <pc:spChg chg="mod">
          <ac:chgData name="Alfred Asterjadhi" userId="39de57b9-85c0-4fd1-aaac-8ca2b6560ad0" providerId="ADAL" clId="{05D90715-F29C-4B30-B873-3743C7BBC737}" dt="2025-07-27T17:36:08.016" v="17875" actId="20577"/>
          <ac:spMkLst>
            <pc:docMk/>
            <pc:sldMk cId="3518580510" sldId="1614"/>
            <ac:spMk id="2" creationId="{11A6CDA8-D59D-348F-7F18-3429024D4B04}"/>
          </ac:spMkLst>
        </pc:spChg>
        <pc:spChg chg="mod">
          <ac:chgData name="Alfred Asterjadhi" userId="39de57b9-85c0-4fd1-aaac-8ca2b6560ad0" providerId="ADAL" clId="{05D90715-F29C-4B30-B873-3743C7BBC737}" dt="2025-07-28T15:40:53.362" v="19313"/>
          <ac:spMkLst>
            <pc:docMk/>
            <pc:sldMk cId="3518580510" sldId="1614"/>
            <ac:spMk id="3" creationId="{60E2FBE5-B7DA-4886-AA2F-9656AC998C2E}"/>
          </ac:spMkLst>
        </pc:spChg>
      </pc:sldChg>
      <pc:sldChg chg="modSp add mod">
        <pc:chgData name="Alfred Asterjadhi" userId="39de57b9-85c0-4fd1-aaac-8ca2b6560ad0" providerId="ADAL" clId="{05D90715-F29C-4B30-B873-3743C7BBC737}" dt="2025-07-28T15:41:26.235" v="19332"/>
        <pc:sldMkLst>
          <pc:docMk/>
          <pc:sldMk cId="1070650386" sldId="1615"/>
        </pc:sldMkLst>
        <pc:spChg chg="mod">
          <ac:chgData name="Alfred Asterjadhi" userId="39de57b9-85c0-4fd1-aaac-8ca2b6560ad0" providerId="ADAL" clId="{05D90715-F29C-4B30-B873-3743C7BBC737}" dt="2025-07-27T16:06:35.869" v="17827"/>
          <ac:spMkLst>
            <pc:docMk/>
            <pc:sldMk cId="1070650386" sldId="1615"/>
            <ac:spMk id="5" creationId="{BCE8E486-747B-9AD2-35DD-E48FFFA74685}"/>
          </ac:spMkLst>
        </pc:spChg>
        <pc:spChg chg="mod">
          <ac:chgData name="Alfred Asterjadhi" userId="39de57b9-85c0-4fd1-aaac-8ca2b6560ad0" providerId="ADAL" clId="{05D90715-F29C-4B30-B873-3743C7BBC737}" dt="2025-07-28T15:41:26.235" v="19332"/>
          <ac:spMkLst>
            <pc:docMk/>
            <pc:sldMk cId="1070650386" sldId="1615"/>
            <ac:spMk id="8" creationId="{11783403-23EA-489F-5F3F-B005E44EF6F8}"/>
          </ac:spMkLst>
        </pc:spChg>
        <pc:spChg chg="mod">
          <ac:chgData name="Alfred Asterjadhi" userId="39de57b9-85c0-4fd1-aaac-8ca2b6560ad0" providerId="ADAL" clId="{05D90715-F29C-4B30-B873-3743C7BBC737}" dt="2025-07-27T17:36:13.053" v="17876" actId="20577"/>
          <ac:spMkLst>
            <pc:docMk/>
            <pc:sldMk cId="1070650386" sldId="1615"/>
            <ac:spMk id="13" creationId="{5CD8990C-62CE-C02B-034F-C72169465CF0}"/>
          </ac:spMkLst>
        </pc:spChg>
      </pc:sldChg>
      <pc:sldChg chg="addSp modSp add mod">
        <pc:chgData name="Alfred Asterjadhi" userId="39de57b9-85c0-4fd1-aaac-8ca2b6560ad0" providerId="ADAL" clId="{05D90715-F29C-4B30-B873-3743C7BBC737}" dt="2025-07-28T15:43:47.570" v="19375"/>
        <pc:sldMkLst>
          <pc:docMk/>
          <pc:sldMk cId="411049986" sldId="1616"/>
        </pc:sldMkLst>
        <pc:spChg chg="mod">
          <ac:chgData name="Alfred Asterjadhi" userId="39de57b9-85c0-4fd1-aaac-8ca2b6560ad0" providerId="ADAL" clId="{05D90715-F29C-4B30-B873-3743C7BBC737}" dt="2025-07-27T17:36:23.724" v="17890" actId="20577"/>
          <ac:spMkLst>
            <pc:docMk/>
            <pc:sldMk cId="411049986" sldId="1616"/>
            <ac:spMk id="2" creationId="{0263B7E2-16C4-49C5-3EC4-CDC76363C2D2}"/>
          </ac:spMkLst>
        </pc:spChg>
        <pc:spChg chg="mod">
          <ac:chgData name="Alfred Asterjadhi" userId="39de57b9-85c0-4fd1-aaac-8ca2b6560ad0" providerId="ADAL" clId="{05D90715-F29C-4B30-B873-3743C7BBC737}" dt="2025-07-28T15:43:47.570" v="19375"/>
          <ac:spMkLst>
            <pc:docMk/>
            <pc:sldMk cId="411049986" sldId="1616"/>
            <ac:spMk id="3" creationId="{03057F4D-A062-104A-A471-1599B8DE9D5E}"/>
          </ac:spMkLst>
        </pc:spChg>
      </pc:sldChg>
      <pc:sldChg chg="modSp add mod">
        <pc:chgData name="Alfred Asterjadhi" userId="39de57b9-85c0-4fd1-aaac-8ca2b6560ad0" providerId="ADAL" clId="{05D90715-F29C-4B30-B873-3743C7BBC737}" dt="2025-07-28T15:44:25.468" v="19401"/>
        <pc:sldMkLst>
          <pc:docMk/>
          <pc:sldMk cId="1303805792" sldId="1617"/>
        </pc:sldMkLst>
        <pc:spChg chg="mod">
          <ac:chgData name="Alfred Asterjadhi" userId="39de57b9-85c0-4fd1-aaac-8ca2b6560ad0" providerId="ADAL" clId="{05D90715-F29C-4B30-B873-3743C7BBC737}" dt="2025-07-27T16:06:32.648" v="17826"/>
          <ac:spMkLst>
            <pc:docMk/>
            <pc:sldMk cId="1303805792" sldId="1617"/>
            <ac:spMk id="5" creationId="{8F53DE35-BBC4-7EE2-C8AF-5C8CB9CC1EB1}"/>
          </ac:spMkLst>
        </pc:spChg>
        <pc:spChg chg="mod">
          <ac:chgData name="Alfred Asterjadhi" userId="39de57b9-85c0-4fd1-aaac-8ca2b6560ad0" providerId="ADAL" clId="{05D90715-F29C-4B30-B873-3743C7BBC737}" dt="2025-07-28T15:44:25.468" v="19401"/>
          <ac:spMkLst>
            <pc:docMk/>
            <pc:sldMk cId="1303805792" sldId="1617"/>
            <ac:spMk id="8" creationId="{148A79A2-E057-6A42-5297-3CF856EFDCC6}"/>
          </ac:spMkLst>
        </pc:spChg>
        <pc:spChg chg="mod">
          <ac:chgData name="Alfred Asterjadhi" userId="39de57b9-85c0-4fd1-aaac-8ca2b6560ad0" providerId="ADAL" clId="{05D90715-F29C-4B30-B873-3743C7BBC737}" dt="2025-07-27T17:36:30.345" v="17892" actId="20577"/>
          <ac:spMkLst>
            <pc:docMk/>
            <pc:sldMk cId="1303805792" sldId="1617"/>
            <ac:spMk id="13" creationId="{3E5D482E-C362-8279-F393-E2EA9791D38D}"/>
          </ac:spMkLst>
        </pc:spChg>
      </pc:sldChg>
      <pc:sldChg chg="modSp add del">
        <pc:chgData name="Alfred Asterjadhi" userId="39de57b9-85c0-4fd1-aaac-8ca2b6560ad0" providerId="ADAL" clId="{05D90715-F29C-4B30-B873-3743C7BBC737}" dt="2025-07-26T10:13:53.113" v="17708" actId="47"/>
        <pc:sldMkLst>
          <pc:docMk/>
          <pc:sldMk cId="3738268886" sldId="1617"/>
        </pc:sldMkLst>
      </pc:sldChg>
      <pc:sldChg chg="modSp add mod">
        <pc:chgData name="Alfred Asterjadhi" userId="39de57b9-85c0-4fd1-aaac-8ca2b6560ad0" providerId="ADAL" clId="{05D90715-F29C-4B30-B873-3743C7BBC737}" dt="2025-07-28T15:44:59.709" v="19422"/>
        <pc:sldMkLst>
          <pc:docMk/>
          <pc:sldMk cId="2261076140" sldId="1618"/>
        </pc:sldMkLst>
        <pc:spChg chg="mod">
          <ac:chgData name="Alfred Asterjadhi" userId="39de57b9-85c0-4fd1-aaac-8ca2b6560ad0" providerId="ADAL" clId="{05D90715-F29C-4B30-B873-3743C7BBC737}" dt="2025-07-28T15:44:59.709" v="19422"/>
          <ac:spMkLst>
            <pc:docMk/>
            <pc:sldMk cId="2261076140" sldId="1618"/>
            <ac:spMk id="8" creationId="{36BB53A0-91D7-B37A-2166-92D09284E3AC}"/>
          </ac:spMkLst>
        </pc:spChg>
        <pc:spChg chg="mod">
          <ac:chgData name="Alfred Asterjadhi" userId="39de57b9-85c0-4fd1-aaac-8ca2b6560ad0" providerId="ADAL" clId="{05D90715-F29C-4B30-B873-3743C7BBC737}" dt="2025-07-27T17:39:38.469" v="17958" actId="207"/>
          <ac:spMkLst>
            <pc:docMk/>
            <pc:sldMk cId="2261076140" sldId="1618"/>
            <ac:spMk id="13" creationId="{0016BAC3-7477-3EA6-AB00-0FDF5FDA2FB0}"/>
          </ac:spMkLst>
        </pc:spChg>
      </pc:sldChg>
      <pc:sldChg chg="modSp add del mod">
        <pc:chgData name="Alfred Asterjadhi" userId="39de57b9-85c0-4fd1-aaac-8ca2b6560ad0" providerId="ADAL" clId="{05D90715-F29C-4B30-B873-3743C7BBC737}" dt="2025-07-27T17:39:15.030" v="17936" actId="47"/>
        <pc:sldMkLst>
          <pc:docMk/>
          <pc:sldMk cId="3622367562" sldId="1618"/>
        </pc:sldMkLst>
      </pc:sldChg>
      <pc:sldChg chg="add del">
        <pc:chgData name="Alfred Asterjadhi" userId="39de57b9-85c0-4fd1-aaac-8ca2b6560ad0" providerId="ADAL" clId="{05D90715-F29C-4B30-B873-3743C7BBC737}" dt="2025-07-27T17:39:41.253" v="17960"/>
        <pc:sldMkLst>
          <pc:docMk/>
          <pc:sldMk cId="628690284" sldId="1619"/>
        </pc:sldMkLst>
      </pc:sldChg>
      <pc:sldChg chg="new del">
        <pc:chgData name="Alfred Asterjadhi" userId="39de57b9-85c0-4fd1-aaac-8ca2b6560ad0" providerId="ADAL" clId="{05D90715-F29C-4B30-B873-3743C7BBC737}" dt="2025-07-28T11:50:22.718" v="17999" actId="47"/>
        <pc:sldMkLst>
          <pc:docMk/>
          <pc:sldMk cId="1088148707" sldId="1619"/>
        </pc:sldMkLst>
      </pc:sldChg>
      <pc:sldChg chg="addSp modSp add del mod">
        <pc:chgData name="Alfred Asterjadhi" userId="39de57b9-85c0-4fd1-aaac-8ca2b6560ad0" providerId="ADAL" clId="{05D90715-F29C-4B30-B873-3743C7BBC737}" dt="2025-07-28T12:49:27.814" v="18410" actId="47"/>
        <pc:sldMkLst>
          <pc:docMk/>
          <pc:sldMk cId="1307947243" sldId="1619"/>
        </pc:sldMkLst>
      </pc:sldChg>
      <pc:sldChg chg="modSp add mod">
        <pc:chgData name="Alfred Asterjadhi" userId="39de57b9-85c0-4fd1-aaac-8ca2b6560ad0" providerId="ADAL" clId="{05D90715-F29C-4B30-B873-3743C7BBC737}" dt="2025-07-31T12:32:30.366" v="21574" actId="20577"/>
        <pc:sldMkLst>
          <pc:docMk/>
          <pc:sldMk cId="3733473498" sldId="1620"/>
        </pc:sldMkLst>
        <pc:spChg chg="mod">
          <ac:chgData name="Alfred Asterjadhi" userId="39de57b9-85c0-4fd1-aaac-8ca2b6560ad0" providerId="ADAL" clId="{05D90715-F29C-4B30-B873-3743C7BBC737}" dt="2025-07-31T12:32:30.366" v="21574" actId="20577"/>
          <ac:spMkLst>
            <pc:docMk/>
            <pc:sldMk cId="3733473498" sldId="1620"/>
            <ac:spMk id="7" creationId="{5CB7F897-A396-30BB-73E5-1F5E740114E1}"/>
          </ac:spMkLst>
        </pc:spChg>
      </pc:sldChg>
      <pc:sldChg chg="modSp add mod">
        <pc:chgData name="Alfred Asterjadhi" userId="39de57b9-85c0-4fd1-aaac-8ca2b6560ad0" providerId="ADAL" clId="{05D90715-F29C-4B30-B873-3743C7BBC737}" dt="2025-07-31T11:01:56.833" v="20732"/>
        <pc:sldMkLst>
          <pc:docMk/>
          <pc:sldMk cId="1551975794" sldId="1621"/>
        </pc:sldMkLst>
        <pc:spChg chg="mod">
          <ac:chgData name="Alfred Asterjadhi" userId="39de57b9-85c0-4fd1-aaac-8ca2b6560ad0" providerId="ADAL" clId="{05D90715-F29C-4B30-B873-3743C7BBC737}" dt="2025-07-31T11:01:56.833" v="20732"/>
          <ac:spMkLst>
            <pc:docMk/>
            <pc:sldMk cId="1551975794" sldId="1621"/>
            <ac:spMk id="8" creationId="{371601EF-4FFB-3027-3714-31E5CC252B4D}"/>
          </ac:spMkLst>
        </pc:spChg>
        <pc:spChg chg="mod">
          <ac:chgData name="Alfred Asterjadhi" userId="39de57b9-85c0-4fd1-aaac-8ca2b6560ad0" providerId="ADAL" clId="{05D90715-F29C-4B30-B873-3743C7BBC737}" dt="2025-07-28T13:06:55.378" v="18519" actId="207"/>
          <ac:spMkLst>
            <pc:docMk/>
            <pc:sldMk cId="1551975794" sldId="1621"/>
            <ac:spMk id="13" creationId="{50FD9CD6-EBC3-4CD8-2F24-A76B2FB2D665}"/>
          </ac:spMkLst>
        </pc:spChg>
      </pc:sldChg>
      <pc:sldChg chg="modSp add mod">
        <pc:chgData name="Alfred Asterjadhi" userId="39de57b9-85c0-4fd1-aaac-8ca2b6560ad0" providerId="ADAL" clId="{05D90715-F29C-4B30-B873-3743C7BBC737}" dt="2025-07-31T11:02:51.990" v="20756"/>
        <pc:sldMkLst>
          <pc:docMk/>
          <pc:sldMk cId="2122097783" sldId="1622"/>
        </pc:sldMkLst>
        <pc:spChg chg="mod">
          <ac:chgData name="Alfred Asterjadhi" userId="39de57b9-85c0-4fd1-aaac-8ca2b6560ad0" providerId="ADAL" clId="{05D90715-F29C-4B30-B873-3743C7BBC737}" dt="2025-07-31T11:02:51.990" v="20756"/>
          <ac:spMkLst>
            <pc:docMk/>
            <pc:sldMk cId="2122097783" sldId="1622"/>
            <ac:spMk id="8" creationId="{790673B1-90EE-6834-72C7-9D6DD4ECA936}"/>
          </ac:spMkLst>
        </pc:spChg>
        <pc:spChg chg="mod">
          <ac:chgData name="Alfred Asterjadhi" userId="39de57b9-85c0-4fd1-aaac-8ca2b6560ad0" providerId="ADAL" clId="{05D90715-F29C-4B30-B873-3743C7BBC737}" dt="2025-07-28T13:07:06.804" v="18536" actId="207"/>
          <ac:spMkLst>
            <pc:docMk/>
            <pc:sldMk cId="2122097783" sldId="1622"/>
            <ac:spMk id="13" creationId="{2C5E6312-F226-31DD-19D7-E72DA2FC232F}"/>
          </ac:spMkLst>
        </pc:spChg>
      </pc:sldChg>
      <pc:sldChg chg="modSp add mod">
        <pc:chgData name="Alfred Asterjadhi" userId="39de57b9-85c0-4fd1-aaac-8ca2b6560ad0" providerId="ADAL" clId="{05D90715-F29C-4B30-B873-3743C7BBC737}" dt="2025-07-31T11:03:53.294" v="20794"/>
        <pc:sldMkLst>
          <pc:docMk/>
          <pc:sldMk cId="300086954" sldId="1623"/>
        </pc:sldMkLst>
        <pc:spChg chg="mod">
          <ac:chgData name="Alfred Asterjadhi" userId="39de57b9-85c0-4fd1-aaac-8ca2b6560ad0" providerId="ADAL" clId="{05D90715-F29C-4B30-B873-3743C7BBC737}" dt="2025-07-28T13:07:17.506" v="18542" actId="207"/>
          <ac:spMkLst>
            <pc:docMk/>
            <pc:sldMk cId="300086954" sldId="1623"/>
            <ac:spMk id="2" creationId="{1C660FE6-9B08-1102-9767-48C08C750213}"/>
          </ac:spMkLst>
        </pc:spChg>
        <pc:spChg chg="mod">
          <ac:chgData name="Alfred Asterjadhi" userId="39de57b9-85c0-4fd1-aaac-8ca2b6560ad0" providerId="ADAL" clId="{05D90715-F29C-4B30-B873-3743C7BBC737}" dt="2025-07-31T11:03:53.294" v="20794"/>
          <ac:spMkLst>
            <pc:docMk/>
            <pc:sldMk cId="300086954" sldId="1623"/>
            <ac:spMk id="3" creationId="{889AC8E9-914D-7D7C-A19A-C1FD033EB2C1}"/>
          </ac:spMkLst>
        </pc:spChg>
      </pc:sldChg>
      <pc:sldChg chg="modSp add mod">
        <pc:chgData name="Alfred Asterjadhi" userId="39de57b9-85c0-4fd1-aaac-8ca2b6560ad0" providerId="ADAL" clId="{05D90715-F29C-4B30-B873-3743C7BBC737}" dt="2025-07-31T11:04:49.806" v="20823"/>
        <pc:sldMkLst>
          <pc:docMk/>
          <pc:sldMk cId="3429846770" sldId="1624"/>
        </pc:sldMkLst>
        <pc:spChg chg="mod">
          <ac:chgData name="Alfred Asterjadhi" userId="39de57b9-85c0-4fd1-aaac-8ca2b6560ad0" providerId="ADAL" clId="{05D90715-F29C-4B30-B873-3743C7BBC737}" dt="2025-07-28T13:08:51.367" v="18588" actId="207"/>
          <ac:spMkLst>
            <pc:docMk/>
            <pc:sldMk cId="3429846770" sldId="1624"/>
            <ac:spMk id="2" creationId="{0570826B-CF6F-FC36-F76C-0C2939595E0C}"/>
          </ac:spMkLst>
        </pc:spChg>
        <pc:spChg chg="mod">
          <ac:chgData name="Alfred Asterjadhi" userId="39de57b9-85c0-4fd1-aaac-8ca2b6560ad0" providerId="ADAL" clId="{05D90715-F29C-4B30-B873-3743C7BBC737}" dt="2025-07-31T11:04:49.806" v="20823"/>
          <ac:spMkLst>
            <pc:docMk/>
            <pc:sldMk cId="3429846770" sldId="1624"/>
            <ac:spMk id="3" creationId="{ABBB1727-D36A-0C8F-B05F-FD650FA1ED36}"/>
          </ac:spMkLst>
        </pc:spChg>
      </pc:sldChg>
      <pc:sldChg chg="modSp add mod">
        <pc:chgData name="Alfred Asterjadhi" userId="39de57b9-85c0-4fd1-aaac-8ca2b6560ad0" providerId="ADAL" clId="{05D90715-F29C-4B30-B873-3743C7BBC737}" dt="2025-07-31T17:19:13.375" v="22801" actId="20577"/>
        <pc:sldMkLst>
          <pc:docMk/>
          <pc:sldMk cId="4051960040" sldId="1625"/>
        </pc:sldMkLst>
        <pc:spChg chg="mod">
          <ac:chgData name="Alfred Asterjadhi" userId="39de57b9-85c0-4fd1-aaac-8ca2b6560ad0" providerId="ADAL" clId="{05D90715-F29C-4B30-B873-3743C7BBC737}" dt="2025-07-28T21:22:30.427" v="19509" actId="207"/>
          <ac:spMkLst>
            <pc:docMk/>
            <pc:sldMk cId="4051960040" sldId="1625"/>
            <ac:spMk id="2" creationId="{8C8D2990-127D-C4B6-2CE4-99A8D69DBD28}"/>
          </ac:spMkLst>
        </pc:spChg>
        <pc:spChg chg="mod">
          <ac:chgData name="Alfred Asterjadhi" userId="39de57b9-85c0-4fd1-aaac-8ca2b6560ad0" providerId="ADAL" clId="{05D90715-F29C-4B30-B873-3743C7BBC737}" dt="2025-07-31T17:19:13.375" v="22801" actId="20577"/>
          <ac:spMkLst>
            <pc:docMk/>
            <pc:sldMk cId="4051960040" sldId="1625"/>
            <ac:spMk id="3" creationId="{E452FCB3-9248-B8AF-28D4-CC9DA1F20648}"/>
          </ac:spMkLst>
        </pc:spChg>
      </pc:sldChg>
      <pc:sldChg chg="modSp add mod">
        <pc:chgData name="Alfred Asterjadhi" userId="39de57b9-85c0-4fd1-aaac-8ca2b6560ad0" providerId="ADAL" clId="{05D90715-F29C-4B30-B873-3743C7BBC737}" dt="2025-07-31T11:06:15.639" v="20883"/>
        <pc:sldMkLst>
          <pc:docMk/>
          <pc:sldMk cId="2176804561" sldId="1626"/>
        </pc:sldMkLst>
        <pc:spChg chg="mod">
          <ac:chgData name="Alfred Asterjadhi" userId="39de57b9-85c0-4fd1-aaac-8ca2b6560ad0" providerId="ADAL" clId="{05D90715-F29C-4B30-B873-3743C7BBC737}" dt="2025-07-31T11:06:15.639" v="20883"/>
          <ac:spMkLst>
            <pc:docMk/>
            <pc:sldMk cId="2176804561" sldId="1626"/>
            <ac:spMk id="8" creationId="{3C178A3B-D3F3-CAC0-2C85-B482362D2258}"/>
          </ac:spMkLst>
        </pc:spChg>
        <pc:spChg chg="mod">
          <ac:chgData name="Alfred Asterjadhi" userId="39de57b9-85c0-4fd1-aaac-8ca2b6560ad0" providerId="ADAL" clId="{05D90715-F29C-4B30-B873-3743C7BBC737}" dt="2025-07-28T22:12:26.516" v="19576" actId="207"/>
          <ac:spMkLst>
            <pc:docMk/>
            <pc:sldMk cId="2176804561" sldId="1626"/>
            <ac:spMk id="13" creationId="{759889DA-252B-45D2-C118-B2937D25639F}"/>
          </ac:spMkLst>
        </pc:spChg>
      </pc:sldChg>
      <pc:sldChg chg="modSp add mod">
        <pc:chgData name="Alfred Asterjadhi" userId="39de57b9-85c0-4fd1-aaac-8ca2b6560ad0" providerId="ADAL" clId="{05D90715-F29C-4B30-B873-3743C7BBC737}" dt="2025-07-31T11:10:16.402" v="20953"/>
        <pc:sldMkLst>
          <pc:docMk/>
          <pc:sldMk cId="3377165165" sldId="1627"/>
        </pc:sldMkLst>
        <pc:spChg chg="mod">
          <ac:chgData name="Alfred Asterjadhi" userId="39de57b9-85c0-4fd1-aaac-8ca2b6560ad0" providerId="ADAL" clId="{05D90715-F29C-4B30-B873-3743C7BBC737}" dt="2025-07-29T12:31:50.129" v="19583" actId="20577"/>
          <ac:spMkLst>
            <pc:docMk/>
            <pc:sldMk cId="3377165165" sldId="1627"/>
            <ac:spMk id="2" creationId="{ABFB01BA-100D-ACA8-D563-B3C682D6E7EA}"/>
          </ac:spMkLst>
        </pc:spChg>
        <pc:spChg chg="mod">
          <ac:chgData name="Alfred Asterjadhi" userId="39de57b9-85c0-4fd1-aaac-8ca2b6560ad0" providerId="ADAL" clId="{05D90715-F29C-4B30-B873-3743C7BBC737}" dt="2025-07-31T11:10:16.402" v="20953"/>
          <ac:spMkLst>
            <pc:docMk/>
            <pc:sldMk cId="3377165165" sldId="1627"/>
            <ac:spMk id="3" creationId="{C13C65BA-023A-29F6-5D09-37BAB2BF471C}"/>
          </ac:spMkLst>
        </pc:spChg>
      </pc:sldChg>
      <pc:sldChg chg="modSp add mod">
        <pc:chgData name="Alfred Asterjadhi" userId="39de57b9-85c0-4fd1-aaac-8ca2b6560ad0" providerId="ADAL" clId="{05D90715-F29C-4B30-B873-3743C7BBC737}" dt="2025-07-31T11:14:19.922" v="21073"/>
        <pc:sldMkLst>
          <pc:docMk/>
          <pc:sldMk cId="3589028750" sldId="1628"/>
        </pc:sldMkLst>
        <pc:spChg chg="mod">
          <ac:chgData name="Alfred Asterjadhi" userId="39de57b9-85c0-4fd1-aaac-8ca2b6560ad0" providerId="ADAL" clId="{05D90715-F29C-4B30-B873-3743C7BBC737}" dt="2025-07-29T12:39:15.359" v="19646" actId="20577"/>
          <ac:spMkLst>
            <pc:docMk/>
            <pc:sldMk cId="3589028750" sldId="1628"/>
            <ac:spMk id="2" creationId="{01614F16-C19E-9E62-EA74-2C0934FB7CD3}"/>
          </ac:spMkLst>
        </pc:spChg>
        <pc:spChg chg="mod">
          <ac:chgData name="Alfred Asterjadhi" userId="39de57b9-85c0-4fd1-aaac-8ca2b6560ad0" providerId="ADAL" clId="{05D90715-F29C-4B30-B873-3743C7BBC737}" dt="2025-07-31T11:14:19.922" v="21073"/>
          <ac:spMkLst>
            <pc:docMk/>
            <pc:sldMk cId="3589028750" sldId="1628"/>
            <ac:spMk id="3" creationId="{E6FC6362-CFE9-3537-A85E-2132EFF14A2E}"/>
          </ac:spMkLst>
        </pc:spChg>
      </pc:sldChg>
      <pc:sldChg chg="modSp add mod">
        <pc:chgData name="Alfred Asterjadhi" userId="39de57b9-85c0-4fd1-aaac-8ca2b6560ad0" providerId="ADAL" clId="{05D90715-F29C-4B30-B873-3743C7BBC737}" dt="2025-07-31T11:15:12.275" v="21110"/>
        <pc:sldMkLst>
          <pc:docMk/>
          <pc:sldMk cId="141778375" sldId="1629"/>
        </pc:sldMkLst>
        <pc:spChg chg="mod">
          <ac:chgData name="Alfred Asterjadhi" userId="39de57b9-85c0-4fd1-aaac-8ca2b6560ad0" providerId="ADAL" clId="{05D90715-F29C-4B30-B873-3743C7BBC737}" dt="2025-07-29T23:13:08.478" v="19676" actId="20577"/>
          <ac:spMkLst>
            <pc:docMk/>
            <pc:sldMk cId="141778375" sldId="1629"/>
            <ac:spMk id="2" creationId="{9236B73B-CE2C-2C2E-0BB7-588CB7C10C14}"/>
          </ac:spMkLst>
        </pc:spChg>
        <pc:spChg chg="mod">
          <ac:chgData name="Alfred Asterjadhi" userId="39de57b9-85c0-4fd1-aaac-8ca2b6560ad0" providerId="ADAL" clId="{05D90715-F29C-4B30-B873-3743C7BBC737}" dt="2025-07-31T11:15:12.275" v="21110"/>
          <ac:spMkLst>
            <pc:docMk/>
            <pc:sldMk cId="141778375" sldId="1629"/>
            <ac:spMk id="3" creationId="{C6F36AE5-86A3-F370-F73F-EAAD6E692085}"/>
          </ac:spMkLst>
        </pc:spChg>
      </pc:sldChg>
      <pc:sldChg chg="modSp add mod">
        <pc:chgData name="Alfred Asterjadhi" userId="39de57b9-85c0-4fd1-aaac-8ca2b6560ad0" providerId="ADAL" clId="{05D90715-F29C-4B30-B873-3743C7BBC737}" dt="2025-07-31T11:17:33.994" v="21188"/>
        <pc:sldMkLst>
          <pc:docMk/>
          <pc:sldMk cId="3094078784" sldId="1630"/>
        </pc:sldMkLst>
        <pc:spChg chg="mod">
          <ac:chgData name="Alfred Asterjadhi" userId="39de57b9-85c0-4fd1-aaac-8ca2b6560ad0" providerId="ADAL" clId="{05D90715-F29C-4B30-B873-3743C7BBC737}" dt="2025-07-30T12:17:49.782" v="19869" actId="20577"/>
          <ac:spMkLst>
            <pc:docMk/>
            <pc:sldMk cId="3094078784" sldId="1630"/>
            <ac:spMk id="2" creationId="{06C85B92-1FA6-75FA-E817-76797CDCA5F9}"/>
          </ac:spMkLst>
        </pc:spChg>
        <pc:spChg chg="mod">
          <ac:chgData name="Alfred Asterjadhi" userId="39de57b9-85c0-4fd1-aaac-8ca2b6560ad0" providerId="ADAL" clId="{05D90715-F29C-4B30-B873-3743C7BBC737}" dt="2025-07-31T11:17:33.994" v="21188"/>
          <ac:spMkLst>
            <pc:docMk/>
            <pc:sldMk cId="3094078784" sldId="1630"/>
            <ac:spMk id="3" creationId="{954DDB5F-3740-DB59-451E-846B63FA2FC1}"/>
          </ac:spMkLst>
        </pc:spChg>
      </pc:sldChg>
      <pc:sldChg chg="modSp add mod">
        <pc:chgData name="Alfred Asterjadhi" userId="39de57b9-85c0-4fd1-aaac-8ca2b6560ad0" providerId="ADAL" clId="{05D90715-F29C-4B30-B873-3743C7BBC737}" dt="2025-07-31T11:16:48.403" v="21148"/>
        <pc:sldMkLst>
          <pc:docMk/>
          <pc:sldMk cId="523576582" sldId="1631"/>
        </pc:sldMkLst>
        <pc:spChg chg="mod">
          <ac:chgData name="Alfred Asterjadhi" userId="39de57b9-85c0-4fd1-aaac-8ca2b6560ad0" providerId="ADAL" clId="{05D90715-F29C-4B30-B873-3743C7BBC737}" dt="2025-07-31T11:16:48.403" v="21148"/>
          <ac:spMkLst>
            <pc:docMk/>
            <pc:sldMk cId="523576582" sldId="1631"/>
            <ac:spMk id="3" creationId="{03F3253E-800C-AFBA-2DE0-520105133AF8}"/>
          </ac:spMkLst>
        </pc:spChg>
      </pc:sldChg>
      <pc:sldChg chg="addSp modSp add mod">
        <pc:chgData name="Alfred Asterjadhi" userId="39de57b9-85c0-4fd1-aaac-8ca2b6560ad0" providerId="ADAL" clId="{05D90715-F29C-4B30-B873-3743C7BBC737}" dt="2025-07-31T11:18:28.668" v="21214"/>
        <pc:sldMkLst>
          <pc:docMk/>
          <pc:sldMk cId="1307184438" sldId="1632"/>
        </pc:sldMkLst>
        <pc:spChg chg="mod">
          <ac:chgData name="Alfred Asterjadhi" userId="39de57b9-85c0-4fd1-aaac-8ca2b6560ad0" providerId="ADAL" clId="{05D90715-F29C-4B30-B873-3743C7BBC737}" dt="2025-07-31T11:18:28.668" v="21214"/>
          <ac:spMkLst>
            <pc:docMk/>
            <pc:sldMk cId="1307184438" sldId="1632"/>
            <ac:spMk id="8" creationId="{8F94DD96-3BB7-C956-3F5C-A58024F40621}"/>
          </ac:spMkLst>
        </pc:spChg>
        <pc:spChg chg="mod">
          <ac:chgData name="Alfred Asterjadhi" userId="39de57b9-85c0-4fd1-aaac-8ca2b6560ad0" providerId="ADAL" clId="{05D90715-F29C-4B30-B873-3743C7BBC737}" dt="2025-07-31T04:54:22.740" v="20100" actId="207"/>
          <ac:spMkLst>
            <pc:docMk/>
            <pc:sldMk cId="1307184438" sldId="1632"/>
            <ac:spMk id="13" creationId="{A94121DA-CF4E-EDE3-37CF-07DD81627306}"/>
          </ac:spMkLst>
        </pc:spChg>
        <pc:picChg chg="add mod">
          <ac:chgData name="Alfred Asterjadhi" userId="39de57b9-85c0-4fd1-aaac-8ca2b6560ad0" providerId="ADAL" clId="{05D90715-F29C-4B30-B873-3743C7BBC737}" dt="2025-07-31T04:53:16.962" v="20082" actId="1076"/>
          <ac:picMkLst>
            <pc:docMk/>
            <pc:sldMk cId="1307184438" sldId="1632"/>
            <ac:picMk id="2" creationId="{03FD8B6A-130E-37D7-3081-98FB711A2044}"/>
          </ac:picMkLst>
        </pc:picChg>
        <pc:picChg chg="add mod">
          <ac:chgData name="Alfred Asterjadhi" userId="39de57b9-85c0-4fd1-aaac-8ca2b6560ad0" providerId="ADAL" clId="{05D90715-F29C-4B30-B873-3743C7BBC737}" dt="2025-07-31T04:54:16.203" v="20099" actId="1076"/>
          <ac:picMkLst>
            <pc:docMk/>
            <pc:sldMk cId="1307184438" sldId="1632"/>
            <ac:picMk id="3" creationId="{089E41D8-40A7-E601-1561-5D9D9E6A8444}"/>
          </ac:picMkLst>
        </pc:picChg>
      </pc:sldChg>
      <pc:sldChg chg="modSp add del mod">
        <pc:chgData name="Alfred Asterjadhi" userId="39de57b9-85c0-4fd1-aaac-8ca2b6560ad0" providerId="ADAL" clId="{05D90715-F29C-4B30-B873-3743C7BBC737}" dt="2025-07-30T12:04:08.834" v="19840" actId="47"/>
        <pc:sldMkLst>
          <pc:docMk/>
          <pc:sldMk cId="3342560382" sldId="1632"/>
        </pc:sldMkLst>
        <pc:spChg chg="mod">
          <ac:chgData name="Alfred Asterjadhi" userId="39de57b9-85c0-4fd1-aaac-8ca2b6560ad0" providerId="ADAL" clId="{05D90715-F29C-4B30-B873-3743C7BBC737}" dt="2025-07-30T12:03:53.538" v="19839" actId="20577"/>
          <ac:spMkLst>
            <pc:docMk/>
            <pc:sldMk cId="3342560382" sldId="1632"/>
            <ac:spMk id="8" creationId="{849EDB2F-1B70-02E9-BB26-DACE4F88EEEC}"/>
          </ac:spMkLst>
        </pc:spChg>
        <pc:spChg chg="mod">
          <ac:chgData name="Alfred Asterjadhi" userId="39de57b9-85c0-4fd1-aaac-8ca2b6560ad0" providerId="ADAL" clId="{05D90715-F29C-4B30-B873-3743C7BBC737}" dt="2025-07-30T12:03:42.522" v="19824" actId="20577"/>
          <ac:spMkLst>
            <pc:docMk/>
            <pc:sldMk cId="3342560382" sldId="1632"/>
            <ac:spMk id="13" creationId="{BF861DF5-8C39-00D3-B163-AB1C454A0DAD}"/>
          </ac:spMkLst>
        </pc:spChg>
      </pc:sldChg>
      <pc:sldChg chg="modSp add mod">
        <pc:chgData name="Alfred Asterjadhi" userId="39de57b9-85c0-4fd1-aaac-8ca2b6560ad0" providerId="ADAL" clId="{05D90715-F29C-4B30-B873-3743C7BBC737}" dt="2025-07-31T11:19:18.937" v="21250"/>
        <pc:sldMkLst>
          <pc:docMk/>
          <pc:sldMk cId="1349443301" sldId="1633"/>
        </pc:sldMkLst>
        <pc:spChg chg="mod">
          <ac:chgData name="Alfred Asterjadhi" userId="39de57b9-85c0-4fd1-aaac-8ca2b6560ad0" providerId="ADAL" clId="{05D90715-F29C-4B30-B873-3743C7BBC737}" dt="2025-07-31T11:19:18.937" v="21250"/>
          <ac:spMkLst>
            <pc:docMk/>
            <pc:sldMk cId="1349443301" sldId="1633"/>
            <ac:spMk id="8" creationId="{7E3B6C27-4BCC-5EB4-38F9-773C31DFB493}"/>
          </ac:spMkLst>
        </pc:spChg>
        <pc:spChg chg="mod">
          <ac:chgData name="Alfred Asterjadhi" userId="39de57b9-85c0-4fd1-aaac-8ca2b6560ad0" providerId="ADAL" clId="{05D90715-F29C-4B30-B873-3743C7BBC737}" dt="2025-07-31T04:55:37.395" v="20145" actId="207"/>
          <ac:spMkLst>
            <pc:docMk/>
            <pc:sldMk cId="1349443301" sldId="1633"/>
            <ac:spMk id="13" creationId="{F68DDC91-3078-7A63-C7CF-913ECC798BFF}"/>
          </ac:spMkLst>
        </pc:spChg>
      </pc:sldChg>
      <pc:sldChg chg="modSp add mod">
        <pc:chgData name="Alfred Asterjadhi" userId="39de57b9-85c0-4fd1-aaac-8ca2b6560ad0" providerId="ADAL" clId="{05D90715-F29C-4B30-B873-3743C7BBC737}" dt="2025-07-31T11:20:03.277" v="21286"/>
        <pc:sldMkLst>
          <pc:docMk/>
          <pc:sldMk cId="1720296527" sldId="1634"/>
        </pc:sldMkLst>
        <pc:spChg chg="mod">
          <ac:chgData name="Alfred Asterjadhi" userId="39de57b9-85c0-4fd1-aaac-8ca2b6560ad0" providerId="ADAL" clId="{05D90715-F29C-4B30-B873-3743C7BBC737}" dt="2025-07-31T11:20:03.277" v="21286"/>
          <ac:spMkLst>
            <pc:docMk/>
            <pc:sldMk cId="1720296527" sldId="1634"/>
            <ac:spMk id="8" creationId="{09558FB2-7D80-2C02-C4CC-8EF5AB06E253}"/>
          </ac:spMkLst>
        </pc:spChg>
        <pc:spChg chg="mod">
          <ac:chgData name="Alfred Asterjadhi" userId="39de57b9-85c0-4fd1-aaac-8ca2b6560ad0" providerId="ADAL" clId="{05D90715-F29C-4B30-B873-3743C7BBC737}" dt="2025-07-31T04:56:48.726" v="20167" actId="20577"/>
          <ac:spMkLst>
            <pc:docMk/>
            <pc:sldMk cId="1720296527" sldId="1634"/>
            <ac:spMk id="13" creationId="{43F0FA95-9419-B0D9-E1AE-0AE2578CD134}"/>
          </ac:spMkLst>
        </pc:spChg>
      </pc:sldChg>
      <pc:sldChg chg="modSp add mod">
        <pc:chgData name="Alfred Asterjadhi" userId="39de57b9-85c0-4fd1-aaac-8ca2b6560ad0" providerId="ADAL" clId="{05D90715-F29C-4B30-B873-3743C7BBC737}" dt="2025-07-31T11:20:54.314" v="21318"/>
        <pc:sldMkLst>
          <pc:docMk/>
          <pc:sldMk cId="1965915685" sldId="1635"/>
        </pc:sldMkLst>
        <pc:spChg chg="mod">
          <ac:chgData name="Alfred Asterjadhi" userId="39de57b9-85c0-4fd1-aaac-8ca2b6560ad0" providerId="ADAL" clId="{05D90715-F29C-4B30-B873-3743C7BBC737}" dt="2025-07-31T11:20:54.314" v="21318"/>
          <ac:spMkLst>
            <pc:docMk/>
            <pc:sldMk cId="1965915685" sldId="1635"/>
            <ac:spMk id="8" creationId="{178DA9B1-13F9-B0D8-0F0F-DD13BFA83564}"/>
          </ac:spMkLst>
        </pc:spChg>
        <pc:spChg chg="mod">
          <ac:chgData name="Alfred Asterjadhi" userId="39de57b9-85c0-4fd1-aaac-8ca2b6560ad0" providerId="ADAL" clId="{05D90715-F29C-4B30-B873-3743C7BBC737}" dt="2025-07-31T04:58:04.616" v="20204" actId="20577"/>
          <ac:spMkLst>
            <pc:docMk/>
            <pc:sldMk cId="1965915685" sldId="1635"/>
            <ac:spMk id="13" creationId="{DA6A4DA9-A5B8-723A-806F-FE6200AECCA0}"/>
          </ac:spMkLst>
        </pc:spChg>
      </pc:sldChg>
      <pc:sldChg chg="addSp modSp add mod">
        <pc:chgData name="Alfred Asterjadhi" userId="39de57b9-85c0-4fd1-aaac-8ca2b6560ad0" providerId="ADAL" clId="{05D90715-F29C-4B30-B873-3743C7BBC737}" dt="2025-07-31T11:21:53.056" v="21349"/>
        <pc:sldMkLst>
          <pc:docMk/>
          <pc:sldMk cId="3837643201" sldId="1636"/>
        </pc:sldMkLst>
        <pc:spChg chg="add mod">
          <ac:chgData name="Alfred Asterjadhi" userId="39de57b9-85c0-4fd1-aaac-8ca2b6560ad0" providerId="ADAL" clId="{05D90715-F29C-4B30-B873-3743C7BBC737}" dt="2025-07-31T04:58:42.759" v="20213"/>
          <ac:spMkLst>
            <pc:docMk/>
            <pc:sldMk cId="3837643201" sldId="1636"/>
            <ac:spMk id="3" creationId="{18334D71-392B-E4E4-3B38-E17AD691F4D9}"/>
          </ac:spMkLst>
        </pc:spChg>
        <pc:spChg chg="mod">
          <ac:chgData name="Alfred Asterjadhi" userId="39de57b9-85c0-4fd1-aaac-8ca2b6560ad0" providerId="ADAL" clId="{05D90715-F29C-4B30-B873-3743C7BBC737}" dt="2025-07-31T11:21:53.056" v="21349"/>
          <ac:spMkLst>
            <pc:docMk/>
            <pc:sldMk cId="3837643201" sldId="1636"/>
            <ac:spMk id="8" creationId="{6D5AAF99-CF16-7D33-71F1-C9C4AE1E2FA8}"/>
          </ac:spMkLst>
        </pc:spChg>
        <pc:spChg chg="mod">
          <ac:chgData name="Alfred Asterjadhi" userId="39de57b9-85c0-4fd1-aaac-8ca2b6560ad0" providerId="ADAL" clId="{05D90715-F29C-4B30-B873-3743C7BBC737}" dt="2025-07-31T11:21:06.340" v="21321" actId="20577"/>
          <ac:spMkLst>
            <pc:docMk/>
            <pc:sldMk cId="3837643201" sldId="1636"/>
            <ac:spMk id="13" creationId="{4A822917-66E1-7895-A3ED-837C7936735D}"/>
          </ac:spMkLst>
        </pc:spChg>
        <pc:graphicFrameChg chg="add mod">
          <ac:chgData name="Alfred Asterjadhi" userId="39de57b9-85c0-4fd1-aaac-8ca2b6560ad0" providerId="ADAL" clId="{05D90715-F29C-4B30-B873-3743C7BBC737}" dt="2025-07-31T04:58:41.929" v="20212"/>
          <ac:graphicFrameMkLst>
            <pc:docMk/>
            <pc:sldMk cId="3837643201" sldId="1636"/>
            <ac:graphicFrameMk id="2" creationId="{3A6AFE79-A3B0-4EBC-71AB-3F46C777BBAB}"/>
          </ac:graphicFrameMkLst>
        </pc:graphicFrameChg>
      </pc:sldChg>
      <pc:sldChg chg="modSp add mod">
        <pc:chgData name="Alfred Asterjadhi" userId="39de57b9-85c0-4fd1-aaac-8ca2b6560ad0" providerId="ADAL" clId="{05D90715-F29C-4B30-B873-3743C7BBC737}" dt="2025-07-31T11:22:39.350" v="21369"/>
        <pc:sldMkLst>
          <pc:docMk/>
          <pc:sldMk cId="1817931147" sldId="1637"/>
        </pc:sldMkLst>
        <pc:spChg chg="mod">
          <ac:chgData name="Alfred Asterjadhi" userId="39de57b9-85c0-4fd1-aaac-8ca2b6560ad0" providerId="ADAL" clId="{05D90715-F29C-4B30-B873-3743C7BBC737}" dt="2025-07-31T11:22:39.350" v="21369"/>
          <ac:spMkLst>
            <pc:docMk/>
            <pc:sldMk cId="1817931147" sldId="1637"/>
            <ac:spMk id="8" creationId="{C9138832-7838-9D19-5367-B0C800BA1F3D}"/>
          </ac:spMkLst>
        </pc:spChg>
        <pc:spChg chg="mod">
          <ac:chgData name="Alfred Asterjadhi" userId="39de57b9-85c0-4fd1-aaac-8ca2b6560ad0" providerId="ADAL" clId="{05D90715-F29C-4B30-B873-3743C7BBC737}" dt="2025-07-31T06:15:41.883" v="20664" actId="207"/>
          <ac:spMkLst>
            <pc:docMk/>
            <pc:sldMk cId="1817931147" sldId="1637"/>
            <ac:spMk id="13" creationId="{58611886-34B6-85B7-2297-075CF651F0D2}"/>
          </ac:spMkLst>
        </pc:spChg>
      </pc:sldChg>
      <pc:sldChg chg="modSp add mod">
        <pc:chgData name="Alfred Asterjadhi" userId="39de57b9-85c0-4fd1-aaac-8ca2b6560ad0" providerId="ADAL" clId="{05D90715-F29C-4B30-B873-3743C7BBC737}" dt="2025-07-31T17:19:57.424" v="22807" actId="20577"/>
        <pc:sldMkLst>
          <pc:docMk/>
          <pc:sldMk cId="1052677899" sldId="1638"/>
        </pc:sldMkLst>
        <pc:spChg chg="mod">
          <ac:chgData name="Alfred Asterjadhi" userId="39de57b9-85c0-4fd1-aaac-8ca2b6560ad0" providerId="ADAL" clId="{05D90715-F29C-4B30-B873-3743C7BBC737}" dt="2025-07-31T06:15:44.585" v="20665" actId="207"/>
          <ac:spMkLst>
            <pc:docMk/>
            <pc:sldMk cId="1052677899" sldId="1638"/>
            <ac:spMk id="2" creationId="{EE54A16F-AD6B-6E87-E1B9-444686DF4047}"/>
          </ac:spMkLst>
        </pc:spChg>
        <pc:spChg chg="mod">
          <ac:chgData name="Alfred Asterjadhi" userId="39de57b9-85c0-4fd1-aaac-8ca2b6560ad0" providerId="ADAL" clId="{05D90715-F29C-4B30-B873-3743C7BBC737}" dt="2025-07-31T17:19:57.424" v="22807" actId="20577"/>
          <ac:spMkLst>
            <pc:docMk/>
            <pc:sldMk cId="1052677899" sldId="1638"/>
            <ac:spMk id="3" creationId="{E543992F-6CA6-6C30-36BC-FC9213D8DBA9}"/>
          </ac:spMkLst>
        </pc:spChg>
      </pc:sldChg>
      <pc:sldChg chg="modSp add mod">
        <pc:chgData name="Alfred Asterjadhi" userId="39de57b9-85c0-4fd1-aaac-8ca2b6560ad0" providerId="ADAL" clId="{05D90715-F29C-4B30-B873-3743C7BBC737}" dt="2025-07-31T11:24:48.275" v="21449"/>
        <pc:sldMkLst>
          <pc:docMk/>
          <pc:sldMk cId="541959437" sldId="1639"/>
        </pc:sldMkLst>
        <pc:spChg chg="mod">
          <ac:chgData name="Alfred Asterjadhi" userId="39de57b9-85c0-4fd1-aaac-8ca2b6560ad0" providerId="ADAL" clId="{05D90715-F29C-4B30-B873-3743C7BBC737}" dt="2025-07-31T11:24:48.275" v="21449"/>
          <ac:spMkLst>
            <pc:docMk/>
            <pc:sldMk cId="541959437" sldId="1639"/>
            <ac:spMk id="8" creationId="{02F993A3-65DE-6E5D-8149-360E736F422A}"/>
          </ac:spMkLst>
        </pc:spChg>
        <pc:spChg chg="mod">
          <ac:chgData name="Alfred Asterjadhi" userId="39de57b9-85c0-4fd1-aaac-8ca2b6560ad0" providerId="ADAL" clId="{05D90715-F29C-4B30-B873-3743C7BBC737}" dt="2025-07-31T06:15:47.299" v="20666" actId="207"/>
          <ac:spMkLst>
            <pc:docMk/>
            <pc:sldMk cId="541959437" sldId="1639"/>
            <ac:spMk id="13" creationId="{17FB6CE0-8913-D613-BF40-9ECFDB43129C}"/>
          </ac:spMkLst>
        </pc:spChg>
      </pc:sldChg>
      <pc:sldChg chg="modSp add mod">
        <pc:chgData name="Alfred Asterjadhi" userId="39de57b9-85c0-4fd1-aaac-8ca2b6560ad0" providerId="ADAL" clId="{05D90715-F29C-4B30-B873-3743C7BBC737}" dt="2025-07-31T11:25:35.638" v="21468"/>
        <pc:sldMkLst>
          <pc:docMk/>
          <pc:sldMk cId="2922137994" sldId="1640"/>
        </pc:sldMkLst>
        <pc:spChg chg="mod">
          <ac:chgData name="Alfred Asterjadhi" userId="39de57b9-85c0-4fd1-aaac-8ca2b6560ad0" providerId="ADAL" clId="{05D90715-F29C-4B30-B873-3743C7BBC737}" dt="2025-07-31T11:25:35.638" v="21468"/>
          <ac:spMkLst>
            <pc:docMk/>
            <pc:sldMk cId="2922137994" sldId="1640"/>
            <ac:spMk id="8" creationId="{F6132F12-4F4A-0424-177A-F25D3AD539DD}"/>
          </ac:spMkLst>
        </pc:spChg>
        <pc:spChg chg="mod">
          <ac:chgData name="Alfred Asterjadhi" userId="39de57b9-85c0-4fd1-aaac-8ca2b6560ad0" providerId="ADAL" clId="{05D90715-F29C-4B30-B873-3743C7BBC737}" dt="2025-07-31T06:15:52.276" v="20668" actId="20577"/>
          <ac:spMkLst>
            <pc:docMk/>
            <pc:sldMk cId="2922137994" sldId="1640"/>
            <ac:spMk id="13" creationId="{D3EE8882-D24D-279B-2778-BAB180EDA411}"/>
          </ac:spMkLst>
        </pc:spChg>
      </pc:sldChg>
      <pc:sldChg chg="modSp add mod">
        <pc:chgData name="Alfred Asterjadhi" userId="39de57b9-85c0-4fd1-aaac-8ca2b6560ad0" providerId="ADAL" clId="{05D90715-F29C-4B30-B873-3743C7BBC737}" dt="2025-07-31T11:26:36.388" v="21508"/>
        <pc:sldMkLst>
          <pc:docMk/>
          <pc:sldMk cId="2181376915" sldId="1641"/>
        </pc:sldMkLst>
        <pc:spChg chg="mod">
          <ac:chgData name="Alfred Asterjadhi" userId="39de57b9-85c0-4fd1-aaac-8ca2b6560ad0" providerId="ADAL" clId="{05D90715-F29C-4B30-B873-3743C7BBC737}" dt="2025-07-31T11:26:36.388" v="21508"/>
          <ac:spMkLst>
            <pc:docMk/>
            <pc:sldMk cId="2181376915" sldId="1641"/>
            <ac:spMk id="8" creationId="{24966B3A-798E-BA8F-D0FC-8592C9B6269D}"/>
          </ac:spMkLst>
        </pc:spChg>
        <pc:spChg chg="mod">
          <ac:chgData name="Alfred Asterjadhi" userId="39de57b9-85c0-4fd1-aaac-8ca2b6560ad0" providerId="ADAL" clId="{05D90715-F29C-4B30-B873-3743C7BBC737}" dt="2025-07-31T06:15:57.165" v="20670" actId="207"/>
          <ac:spMkLst>
            <pc:docMk/>
            <pc:sldMk cId="2181376915" sldId="1641"/>
            <ac:spMk id="13" creationId="{3E944C1C-4F8D-08D1-CC66-D4208ED3C7A8}"/>
          </ac:spMkLst>
        </pc:spChg>
      </pc:sldChg>
      <pc:sldChg chg="modSp add mod">
        <pc:chgData name="Alfred Asterjadhi" userId="39de57b9-85c0-4fd1-aaac-8ca2b6560ad0" providerId="ADAL" clId="{05D90715-F29C-4B30-B873-3743C7BBC737}" dt="2025-07-31T11:27:14.523" v="21511"/>
        <pc:sldMkLst>
          <pc:docMk/>
          <pc:sldMk cId="2784861584" sldId="1642"/>
        </pc:sldMkLst>
        <pc:spChg chg="mod">
          <ac:chgData name="Alfred Asterjadhi" userId="39de57b9-85c0-4fd1-aaac-8ca2b6560ad0" providerId="ADAL" clId="{05D90715-F29C-4B30-B873-3743C7BBC737}" dt="2025-07-31T11:27:14.523" v="21511"/>
          <ac:spMkLst>
            <pc:docMk/>
            <pc:sldMk cId="2784861584" sldId="1642"/>
            <ac:spMk id="8" creationId="{74F22BC7-6A6A-6DB7-4648-96B7FF19C672}"/>
          </ac:spMkLst>
        </pc:spChg>
        <pc:spChg chg="mod">
          <ac:chgData name="Alfred Asterjadhi" userId="39de57b9-85c0-4fd1-aaac-8ca2b6560ad0" providerId="ADAL" clId="{05D90715-F29C-4B30-B873-3743C7BBC737}" dt="2025-07-31T06:16:02.218" v="20672" actId="207"/>
          <ac:spMkLst>
            <pc:docMk/>
            <pc:sldMk cId="2784861584" sldId="1642"/>
            <ac:spMk id="13" creationId="{D688F738-EAC0-5F57-2287-B7975F7F89CE}"/>
          </ac:spMkLst>
        </pc:spChg>
      </pc:sldChg>
      <pc:sldChg chg="modSp add mod">
        <pc:chgData name="Alfred Asterjadhi" userId="39de57b9-85c0-4fd1-aaac-8ca2b6560ad0" providerId="ADAL" clId="{05D90715-F29C-4B30-B873-3743C7BBC737}" dt="2025-07-31T11:27:41.965" v="21514"/>
        <pc:sldMkLst>
          <pc:docMk/>
          <pc:sldMk cId="2996530033" sldId="1643"/>
        </pc:sldMkLst>
        <pc:spChg chg="mod">
          <ac:chgData name="Alfred Asterjadhi" userId="39de57b9-85c0-4fd1-aaac-8ca2b6560ad0" providerId="ADAL" clId="{05D90715-F29C-4B30-B873-3743C7BBC737}" dt="2025-07-31T11:27:41.965" v="21514"/>
          <ac:spMkLst>
            <pc:docMk/>
            <pc:sldMk cId="2996530033" sldId="1643"/>
            <ac:spMk id="8" creationId="{F0AC7CBB-1280-D959-8F2F-EA837A263E80}"/>
          </ac:spMkLst>
        </pc:spChg>
        <pc:spChg chg="mod">
          <ac:chgData name="Alfred Asterjadhi" userId="39de57b9-85c0-4fd1-aaac-8ca2b6560ad0" providerId="ADAL" clId="{05D90715-F29C-4B30-B873-3743C7BBC737}" dt="2025-07-31T06:16:07.484" v="20674" actId="20577"/>
          <ac:spMkLst>
            <pc:docMk/>
            <pc:sldMk cId="2996530033" sldId="1643"/>
            <ac:spMk id="13" creationId="{6DD3E66B-2DB5-7E81-550C-95702A658193}"/>
          </ac:spMkLst>
        </pc:spChg>
      </pc:sldChg>
      <pc:sldChg chg="addSp modSp add mod">
        <pc:chgData name="Alfred Asterjadhi" userId="39de57b9-85c0-4fd1-aaac-8ca2b6560ad0" providerId="ADAL" clId="{05D90715-F29C-4B30-B873-3743C7BBC737}" dt="2025-07-31T11:28:10.683" v="21517"/>
        <pc:sldMkLst>
          <pc:docMk/>
          <pc:sldMk cId="148873818" sldId="1644"/>
        </pc:sldMkLst>
        <pc:spChg chg="add">
          <ac:chgData name="Alfred Asterjadhi" userId="39de57b9-85c0-4fd1-aaac-8ca2b6560ad0" providerId="ADAL" clId="{05D90715-F29C-4B30-B873-3743C7BBC737}" dt="2025-07-31T05:20:41.167" v="20528"/>
          <ac:spMkLst>
            <pc:docMk/>
            <pc:sldMk cId="148873818" sldId="1644"/>
            <ac:spMk id="2" creationId="{189EDD5B-421C-5013-5BDB-CD8723C66800}"/>
          </ac:spMkLst>
        </pc:spChg>
        <pc:spChg chg="mod">
          <ac:chgData name="Alfred Asterjadhi" userId="39de57b9-85c0-4fd1-aaac-8ca2b6560ad0" providerId="ADAL" clId="{05D90715-F29C-4B30-B873-3743C7BBC737}" dt="2025-07-31T11:28:10.683" v="21517"/>
          <ac:spMkLst>
            <pc:docMk/>
            <pc:sldMk cId="148873818" sldId="1644"/>
            <ac:spMk id="8" creationId="{F02C357A-00FC-A681-7E66-E6DC222E0D82}"/>
          </ac:spMkLst>
        </pc:spChg>
        <pc:spChg chg="mod">
          <ac:chgData name="Alfred Asterjadhi" userId="39de57b9-85c0-4fd1-aaac-8ca2b6560ad0" providerId="ADAL" clId="{05D90715-F29C-4B30-B873-3743C7BBC737}" dt="2025-07-31T06:16:13.575" v="20676" actId="207"/>
          <ac:spMkLst>
            <pc:docMk/>
            <pc:sldMk cId="148873818" sldId="1644"/>
            <ac:spMk id="13" creationId="{AB2937BE-49EC-F25E-85DC-669B3585A0F4}"/>
          </ac:spMkLst>
        </pc:spChg>
        <pc:picChg chg="add mod">
          <ac:chgData name="Alfred Asterjadhi" userId="39de57b9-85c0-4fd1-aaac-8ca2b6560ad0" providerId="ADAL" clId="{05D90715-F29C-4B30-B873-3743C7BBC737}" dt="2025-07-31T05:20:57.400" v="20535" actId="1076"/>
          <ac:picMkLst>
            <pc:docMk/>
            <pc:sldMk cId="148873818" sldId="1644"/>
            <ac:picMk id="3" creationId="{AF1BD1AA-6AE8-E787-E259-E1DBFCE42C74}"/>
          </ac:picMkLst>
        </pc:picChg>
      </pc:sldChg>
      <pc:sldChg chg="modSp add mod">
        <pc:chgData name="Alfred Asterjadhi" userId="39de57b9-85c0-4fd1-aaac-8ca2b6560ad0" providerId="ADAL" clId="{05D90715-F29C-4B30-B873-3743C7BBC737}" dt="2025-07-31T11:28:39.131" v="21520"/>
        <pc:sldMkLst>
          <pc:docMk/>
          <pc:sldMk cId="2532455618" sldId="1645"/>
        </pc:sldMkLst>
        <pc:spChg chg="mod">
          <ac:chgData name="Alfred Asterjadhi" userId="39de57b9-85c0-4fd1-aaac-8ca2b6560ad0" providerId="ADAL" clId="{05D90715-F29C-4B30-B873-3743C7BBC737}" dt="2025-07-31T11:28:39.131" v="21520"/>
          <ac:spMkLst>
            <pc:docMk/>
            <pc:sldMk cId="2532455618" sldId="1645"/>
            <ac:spMk id="8" creationId="{34A73B73-01F9-1CD9-FF3D-89EF26EC84FE}"/>
          </ac:spMkLst>
        </pc:spChg>
        <pc:spChg chg="mod">
          <ac:chgData name="Alfred Asterjadhi" userId="39de57b9-85c0-4fd1-aaac-8ca2b6560ad0" providerId="ADAL" clId="{05D90715-F29C-4B30-B873-3743C7BBC737}" dt="2025-07-31T06:16:19.919" v="20681" actId="207"/>
          <ac:spMkLst>
            <pc:docMk/>
            <pc:sldMk cId="2532455618" sldId="1645"/>
            <ac:spMk id="13" creationId="{27C57BB8-9BB7-75DF-224C-3E7003898448}"/>
          </ac:spMkLst>
        </pc:spChg>
      </pc:sldChg>
      <pc:sldChg chg="modSp add mod">
        <pc:chgData name="Alfred Asterjadhi" userId="39de57b9-85c0-4fd1-aaac-8ca2b6560ad0" providerId="ADAL" clId="{05D90715-F29C-4B30-B873-3743C7BBC737}" dt="2025-07-31T11:29:09.137" v="21524"/>
        <pc:sldMkLst>
          <pc:docMk/>
          <pc:sldMk cId="584332242" sldId="1646"/>
        </pc:sldMkLst>
        <pc:spChg chg="mod">
          <ac:chgData name="Alfred Asterjadhi" userId="39de57b9-85c0-4fd1-aaac-8ca2b6560ad0" providerId="ADAL" clId="{05D90715-F29C-4B30-B873-3743C7BBC737}" dt="2025-07-31T11:29:09.137" v="21524"/>
          <ac:spMkLst>
            <pc:docMk/>
            <pc:sldMk cId="584332242" sldId="1646"/>
            <ac:spMk id="8" creationId="{03872195-EA5C-67A7-D2C1-37589B3724B0}"/>
          </ac:spMkLst>
        </pc:spChg>
        <pc:spChg chg="mod">
          <ac:chgData name="Alfred Asterjadhi" userId="39de57b9-85c0-4fd1-aaac-8ca2b6560ad0" providerId="ADAL" clId="{05D90715-F29C-4B30-B873-3743C7BBC737}" dt="2025-07-31T06:16:24.994" v="20683" actId="207"/>
          <ac:spMkLst>
            <pc:docMk/>
            <pc:sldMk cId="584332242" sldId="1646"/>
            <ac:spMk id="13" creationId="{B150CEAB-BD69-5CB4-9AA7-A875F07D8D1F}"/>
          </ac:spMkLst>
        </pc:spChg>
      </pc:sldChg>
      <pc:sldChg chg="modSp add del mod">
        <pc:chgData name="Alfred Asterjadhi" userId="39de57b9-85c0-4fd1-aaac-8ca2b6560ad0" providerId="ADAL" clId="{05D90715-F29C-4B30-B873-3743C7BBC737}" dt="2025-07-31T05:54:09.497" v="20553"/>
        <pc:sldMkLst>
          <pc:docMk/>
          <pc:sldMk cId="797503368" sldId="1647"/>
        </pc:sldMkLst>
        <pc:spChg chg="mod">
          <ac:chgData name="Alfred Asterjadhi" userId="39de57b9-85c0-4fd1-aaac-8ca2b6560ad0" providerId="ADAL" clId="{05D90715-F29C-4B30-B873-3743C7BBC737}" dt="2025-07-31T05:54:08.258" v="20552" actId="13926"/>
          <ac:spMkLst>
            <pc:docMk/>
            <pc:sldMk cId="797503368" sldId="1647"/>
            <ac:spMk id="2" creationId="{FC9032E4-9BA7-C752-1414-226E84AAE72C}"/>
          </ac:spMkLst>
        </pc:spChg>
      </pc:sldChg>
      <pc:sldChg chg="modSp add mod">
        <pc:chgData name="Alfred Asterjadhi" userId="39de57b9-85c0-4fd1-aaac-8ca2b6560ad0" providerId="ADAL" clId="{05D90715-F29C-4B30-B873-3743C7BBC737}" dt="2025-07-31T17:20:31.647" v="22813" actId="20577"/>
        <pc:sldMkLst>
          <pc:docMk/>
          <pc:sldMk cId="2594755978" sldId="1647"/>
        </pc:sldMkLst>
        <pc:spChg chg="mod">
          <ac:chgData name="Alfred Asterjadhi" userId="39de57b9-85c0-4fd1-aaac-8ca2b6560ad0" providerId="ADAL" clId="{05D90715-F29C-4B30-B873-3743C7BBC737}" dt="2025-07-31T06:16:29.800" v="20686" actId="207"/>
          <ac:spMkLst>
            <pc:docMk/>
            <pc:sldMk cId="2594755978" sldId="1647"/>
            <ac:spMk id="2" creationId="{F7C40FFE-FC17-BB0D-4456-51D7640DB5F0}"/>
          </ac:spMkLst>
        </pc:spChg>
        <pc:spChg chg="mod">
          <ac:chgData name="Alfred Asterjadhi" userId="39de57b9-85c0-4fd1-aaac-8ca2b6560ad0" providerId="ADAL" clId="{05D90715-F29C-4B30-B873-3743C7BBC737}" dt="2025-07-31T17:20:31.647" v="22813" actId="20577"/>
          <ac:spMkLst>
            <pc:docMk/>
            <pc:sldMk cId="2594755978" sldId="1647"/>
            <ac:spMk id="3" creationId="{6EC03434-2802-5906-2F0D-A5E323A000BD}"/>
          </ac:spMkLst>
        </pc:spChg>
      </pc:sldChg>
      <pc:sldChg chg="modSp add mod">
        <pc:chgData name="Alfred Asterjadhi" userId="39de57b9-85c0-4fd1-aaac-8ca2b6560ad0" providerId="ADAL" clId="{05D90715-F29C-4B30-B873-3743C7BBC737}" dt="2025-07-31T11:13:19.554" v="21044" actId="20577"/>
        <pc:sldMkLst>
          <pc:docMk/>
          <pc:sldMk cId="2047560551" sldId="1648"/>
        </pc:sldMkLst>
        <pc:spChg chg="mod">
          <ac:chgData name="Alfred Asterjadhi" userId="39de57b9-85c0-4fd1-aaac-8ca2b6560ad0" providerId="ADAL" clId="{05D90715-F29C-4B30-B873-3743C7BBC737}" dt="2025-07-31T11:10:22.753" v="20955" actId="20577"/>
          <ac:spMkLst>
            <pc:docMk/>
            <pc:sldMk cId="2047560551" sldId="1648"/>
            <ac:spMk id="2" creationId="{8109EDEA-7A44-80F7-049F-1B45CADD0B73}"/>
          </ac:spMkLst>
        </pc:spChg>
        <pc:spChg chg="mod">
          <ac:chgData name="Alfred Asterjadhi" userId="39de57b9-85c0-4fd1-aaac-8ca2b6560ad0" providerId="ADAL" clId="{05D90715-F29C-4B30-B873-3743C7BBC737}" dt="2025-07-31T11:13:19.554" v="21044" actId="20577"/>
          <ac:spMkLst>
            <pc:docMk/>
            <pc:sldMk cId="2047560551" sldId="1648"/>
            <ac:spMk id="3" creationId="{473CF477-330B-2727-BF57-16BAF050ADD8}"/>
          </ac:spMkLst>
        </pc:spChg>
      </pc:sldChg>
      <pc:sldChg chg="modSp add mod">
        <pc:chgData name="Alfred Asterjadhi" userId="39de57b9-85c0-4fd1-aaac-8ca2b6560ad0" providerId="ADAL" clId="{05D90715-F29C-4B30-B873-3743C7BBC737}" dt="2025-07-31T12:32:44.635" v="21576" actId="20577"/>
        <pc:sldMkLst>
          <pc:docMk/>
          <pc:sldMk cId="3921640886" sldId="1649"/>
        </pc:sldMkLst>
        <pc:spChg chg="mod">
          <ac:chgData name="Alfred Asterjadhi" userId="39de57b9-85c0-4fd1-aaac-8ca2b6560ad0" providerId="ADAL" clId="{05D90715-F29C-4B30-B873-3743C7BBC737}" dt="2025-07-31T12:32:44.635" v="21576" actId="20577"/>
          <ac:spMkLst>
            <pc:docMk/>
            <pc:sldMk cId="3921640886" sldId="1649"/>
            <ac:spMk id="7" creationId="{091876A9-EB35-1029-BA27-7DF1C7E78B78}"/>
          </ac:spMkLst>
        </pc:spChg>
      </pc:sldChg>
      <pc:sldChg chg="modSp add mod">
        <pc:chgData name="Alfred Asterjadhi" userId="39de57b9-85c0-4fd1-aaac-8ca2b6560ad0" providerId="ADAL" clId="{05D90715-F29C-4B30-B873-3743C7BBC737}" dt="2025-07-31T16:33:32.965" v="22179"/>
        <pc:sldMkLst>
          <pc:docMk/>
          <pc:sldMk cId="2730827153" sldId="1650"/>
        </pc:sldMkLst>
        <pc:spChg chg="mod">
          <ac:chgData name="Alfred Asterjadhi" userId="39de57b9-85c0-4fd1-aaac-8ca2b6560ad0" providerId="ADAL" clId="{05D90715-F29C-4B30-B873-3743C7BBC737}" dt="2025-07-31T12:41:08.597" v="21782" actId="207"/>
          <ac:spMkLst>
            <pc:docMk/>
            <pc:sldMk cId="2730827153" sldId="1650"/>
            <ac:spMk id="2" creationId="{46B18A27-F628-102F-B433-3E55C72492D0}"/>
          </ac:spMkLst>
        </pc:spChg>
        <pc:spChg chg="mod">
          <ac:chgData name="Alfred Asterjadhi" userId="39de57b9-85c0-4fd1-aaac-8ca2b6560ad0" providerId="ADAL" clId="{05D90715-F29C-4B30-B873-3743C7BBC737}" dt="2025-07-31T16:33:32.965" v="22179"/>
          <ac:spMkLst>
            <pc:docMk/>
            <pc:sldMk cId="2730827153" sldId="1650"/>
            <ac:spMk id="3" creationId="{E9CEA1BE-6A37-8AC0-E525-2BF046792750}"/>
          </ac:spMkLst>
        </pc:spChg>
      </pc:sldChg>
      <pc:sldChg chg="modSp add mod">
        <pc:chgData name="Alfred Asterjadhi" userId="39de57b9-85c0-4fd1-aaac-8ca2b6560ad0" providerId="ADAL" clId="{05D90715-F29C-4B30-B873-3743C7BBC737}" dt="2025-07-31T16:34:33.502" v="22211"/>
        <pc:sldMkLst>
          <pc:docMk/>
          <pc:sldMk cId="2677830000" sldId="1651"/>
        </pc:sldMkLst>
        <pc:spChg chg="mod">
          <ac:chgData name="Alfred Asterjadhi" userId="39de57b9-85c0-4fd1-aaac-8ca2b6560ad0" providerId="ADAL" clId="{05D90715-F29C-4B30-B873-3743C7BBC737}" dt="2025-07-31T16:34:33.502" v="22211"/>
          <ac:spMkLst>
            <pc:docMk/>
            <pc:sldMk cId="2677830000" sldId="1651"/>
            <ac:spMk id="8" creationId="{CF52DB63-25BE-DBA4-8ED2-2A7D99F148F8}"/>
          </ac:spMkLst>
        </pc:spChg>
        <pc:spChg chg="mod">
          <ac:chgData name="Alfred Asterjadhi" userId="39de57b9-85c0-4fd1-aaac-8ca2b6560ad0" providerId="ADAL" clId="{05D90715-F29C-4B30-B873-3743C7BBC737}" dt="2025-07-31T12:42:19.535" v="21836" actId="207"/>
          <ac:spMkLst>
            <pc:docMk/>
            <pc:sldMk cId="2677830000" sldId="1651"/>
            <ac:spMk id="13" creationId="{1AA0466A-F3AD-890C-ACA1-909F0456C322}"/>
          </ac:spMkLst>
        </pc:spChg>
      </pc:sldChg>
      <pc:sldChg chg="modSp add mod">
        <pc:chgData name="Alfred Asterjadhi" userId="39de57b9-85c0-4fd1-aaac-8ca2b6560ad0" providerId="ADAL" clId="{05D90715-F29C-4B30-B873-3743C7BBC737}" dt="2025-07-31T16:47:07.864" v="22579" actId="20577"/>
        <pc:sldMkLst>
          <pc:docMk/>
          <pc:sldMk cId="24122603" sldId="1652"/>
        </pc:sldMkLst>
        <pc:spChg chg="mod">
          <ac:chgData name="Alfred Asterjadhi" userId="39de57b9-85c0-4fd1-aaac-8ca2b6560ad0" providerId="ADAL" clId="{05D90715-F29C-4B30-B873-3743C7BBC737}" dt="2025-07-31T13:37:40.500" v="22089" actId="20577"/>
          <ac:spMkLst>
            <pc:docMk/>
            <pc:sldMk cId="24122603" sldId="1652"/>
            <ac:spMk id="2" creationId="{B73EFAEF-C9B0-8CCA-408F-8983586C1B42}"/>
          </ac:spMkLst>
        </pc:spChg>
        <pc:spChg chg="mod">
          <ac:chgData name="Alfred Asterjadhi" userId="39de57b9-85c0-4fd1-aaac-8ca2b6560ad0" providerId="ADAL" clId="{05D90715-F29C-4B30-B873-3743C7BBC737}" dt="2025-07-31T16:47:07.864" v="22579" actId="20577"/>
          <ac:spMkLst>
            <pc:docMk/>
            <pc:sldMk cId="24122603" sldId="1652"/>
            <ac:spMk id="3" creationId="{AAA10F20-2CCF-9FA3-1C8C-85C7E7CED8BA}"/>
          </ac:spMkLst>
        </pc:spChg>
      </pc:sldChg>
      <pc:sldChg chg="modSp add mod">
        <pc:chgData name="Alfred Asterjadhi" userId="39de57b9-85c0-4fd1-aaac-8ca2b6560ad0" providerId="ADAL" clId="{05D90715-F29C-4B30-B873-3743C7BBC737}" dt="2025-07-31T16:35:11.745" v="22249"/>
        <pc:sldMkLst>
          <pc:docMk/>
          <pc:sldMk cId="3255627796" sldId="1653"/>
        </pc:sldMkLst>
        <pc:spChg chg="mod">
          <ac:chgData name="Alfred Asterjadhi" userId="39de57b9-85c0-4fd1-aaac-8ca2b6560ad0" providerId="ADAL" clId="{05D90715-F29C-4B30-B873-3743C7BBC737}" dt="2025-07-31T12:55:32.938" v="21887" actId="20577"/>
          <ac:spMkLst>
            <pc:docMk/>
            <pc:sldMk cId="3255627796" sldId="1653"/>
            <ac:spMk id="2" creationId="{DE6FD918-7A32-6BC1-7292-B6EC631E1349}"/>
          </ac:spMkLst>
        </pc:spChg>
        <pc:spChg chg="mod">
          <ac:chgData name="Alfred Asterjadhi" userId="39de57b9-85c0-4fd1-aaac-8ca2b6560ad0" providerId="ADAL" clId="{05D90715-F29C-4B30-B873-3743C7BBC737}" dt="2025-07-31T16:35:11.745" v="22249"/>
          <ac:spMkLst>
            <pc:docMk/>
            <pc:sldMk cId="3255627796" sldId="1653"/>
            <ac:spMk id="3" creationId="{C3DBA06F-468F-E02F-2CDF-06578A7221F0}"/>
          </ac:spMkLst>
        </pc:spChg>
      </pc:sldChg>
      <pc:sldChg chg="modSp add mod">
        <pc:chgData name="Alfred Asterjadhi" userId="39de57b9-85c0-4fd1-aaac-8ca2b6560ad0" providerId="ADAL" clId="{05D90715-F29C-4B30-B873-3743C7BBC737}" dt="2025-07-31T16:35:51.688" v="22267"/>
        <pc:sldMkLst>
          <pc:docMk/>
          <pc:sldMk cId="2802506268" sldId="1654"/>
        </pc:sldMkLst>
        <pc:spChg chg="mod">
          <ac:chgData name="Alfred Asterjadhi" userId="39de57b9-85c0-4fd1-aaac-8ca2b6560ad0" providerId="ADAL" clId="{05D90715-F29C-4B30-B873-3743C7BBC737}" dt="2025-07-31T16:35:51.688" v="22267"/>
          <ac:spMkLst>
            <pc:docMk/>
            <pc:sldMk cId="2802506268" sldId="1654"/>
            <ac:spMk id="8" creationId="{343EAD2B-BBAC-0BD2-8F9E-1E55D5D944AB}"/>
          </ac:spMkLst>
        </pc:spChg>
        <pc:spChg chg="mod">
          <ac:chgData name="Alfred Asterjadhi" userId="39de57b9-85c0-4fd1-aaac-8ca2b6560ad0" providerId="ADAL" clId="{05D90715-F29C-4B30-B873-3743C7BBC737}" dt="2025-07-31T12:55:46.777" v="21894" actId="20577"/>
          <ac:spMkLst>
            <pc:docMk/>
            <pc:sldMk cId="2802506268" sldId="1654"/>
            <ac:spMk id="13" creationId="{10DD5C77-4EF8-5D64-12AB-50399A669989}"/>
          </ac:spMkLst>
        </pc:spChg>
      </pc:sldChg>
      <pc:sldChg chg="modSp add mod">
        <pc:chgData name="Alfred Asterjadhi" userId="39de57b9-85c0-4fd1-aaac-8ca2b6560ad0" providerId="ADAL" clId="{05D90715-F29C-4B30-B873-3743C7BBC737}" dt="2025-07-31T16:36:26.606" v="22284"/>
        <pc:sldMkLst>
          <pc:docMk/>
          <pc:sldMk cId="723089537" sldId="1655"/>
        </pc:sldMkLst>
        <pc:spChg chg="mod">
          <ac:chgData name="Alfred Asterjadhi" userId="39de57b9-85c0-4fd1-aaac-8ca2b6560ad0" providerId="ADAL" clId="{05D90715-F29C-4B30-B873-3743C7BBC737}" dt="2025-07-31T16:36:26.606" v="22284"/>
          <ac:spMkLst>
            <pc:docMk/>
            <pc:sldMk cId="723089537" sldId="1655"/>
            <ac:spMk id="8" creationId="{AC1D3C69-BA96-510F-41E1-31A27A1CF6CD}"/>
          </ac:spMkLst>
        </pc:spChg>
        <pc:spChg chg="mod">
          <ac:chgData name="Alfred Asterjadhi" userId="39de57b9-85c0-4fd1-aaac-8ca2b6560ad0" providerId="ADAL" clId="{05D90715-F29C-4B30-B873-3743C7BBC737}" dt="2025-07-31T12:58:15.194" v="21950" actId="207"/>
          <ac:spMkLst>
            <pc:docMk/>
            <pc:sldMk cId="723089537" sldId="1655"/>
            <ac:spMk id="13" creationId="{CC5987FB-F286-BBF3-8045-F1D4D0F6CD68}"/>
          </ac:spMkLst>
        </pc:spChg>
      </pc:sldChg>
      <pc:sldChg chg="modSp add mod">
        <pc:chgData name="Alfred Asterjadhi" userId="39de57b9-85c0-4fd1-aaac-8ca2b6560ad0" providerId="ADAL" clId="{05D90715-F29C-4B30-B873-3743C7BBC737}" dt="2025-07-31T16:37:04.482" v="22319"/>
        <pc:sldMkLst>
          <pc:docMk/>
          <pc:sldMk cId="3983483151" sldId="1656"/>
        </pc:sldMkLst>
        <pc:spChg chg="mod">
          <ac:chgData name="Alfred Asterjadhi" userId="39de57b9-85c0-4fd1-aaac-8ca2b6560ad0" providerId="ADAL" clId="{05D90715-F29C-4B30-B873-3743C7BBC737}" dt="2025-07-31T13:16:54.170" v="22029" actId="20577"/>
          <ac:spMkLst>
            <pc:docMk/>
            <pc:sldMk cId="3983483151" sldId="1656"/>
            <ac:spMk id="2" creationId="{987F81D1-4794-3BC5-524D-6D078C7EC67A}"/>
          </ac:spMkLst>
        </pc:spChg>
        <pc:spChg chg="mod">
          <ac:chgData name="Alfred Asterjadhi" userId="39de57b9-85c0-4fd1-aaac-8ca2b6560ad0" providerId="ADAL" clId="{05D90715-F29C-4B30-B873-3743C7BBC737}" dt="2025-07-31T16:37:04.482" v="22319"/>
          <ac:spMkLst>
            <pc:docMk/>
            <pc:sldMk cId="3983483151" sldId="1656"/>
            <ac:spMk id="3" creationId="{9227040F-7A38-3D83-8A99-0020A0CBCB03}"/>
          </ac:spMkLst>
        </pc:spChg>
      </pc:sldChg>
      <pc:sldChg chg="modSp add mod ord">
        <pc:chgData name="Alfred Asterjadhi" userId="39de57b9-85c0-4fd1-aaac-8ca2b6560ad0" providerId="ADAL" clId="{05D90715-F29C-4B30-B873-3743C7BBC737}" dt="2025-07-31T16:38:03.676" v="22347"/>
        <pc:sldMkLst>
          <pc:docMk/>
          <pc:sldMk cId="714561745" sldId="1657"/>
        </pc:sldMkLst>
        <pc:spChg chg="mod">
          <ac:chgData name="Alfred Asterjadhi" userId="39de57b9-85c0-4fd1-aaac-8ca2b6560ad0" providerId="ADAL" clId="{05D90715-F29C-4B30-B873-3743C7BBC737}" dt="2025-07-31T16:38:03.676" v="22347"/>
          <ac:spMkLst>
            <pc:docMk/>
            <pc:sldMk cId="714561745" sldId="1657"/>
            <ac:spMk id="8" creationId="{B669BEF3-EE62-369A-0890-170E107D9259}"/>
          </ac:spMkLst>
        </pc:spChg>
        <pc:spChg chg="mod">
          <ac:chgData name="Alfred Asterjadhi" userId="39de57b9-85c0-4fd1-aaac-8ca2b6560ad0" providerId="ADAL" clId="{05D90715-F29C-4B30-B873-3743C7BBC737}" dt="2025-07-31T16:37:16.575" v="22322" actId="20577"/>
          <ac:spMkLst>
            <pc:docMk/>
            <pc:sldMk cId="714561745" sldId="1657"/>
            <ac:spMk id="13" creationId="{D1ED17A6-1127-2048-3053-8058B94D326A}"/>
          </ac:spMkLst>
        </pc:spChg>
      </pc:sldChg>
      <pc:sldChg chg="delSp modSp add mod">
        <pc:chgData name="Alfred Asterjadhi" userId="39de57b9-85c0-4fd1-aaac-8ca2b6560ad0" providerId="ADAL" clId="{05D90715-F29C-4B30-B873-3743C7BBC737}" dt="2025-07-31T16:50:12.654" v="22638" actId="20577"/>
        <pc:sldMkLst>
          <pc:docMk/>
          <pc:sldMk cId="4225986218" sldId="1658"/>
        </pc:sldMkLst>
        <pc:spChg chg="mod">
          <ac:chgData name="Alfred Asterjadhi" userId="39de57b9-85c0-4fd1-aaac-8ca2b6560ad0" providerId="ADAL" clId="{05D90715-F29C-4B30-B873-3743C7BBC737}" dt="2025-07-31T16:50:12.654" v="22638" actId="20577"/>
          <ac:spMkLst>
            <pc:docMk/>
            <pc:sldMk cId="4225986218" sldId="1658"/>
            <ac:spMk id="3" creationId="{90E42C37-9322-8A68-8BDC-E4438B00E546}"/>
          </ac:spMkLst>
        </pc:spChg>
        <pc:spChg chg="del">
          <ac:chgData name="Alfred Asterjadhi" userId="39de57b9-85c0-4fd1-aaac-8ca2b6560ad0" providerId="ADAL" clId="{05D90715-F29C-4B30-B873-3743C7BBC737}" dt="2025-07-31T13:37:57.438" v="22092" actId="478"/>
          <ac:spMkLst>
            <pc:docMk/>
            <pc:sldMk cId="4225986218" sldId="1658"/>
            <ac:spMk id="13" creationId="{7C44DE25-31BE-81B8-DEF9-B2613951439D}"/>
          </ac:spMkLst>
        </pc:spChg>
        <pc:graphicFrameChg chg="del">
          <ac:chgData name="Alfred Asterjadhi" userId="39de57b9-85c0-4fd1-aaac-8ca2b6560ad0" providerId="ADAL" clId="{05D90715-F29C-4B30-B873-3743C7BBC737}" dt="2025-07-31T13:37:58.347" v="22093" actId="478"/>
          <ac:graphicFrameMkLst>
            <pc:docMk/>
            <pc:sldMk cId="4225986218" sldId="1658"/>
            <ac:graphicFrameMk id="12" creationId="{414F9884-3FA5-50C9-4C01-F97FEFFF6AC1}"/>
          </ac:graphicFrameMkLst>
        </pc:graphicFrameChg>
      </pc:sldChg>
      <pc:sldChg chg="modSp add mod">
        <pc:chgData name="Alfred Asterjadhi" userId="39de57b9-85c0-4fd1-aaac-8ca2b6560ad0" providerId="ADAL" clId="{05D90715-F29C-4B30-B873-3743C7BBC737}" dt="2025-07-31T16:53:45.359" v="22679" actId="20577"/>
        <pc:sldMkLst>
          <pc:docMk/>
          <pc:sldMk cId="2165786472" sldId="1659"/>
        </pc:sldMkLst>
        <pc:spChg chg="mod">
          <ac:chgData name="Alfred Asterjadhi" userId="39de57b9-85c0-4fd1-aaac-8ca2b6560ad0" providerId="ADAL" clId="{05D90715-F29C-4B30-B873-3743C7BBC737}" dt="2025-07-31T13:47:35.976" v="22118" actId="20577"/>
          <ac:spMkLst>
            <pc:docMk/>
            <pc:sldMk cId="2165786472" sldId="1659"/>
            <ac:spMk id="2" creationId="{EABB3454-BF00-9001-C68A-B728C38DB80E}"/>
          </ac:spMkLst>
        </pc:spChg>
        <pc:spChg chg="mod">
          <ac:chgData name="Alfred Asterjadhi" userId="39de57b9-85c0-4fd1-aaac-8ca2b6560ad0" providerId="ADAL" clId="{05D90715-F29C-4B30-B873-3743C7BBC737}" dt="2025-07-31T16:53:45.359" v="22679" actId="20577"/>
          <ac:spMkLst>
            <pc:docMk/>
            <pc:sldMk cId="2165786472" sldId="1659"/>
            <ac:spMk id="3" creationId="{0ABEB9A4-532A-FA28-FD6B-C4C431719F61}"/>
          </ac:spMkLst>
        </pc:spChg>
      </pc:sldChg>
      <pc:sldChg chg="addSp modSp add mod">
        <pc:chgData name="Alfred Asterjadhi" userId="39de57b9-85c0-4fd1-aaac-8ca2b6560ad0" providerId="ADAL" clId="{05D90715-F29C-4B30-B873-3743C7BBC737}" dt="2025-07-31T17:26:26.610" v="22881" actId="20577"/>
        <pc:sldMkLst>
          <pc:docMk/>
          <pc:sldMk cId="281070943" sldId="1660"/>
        </pc:sldMkLst>
        <pc:spChg chg="mod">
          <ac:chgData name="Alfred Asterjadhi" userId="39de57b9-85c0-4fd1-aaac-8ca2b6560ad0" providerId="ADAL" clId="{05D90715-F29C-4B30-B873-3743C7BBC737}" dt="2025-07-31T16:42:14.893" v="22459" actId="207"/>
          <ac:spMkLst>
            <pc:docMk/>
            <pc:sldMk cId="281070943" sldId="1660"/>
            <ac:spMk id="2" creationId="{2AA1E4F8-0539-97F8-39EB-604784E2E315}"/>
          </ac:spMkLst>
        </pc:spChg>
        <pc:spChg chg="mod">
          <ac:chgData name="Alfred Asterjadhi" userId="39de57b9-85c0-4fd1-aaac-8ca2b6560ad0" providerId="ADAL" clId="{05D90715-F29C-4B30-B873-3743C7BBC737}" dt="2025-07-31T17:26:26.610" v="22881" actId="20577"/>
          <ac:spMkLst>
            <pc:docMk/>
            <pc:sldMk cId="281070943" sldId="1660"/>
            <ac:spMk id="3" creationId="{A852951E-F0A1-8B1B-C790-8C740F2D19B7}"/>
          </ac:spMkLst>
        </pc:spChg>
        <pc:spChg chg="add">
          <ac:chgData name="Alfred Asterjadhi" userId="39de57b9-85c0-4fd1-aaac-8ca2b6560ad0" providerId="ADAL" clId="{05D90715-F29C-4B30-B873-3743C7BBC737}" dt="2025-07-31T17:24:15.375" v="22821"/>
          <ac:spMkLst>
            <pc:docMk/>
            <pc:sldMk cId="281070943" sldId="1660"/>
            <ac:spMk id="7" creationId="{D32D1C6D-8066-2DBE-8BE0-832116EDD4BE}"/>
          </ac:spMkLst>
        </pc:spChg>
      </pc:sldChg>
      <pc:sldChg chg="new del">
        <pc:chgData name="Alfred Asterjadhi" userId="39de57b9-85c0-4fd1-aaac-8ca2b6560ad0" providerId="ADAL" clId="{05D90715-F29C-4B30-B873-3743C7BBC737}" dt="2025-07-31T16:38:12.060" v="22349" actId="47"/>
        <pc:sldMkLst>
          <pc:docMk/>
          <pc:sldMk cId="2791920605" sldId="1660"/>
        </pc:sldMkLst>
      </pc:sldChg>
      <pc:sldChg chg="modSp add mod">
        <pc:chgData name="Alfred Asterjadhi" userId="39de57b9-85c0-4fd1-aaac-8ca2b6560ad0" providerId="ADAL" clId="{05D90715-F29C-4B30-B873-3743C7BBC737}" dt="2025-07-31T17:27:14.929" v="22911" actId="14100"/>
        <pc:sldMkLst>
          <pc:docMk/>
          <pc:sldMk cId="3056291768" sldId="1661"/>
        </pc:sldMkLst>
        <pc:spChg chg="mod">
          <ac:chgData name="Alfred Asterjadhi" userId="39de57b9-85c0-4fd1-aaac-8ca2b6560ad0" providerId="ADAL" clId="{05D90715-F29C-4B30-B873-3743C7BBC737}" dt="2025-07-31T17:27:14.929" v="22911" actId="14100"/>
          <ac:spMkLst>
            <pc:docMk/>
            <pc:sldMk cId="3056291768" sldId="1661"/>
            <ac:spMk id="8" creationId="{704C1B2F-449A-6BD0-E8C2-E01F1A01EDE0}"/>
          </ac:spMkLst>
        </pc:spChg>
        <pc:spChg chg="mod">
          <ac:chgData name="Alfred Asterjadhi" userId="39de57b9-85c0-4fd1-aaac-8ca2b6560ad0" providerId="ADAL" clId="{05D90715-F29C-4B30-B873-3743C7BBC737}" dt="2025-07-31T17:17:10.488" v="22795" actId="207"/>
          <ac:spMkLst>
            <pc:docMk/>
            <pc:sldMk cId="3056291768" sldId="1661"/>
            <ac:spMk id="13" creationId="{6A2EF80A-2B19-B71E-AF48-E73EA8C9DD6C}"/>
          </ac:spMkLst>
        </pc:spChg>
      </pc:sldChg>
      <pc:sldChg chg="modSp add mod">
        <pc:chgData name="Alfred Asterjadhi" userId="39de57b9-85c0-4fd1-aaac-8ca2b6560ad0" providerId="ADAL" clId="{05D90715-F29C-4B30-B873-3743C7BBC737}" dt="2025-07-31T17:27:10.916" v="22910" actId="14100"/>
        <pc:sldMkLst>
          <pc:docMk/>
          <pc:sldMk cId="2481796733" sldId="1662"/>
        </pc:sldMkLst>
        <pc:spChg chg="mod">
          <ac:chgData name="Alfred Asterjadhi" userId="39de57b9-85c0-4fd1-aaac-8ca2b6560ad0" providerId="ADAL" clId="{05D90715-F29C-4B30-B873-3743C7BBC737}" dt="2025-07-31T17:27:10.916" v="22910" actId="14100"/>
          <ac:spMkLst>
            <pc:docMk/>
            <pc:sldMk cId="2481796733" sldId="1662"/>
            <ac:spMk id="8" creationId="{24CE00DC-591F-DCFD-42F3-E19B38CD5026}"/>
          </ac:spMkLst>
        </pc:spChg>
        <pc:spChg chg="mod">
          <ac:chgData name="Alfred Asterjadhi" userId="39de57b9-85c0-4fd1-aaac-8ca2b6560ad0" providerId="ADAL" clId="{05D90715-F29C-4B30-B873-3743C7BBC737}" dt="2025-07-31T17:17:06.683" v="22794" actId="207"/>
          <ac:spMkLst>
            <pc:docMk/>
            <pc:sldMk cId="2481796733" sldId="1662"/>
            <ac:spMk id="13" creationId="{0B5E6301-ADFB-E627-D6E9-56E14648DB0D}"/>
          </ac:spMkLst>
        </pc:spChg>
      </pc:sldChg>
      <pc:sldMasterChg chg="modSp mod modSldLayout">
        <pc:chgData name="Alfred Asterjadhi" userId="39de57b9-85c0-4fd1-aaac-8ca2b6560ad0" providerId="ADAL" clId="{05D90715-F29C-4B30-B873-3743C7BBC737}" dt="2025-07-31T17:27:35.939" v="22913" actId="6549"/>
        <pc:sldMasterMkLst>
          <pc:docMk/>
          <pc:sldMasterMk cId="0" sldId="2147483648"/>
        </pc:sldMasterMkLst>
        <pc:spChg chg="mod">
          <ac:chgData name="Alfred Asterjadhi" userId="39de57b9-85c0-4fd1-aaac-8ca2b6560ad0" providerId="ADAL" clId="{05D90715-F29C-4B30-B873-3743C7BBC737}" dt="2025-07-31T17:27:35.939" v="22913" actId="6549"/>
          <ac:spMkLst>
            <pc:docMk/>
            <pc:sldMasterMk cId="0" sldId="2147483648"/>
            <ac:spMk id="10" creationId="{00000000-0000-0000-0000-000000000000}"/>
          </ac:spMkLst>
        </pc:spChg>
        <pc:sldLayoutChg chg="modSp">
          <pc:chgData name="Alfred Asterjadhi" userId="39de57b9-85c0-4fd1-aaac-8ca2b6560ad0" providerId="ADAL" clId="{05D90715-F29C-4B30-B873-3743C7BBC737}" dt="2025-07-27T16:07:52.021" v="17864"/>
          <pc:sldLayoutMkLst>
            <pc:docMk/>
            <pc:sldMasterMk cId="0" sldId="2147483648"/>
            <pc:sldLayoutMk cId="0" sldId="2147483649"/>
          </pc:sldLayoutMkLst>
          <pc:spChg chg="mod">
            <ac:chgData name="Alfred Asterjadhi" userId="39de57b9-85c0-4fd1-aaac-8ca2b6560ad0" providerId="ADAL" clId="{05D90715-F29C-4B30-B873-3743C7BBC737}" dt="2025-07-27T16:07:52.021" v="17864"/>
            <ac:spMkLst>
              <pc:docMk/>
              <pc:sldMasterMk cId="0" sldId="2147483648"/>
              <pc:sldLayoutMk cId="0" sldId="2147483649"/>
              <ac:spMk id="5" creationId="{00000000-0000-0000-0000-000000000000}"/>
            </ac:spMkLst>
          </pc:spChg>
        </pc:sldLayoutChg>
        <pc:sldLayoutChg chg="modSp">
          <pc:chgData name="Alfred Asterjadhi" userId="39de57b9-85c0-4fd1-aaac-8ca2b6560ad0" providerId="ADAL" clId="{05D90715-F29C-4B30-B873-3743C7BBC737}" dt="2025-07-27T16:07:53.507" v="17865"/>
          <pc:sldLayoutMkLst>
            <pc:docMk/>
            <pc:sldMasterMk cId="0" sldId="2147483648"/>
            <pc:sldLayoutMk cId="0" sldId="2147483650"/>
          </pc:sldLayoutMkLst>
          <pc:spChg chg="mod">
            <ac:chgData name="Alfred Asterjadhi" userId="39de57b9-85c0-4fd1-aaac-8ca2b6560ad0" providerId="ADAL" clId="{05D90715-F29C-4B30-B873-3743C7BBC737}" dt="2025-07-27T16:07:53.507" v="17865"/>
            <ac:spMkLst>
              <pc:docMk/>
              <pc:sldMasterMk cId="0" sldId="2147483648"/>
              <pc:sldLayoutMk cId="0" sldId="2147483650"/>
              <ac:spMk id="11" creationId="{00000000-0000-0000-0000-000000000000}"/>
            </ac:spMkLst>
          </pc:spChg>
        </pc:sldLayoutChg>
        <pc:sldLayoutChg chg="modSp">
          <pc:chgData name="Alfred Asterjadhi" userId="39de57b9-85c0-4fd1-aaac-8ca2b6560ad0" providerId="ADAL" clId="{05D90715-F29C-4B30-B873-3743C7BBC737}" dt="2025-07-27T16:07:55.057" v="17866"/>
          <pc:sldLayoutMkLst>
            <pc:docMk/>
            <pc:sldMasterMk cId="0" sldId="2147483648"/>
            <pc:sldLayoutMk cId="0" sldId="2147483651"/>
          </pc:sldLayoutMkLst>
          <pc:spChg chg="mod">
            <ac:chgData name="Alfred Asterjadhi" userId="39de57b9-85c0-4fd1-aaac-8ca2b6560ad0" providerId="ADAL" clId="{05D90715-F29C-4B30-B873-3743C7BBC737}" dt="2025-07-27T16:07:55.057" v="17866"/>
            <ac:spMkLst>
              <pc:docMk/>
              <pc:sldMasterMk cId="0" sldId="2147483648"/>
              <pc:sldLayoutMk cId="0" sldId="2147483651"/>
              <ac:spMk id="5" creationId="{00000000-0000-0000-0000-000000000000}"/>
            </ac:spMkLst>
          </pc:spChg>
        </pc:sldLayoutChg>
        <pc:sldLayoutChg chg="modSp">
          <pc:chgData name="Alfred Asterjadhi" userId="39de57b9-85c0-4fd1-aaac-8ca2b6560ad0" providerId="ADAL" clId="{05D90715-F29C-4B30-B873-3743C7BBC737}" dt="2025-07-27T16:07:56.926" v="17867"/>
          <pc:sldLayoutMkLst>
            <pc:docMk/>
            <pc:sldMasterMk cId="0" sldId="2147483648"/>
            <pc:sldLayoutMk cId="0" sldId="2147483652"/>
          </pc:sldLayoutMkLst>
          <pc:spChg chg="mod">
            <ac:chgData name="Alfred Asterjadhi" userId="39de57b9-85c0-4fd1-aaac-8ca2b6560ad0" providerId="ADAL" clId="{05D90715-F29C-4B30-B873-3743C7BBC737}" dt="2025-07-27T16:07:56.926" v="17867"/>
            <ac:spMkLst>
              <pc:docMk/>
              <pc:sldMasterMk cId="0" sldId="2147483648"/>
              <pc:sldLayoutMk cId="0" sldId="2147483652"/>
              <ac:spMk id="6" creationId="{00000000-0000-0000-0000-000000000000}"/>
            </ac:spMkLst>
          </pc:spChg>
        </pc:sldLayoutChg>
        <pc:sldLayoutChg chg="modSp">
          <pc:chgData name="Alfred Asterjadhi" userId="39de57b9-85c0-4fd1-aaac-8ca2b6560ad0" providerId="ADAL" clId="{05D90715-F29C-4B30-B873-3743C7BBC737}" dt="2025-07-27T16:07:58.243" v="17868"/>
          <pc:sldLayoutMkLst>
            <pc:docMk/>
            <pc:sldMasterMk cId="0" sldId="2147483648"/>
            <pc:sldLayoutMk cId="0" sldId="2147483654"/>
          </pc:sldLayoutMkLst>
          <pc:spChg chg="mod">
            <ac:chgData name="Alfred Asterjadhi" userId="39de57b9-85c0-4fd1-aaac-8ca2b6560ad0" providerId="ADAL" clId="{05D90715-F29C-4B30-B873-3743C7BBC737}" dt="2025-07-27T16:07:58.243" v="17868"/>
            <ac:spMkLst>
              <pc:docMk/>
              <pc:sldMasterMk cId="0" sldId="2147483648"/>
              <pc:sldLayoutMk cId="0" sldId="2147483654"/>
              <ac:spMk id="4" creationId="{00000000-0000-0000-0000-000000000000}"/>
            </ac:spMkLst>
          </pc:spChg>
        </pc:sldLayoutChg>
        <pc:sldLayoutChg chg="modSp">
          <pc:chgData name="Alfred Asterjadhi" userId="39de57b9-85c0-4fd1-aaac-8ca2b6560ad0" providerId="ADAL" clId="{05D90715-F29C-4B30-B873-3743C7BBC737}" dt="2025-07-27T16:07:59.764" v="17869"/>
          <pc:sldLayoutMkLst>
            <pc:docMk/>
            <pc:sldMasterMk cId="0" sldId="2147483648"/>
            <pc:sldLayoutMk cId="0" sldId="2147483655"/>
          </pc:sldLayoutMkLst>
          <pc:spChg chg="mod">
            <ac:chgData name="Alfred Asterjadhi" userId="39de57b9-85c0-4fd1-aaac-8ca2b6560ad0" providerId="ADAL" clId="{05D90715-F29C-4B30-B873-3743C7BBC737}" dt="2025-07-27T16:07:59.764" v="17869"/>
            <ac:spMkLst>
              <pc:docMk/>
              <pc:sldMasterMk cId="0" sldId="2147483648"/>
              <pc:sldLayoutMk cId="0" sldId="2147483655"/>
              <ac:spMk id="3" creationId="{00000000-0000-0000-0000-000000000000}"/>
            </ac:spMkLst>
          </pc:spChg>
        </pc:sldLayout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7/31/2025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Technologies,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Technologies,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Technologies,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802.11-25/0014r35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hyperlink" Target="https://mentor.ieee.org/802.11/dcn/25/11-25-0389-02-00bn-information-exchange-in-the-cobf-transmission-phase.pptx" TargetMode="External"/><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401-00-00bn-cobf-phy-design-consideration.pptx" TargetMode="External"/><Relationship Id="rId4" Type="http://schemas.openxmlformats.org/officeDocument/2006/relationships/hyperlink" Target="https://mentor.ieee.org/802.11/dcn/25/11-25-0399-01-00bn-cobf-cosr-design-follow-up.pptx" TargetMode="External"/></Relationships>
</file>

<file path=ppt/slides/_rels/slide267.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2080-01-00bn-high-capability-protection-in-dps-follow-up.pptx" TargetMode="External"/><Relationship Id="rId4" Type="http://schemas.openxmlformats.org/officeDocument/2006/relationships/hyperlink" Target="https://mentor.ieee.org/802.11/dcn/24/11-24-1512-00-00bn-high-capability-protection-in-dps.pptx" TargetMode="External"/></Relationships>
</file>

<file path=ppt/slides/_rels/slide276.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553-00-00bn-cross-bss-csi-feedback-for-co-bf.pptx" TargetMode="External"/><Relationship Id="rId4" Type="http://schemas.openxmlformats.org/officeDocument/2006/relationships/hyperlink" Target="https://mentor.ieee.org/802.11/dcn/25/11-25-0492-00-00bn-cbf-sounding-sequence-mac-aspect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mentor.ieee.org/802.11/dcn/25/11-25-0413-00-00bn-support-for-emlsr-during-cbf.pptx"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hyperlink" Target="https://mentor.ieee.org/802.11/dcn/25/11-25-0872-00-00bn-on-cobf-ap-s-carrier-synchronization-overhearing-csi-report-in-cobf-sounding.pptx"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mentor.ieee.org/802.11/dcn/25/11-25-0845-00-00bn-cobf-nsym-field-definition.pptx"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s://mentor.ieee.org/802.11/dcn/25/11-25-1105-01-00bn-cc50-cr-for-clause-6-part-3.docx"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hyperlink" Target="https://mentor.ieee.org/802.11/dcn/25/11-25-0908-04-00bn-cc50-cr-for-clause-9-4-2-aa2.docx" TargetMode="External"/><Relationship Id="rId2" Type="http://schemas.openxmlformats.org/officeDocument/2006/relationships/hyperlink" Target="https://mentor.ieee.org/802.11/dcn/25/11-25-0636-07-00bn-joint-pdt-cr-trigger-frame-format-part-5.docx"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hyperlink" Target="https://mentor.ieee.org/802.11/dcn/25/11-25-1120-00-00bn-cc50-cr-on-cid-1627-and-1633.docx" TargetMode="External"/><Relationship Id="rId7" Type="http://schemas.openxmlformats.org/officeDocument/2006/relationships/hyperlink" Target="https://mentor.ieee.org/802.11/dcn/25/11-25-1194-01-00bn-resolutions-for-remaining-cids-on-drus.docx" TargetMode="External"/><Relationship Id="rId2" Type="http://schemas.openxmlformats.org/officeDocument/2006/relationships/hyperlink" Target="https://mentor.ieee.org/802.11/dcn/25/11-25-0892-02-00bn-pdt-phy-elr-cr-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36-01-00bn-cc50-cr-for-remaining-12-phy-cids.docx" TargetMode="External"/><Relationship Id="rId5" Type="http://schemas.openxmlformats.org/officeDocument/2006/relationships/hyperlink" Target="https://mentor.ieee.org/802.11/dcn/25/11-25-1166-02-00bn-cc50-cr-for-misc-cids-in-38-5.docx" TargetMode="External"/><Relationship Id="rId4" Type="http://schemas.openxmlformats.org/officeDocument/2006/relationships/hyperlink" Target="https://mentor.ieee.org/802.11/dcn/25/11-25-0775-02-00bn-crs-on-new-mcss-for-subclause-38-5.docx" TargetMode="Externa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mentor.ieee.org/802.11/dcn/25/11-25-1090-03-00bn-cr-cc50-mac-cids-in-clause-9-4-1-85.docx" TargetMode="External"/><Relationship Id="rId2" Type="http://schemas.openxmlformats.org/officeDocument/2006/relationships/hyperlink" Target="https://mentor.ieee.org/802.11/dcn/25/11-25-0508-05-00bn-d0-1-cc-subclause-37-11-3.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888-02-00bn-tgbn-d0-1-cr-for-cid-2848-3026-3071.docx" TargetMode="External"/></Relationships>
</file>

<file path=ppt/slides/_rels/slide301.xml.rels><?xml version="1.0" encoding="UTF-8" standalone="yes"?>
<Relationships xmlns="http://schemas.openxmlformats.org/package/2006/relationships"><Relationship Id="rId2" Type="http://schemas.openxmlformats.org/officeDocument/2006/relationships/hyperlink" Target="https://mentor.ieee.org/802.11/dcn/25/11-25-1283-00-00bn-cc50-cr-for-cid-3520-3521-and-3522.docx"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hyperlink" Target="https://mentor.ieee.org/802.11/dcn/25/11-25-1294-02-00bn-resolution-to-misc-ldpc-cids.docx" TargetMode="External"/><Relationship Id="rId2" Type="http://schemas.openxmlformats.org/officeDocument/2006/relationships/hyperlink" Target="https://mentor.ieee.org/802.11/dcn/25/11-25-1298-03-00bn-misc-uhr-phy-capability-field-cids.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299-01-00bn-cc50-cr-for-cid-1663.docx" TargetMode="External"/><Relationship Id="rId4" Type="http://schemas.openxmlformats.org/officeDocument/2006/relationships/hyperlink" Target="https://mentor.ieee.org/802.11/dcn/25/11-25-1311-00-00bn-cc50-cr-for-cids-952-1349.docx" TargetMode="External"/></Relationships>
</file>

<file path=ppt/slides/_rels/slide312.xml.rels><?xml version="1.0" encoding="UTF-8" standalone="yes"?>
<Relationships xmlns="http://schemas.openxmlformats.org/package/2006/relationships"><Relationship Id="rId2" Type="http://schemas.openxmlformats.org/officeDocument/2006/relationships/hyperlink" Target="https://mentor.ieee.org/802.11/dcn/25/11-25-1316-00-00bn-pdt-no-mcs-15-for-uhr-sig-field.docx"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hyperlink" Target="https://mentor.ieee.org/802.11/dcn/25/11-25-0907-04-00bn-cc50-cr-for-clause-9-4-2-aa1.docx" TargetMode="External"/><Relationship Id="rId2" Type="http://schemas.openxmlformats.org/officeDocument/2006/relationships/hyperlink" Target="https://mentor.ieee.org/802.11/dcn/25/11-25-0915-07-00bn-pdt-cr-for-elr-mac.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71-07-00bn-pdt-cr-for-icf-icr-details-with-multiple-modes.docx" TargetMode="External"/></Relationships>
</file>

<file path=ppt/slides/_rels/slide314.xml.rels><?xml version="1.0" encoding="UTF-8" standalone="yes"?>
<Relationships xmlns="http://schemas.openxmlformats.org/package/2006/relationships"><Relationship Id="rId2" Type="http://schemas.openxmlformats.org/officeDocument/2006/relationships/hyperlink" Target="https://mentor.ieee.org/802.11/dcn/25/11-25-1087-02-00bn-pdt-setting-txvector-parameters-for-uhr-ppdu.docx" TargetMode="Externa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hyperlink" Target="https://mentor.ieee.org/802.11/dcn/25/11-25-1157-02-00bn-pdt-clarification-on-mac-operations-for-mapc.docx" TargetMode="Externa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hyperlink" Target="https://mentor.ieee.org/802.11/dcn/25/11-25-1097-06-00bn-cc50-mac-cids-in-clause-37-14.docx" TargetMode="External"/><Relationship Id="rId2" Type="http://schemas.openxmlformats.org/officeDocument/2006/relationships/hyperlink" Target="https://mentor.ieee.org/802.11/dcn/25/11-25-1094-04-00bn-cr-cc50-mac-cids-in-clause-37-13.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hyperlink" Target="https://mentor.ieee.org/802.11/dcn/25/11-25-1305-01-00bn-cr-for-38-3-15-uhr-preamble-puncturing.docx" TargetMode="Externa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hyperlink" Target="https://mentor.ieee.org/802.11/dcn/25/11-25-1149-03-00bn-cc50-cr-for-some-general-comments.docx" TargetMode="External"/><Relationship Id="rId2" Type="http://schemas.openxmlformats.org/officeDocument/2006/relationships/hyperlink" Target="https://mentor.ieee.org/802.11/dcn/25/11-25-1135-04-00bn-cc50-cr-for-cid-2833-and-283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254-00-00bn-cc50-more-editorial-cids.docx" TargetMode="External"/><Relationship Id="rId5" Type="http://schemas.openxmlformats.org/officeDocument/2006/relationships/hyperlink" Target="https://mentor.ieee.org/802.11/dcn/25/11-25-1151-00-00bn-cc50-cr-on-cid-866.docx" TargetMode="External"/><Relationship Id="rId4" Type="http://schemas.openxmlformats.org/officeDocument/2006/relationships/hyperlink" Target="https://mentor.ieee.org/802.11/dcn/25/11-25-0839-15-00bn-pdt-uhr-mu-operation.docx" TargetMode="Externa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hyperlink" Target="https://mentor.ieee.org/802.11/dcn/25/11-25-1177-05-00bn-cid-resolution-cc50-for-cortwt.docx" TargetMode="Externa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hyperlink" Target="https://mentor.ieee.org/802.11/dcn/25/11-25-1177-05-00bn-cid-resolution-cc50-for-cortwt.docx" TargetMode="Externa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hyperlink" Target="https://mentor.ieee.org/802.11/dcn/25/11-25-1173-01-00bn-cc50-cr-for-misc-cids-of-data-filed.docx" TargetMode="Externa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hyperlink" Target="https://mentor.ieee.org/802.11/dcn/25/11-25-0551-09-00bn-cr-mac-cc50-cids-in-clause-9.docx" TargetMode="External"/><Relationship Id="rId2" Type="http://schemas.openxmlformats.org/officeDocument/2006/relationships/hyperlink" Target="https://mentor.ieee.org/802.11/dcn/25/11-25-0764-07-00bn-peer-to-peer-p2p-pdt.docx" TargetMode="Externa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hyperlink" Target="https://mentor.ieee.org/802.11/dcn/25/11-25-0880-06-00bn-pdt-mac-on-l4s.docx" TargetMode="External"/><Relationship Id="rId2" Type="http://schemas.openxmlformats.org/officeDocument/2006/relationships/hyperlink" Target="https://mentor.ieee.org/802.11/dcn/25/11-25-1049-07-00bn-pdt-mac-mapc-pasn-part-1.docx" TargetMode="Externa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hyperlink" Target="https://mentor.ieee.org/802.11/dcn/25/11-25-1214-05-00bn-mac-pdt-changes-to-p-edca-37-5.docx" TargetMode="External"/><Relationship Id="rId2" Type="http://schemas.openxmlformats.org/officeDocument/2006/relationships/hyperlink" Target="https://mentor.ieee.org/802.11/dcn/25/11-25-0936-15-00bn-pdt-cr-mac-npca-cc50.docx" TargetMode="Externa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hyperlink" Target="https://mentor.ieee.org/802.11/dcn/25/11-25-1353-02-00bn-miscellaneous-phy-cids.docx" TargetMode="External"/><Relationship Id="rId2" Type="http://schemas.openxmlformats.org/officeDocument/2006/relationships/hyperlink" Target="https://mentor.ieee.org/802.11/dcn/25/11-25-1189-01-00bn-cc50-cr-for-misc-cids-in-subclause-38-3.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138-01-00bn-cc50-cr-on-dru-in-38-3-2-1-group-3.docx" TargetMode="External"/><Relationship Id="rId4" Type="http://schemas.openxmlformats.org/officeDocument/2006/relationships/hyperlink" Target="https://mentor.ieee.org/802.11/dcn/25/11-25-1380-02-00bn-cc50-remaining-phy-cids.docx" TargetMode="External"/></Relationships>
</file>

<file path=ppt/slides/_rels/slide336.xml.rels><?xml version="1.0" encoding="UTF-8" standalone="yes"?>
<Relationships xmlns="http://schemas.openxmlformats.org/package/2006/relationships"><Relationship Id="rId2" Type="http://schemas.openxmlformats.org/officeDocument/2006/relationships/hyperlink" Target="https://mentor.ieee.org/802.11/dcn/25/11-25-0848-01-00bn-uhr-elr-pilot-tones-clarification.docx" TargetMode="Externa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hyperlink" Target="https://mentor.ieee.org/802.11/dcn/25/11-25-1369-01-00bn-mcs-14.docx" TargetMode="Externa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hyperlink" Target="https://mentor.ieee.org/802.11/dcn/25/11-25-0882-16-00bn-pdt-mac-uhr-operating-mode-and-parameter-updates.docx" TargetMode="External"/><Relationship Id="rId2" Type="http://schemas.openxmlformats.org/officeDocument/2006/relationships/hyperlink" Target="https://mentor.ieee.org/802.11/dcn/25/11-25-0907-05-00bn-cc50-cr-for-clause-9-4-2-aa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931-12-00bn-pdt-crs-mac-lli.docx" TargetMode="Externa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3" Type="http://schemas.openxmlformats.org/officeDocument/2006/relationships/hyperlink" Target="https://mentor.ieee.org/802.11/dcn/25/11-25-1025-04-00bn-pdt-mac-uhr-critical-updates-procedures.docx" TargetMode="External"/><Relationship Id="rId7" Type="http://schemas.openxmlformats.org/officeDocument/2006/relationships/hyperlink" Target="https://mentor.ieee.org/802.11/dcn/25/11-25-0744-12-00bn-mac-pdt-cr-37-12-5-parameter-update.docx" TargetMode="External"/><Relationship Id="rId2" Type="http://schemas.openxmlformats.org/officeDocument/2006/relationships/hyperlink" Target="https://mentor.ieee.org/802.11/dcn/25/11-25-0890-06-00bn-d0-1-cc-subclause-37-9-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091-06-00bn-pdt-mac-on-modes-enablement-and-parameter-updates-at-the-ap.docx" TargetMode="External"/><Relationship Id="rId5" Type="http://schemas.openxmlformats.org/officeDocument/2006/relationships/hyperlink" Target="https://mentor.ieee.org/802.11/dcn/25/11-25-0946-04-00bn-cc50-pdt-cr-mac-on-receiving-icf-with-ifcs.docx" TargetMode="External"/><Relationship Id="rId4" Type="http://schemas.openxmlformats.org/officeDocument/2006/relationships/hyperlink" Target="https://mentor.ieee.org/802.11/dcn/25/11-25-1164-08-00bn-pdt-cr-mac-for-dso-cc50.docx" TargetMode="External"/></Relationships>
</file>

<file path=ppt/slides/_rels/slide347.xml.rels><?xml version="1.0" encoding="UTF-8" standalone="yes"?>
<Relationships xmlns="http://schemas.openxmlformats.org/package/2006/relationships"><Relationship Id="rId2" Type="http://schemas.openxmlformats.org/officeDocument/2006/relationships/hyperlink" Target="https://mentor.ieee.org/802.11/dcn/25/11-25-1027-04-00bn-pdt-mac-dbe-part-2.docx" TargetMode="Externa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hyperlink" Target="https://mentor.ieee.org/802.11/dcn/25/11-25-1084-03-00bn-cr-for-38-3-5-interference-mitigation.docx" TargetMode="Externa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hyperlink" Target="https://mentor.ieee.org/802.11/dcn/25/11-25-0848-01-00bn-uhr-elr-pilot-tones-clarification.docx" TargetMode="Externa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hyperlink" Target="https://mentor.ieee.org/802.11/dcn/25/11-25-1082-07-00bn-pdt-mac-co-tdma-cr-cc50-part-3.docx" TargetMode="External"/><Relationship Id="rId2" Type="http://schemas.openxmlformats.org/officeDocument/2006/relationships/hyperlink" Target="https://mentor.ieee.org/802.11/dcn/25/11-25-0639-05-00bn-cc50-cr-for-cids-related-to-ap-id-assignment.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80-03-00bn-cc50-switching-back-condition-for-npca-operation.docx" TargetMode="Externa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8" Type="http://schemas.openxmlformats.org/officeDocument/2006/relationships/hyperlink" Target="https://mentor.ieee.org/802.11/dcn/25/11-25-0742-04-00bn-mac-pdt-cr-37-12-2-internal-error-indication.docx" TargetMode="External"/><Relationship Id="rId3" Type="http://schemas.openxmlformats.org/officeDocument/2006/relationships/hyperlink" Target="https://mentor.ieee.org/802.11/dcn/25/11-25-1101-09-00bn-pdt-cr-mac-on-seamless-roaming-part-5.docx" TargetMode="External"/><Relationship Id="rId7" Type="http://schemas.openxmlformats.org/officeDocument/2006/relationships/hyperlink" Target="https://mentor.ieee.org/802.11/dcn/25/11-25-1165-05-00bn-resolutions-for-some-comments-on-11bn-d0-1-cc50.docx" TargetMode="External"/><Relationship Id="rId2" Type="http://schemas.openxmlformats.org/officeDocument/2006/relationships/hyperlink" Target="https://mentor.ieee.org/802.11/dcn/25/11-25-0768-12-00bn-pdt-mac-and-cr-coordinated-beamforming-protocol.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15-03-00bn-cc50-cr-for-miscellaneous-cids.docx" TargetMode="External"/><Relationship Id="rId5" Type="http://schemas.openxmlformats.org/officeDocument/2006/relationships/hyperlink" Target="https://mentor.ieee.org/802.11/dcn/25/11-25-0753-09-00bn-pdt-mac-on-seamless-roaming-part-3.docx" TargetMode="External"/><Relationship Id="rId4" Type="http://schemas.openxmlformats.org/officeDocument/2006/relationships/hyperlink" Target="https://mentor.ieee.org/802.11/dcn/25/11-25-0669-13-00bn-cr-cc50-mac-cids-in-clause-37-9-1.docx" TargetMode="External"/></Relationships>
</file>

<file path=ppt/slides/_rels/slide354.xml.rels><?xml version="1.0" encoding="UTF-8" standalone="yes"?>
<Relationships xmlns="http://schemas.openxmlformats.org/package/2006/relationships"><Relationship Id="rId2" Type="http://schemas.openxmlformats.org/officeDocument/2006/relationships/hyperlink" Target="https://mentor.ieee.org/802.11/dcn/25/11-25-0847-03-00bn-tgbn-coexistence-assessment-document.docx" TargetMode="Externa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Jay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strike="sngStrike"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a:t>
            </a:r>
            <a:r>
              <a:rPr lang="en-US" sz="1200" b="0" i="1" dirty="0">
                <a:hlinkClick r:id="rId3"/>
              </a:rPr>
              <a:t>11-25/389r2</a:t>
            </a:r>
            <a:r>
              <a:rPr lang="en-US" sz="1200" b="0" i="1" dirty="0"/>
              <a:t>, </a:t>
            </a:r>
            <a:r>
              <a:rPr lang="en-US" sz="1200" b="0" i="1" dirty="0">
                <a:hlinkClick r:id="rId4"/>
              </a:rPr>
              <a:t>11-25/399r1</a:t>
            </a:r>
            <a:r>
              <a:rPr lang="en-US" sz="1200" b="0" i="1" dirty="0"/>
              <a:t>, </a:t>
            </a:r>
            <a:r>
              <a:rPr lang="en-US" sz="1200" b="0" i="1" dirty="0">
                <a:hlinkClick r:id="rId5"/>
              </a:rPr>
              <a:t>11-25/401r0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Kiseon Ryu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Yajun Cheng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Alice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Ross. J. Yu		Second: Bin Tian </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Chun Huang			Second: Stephen McCann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(Joint)</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(Joint)</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 Maolin Zhang</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11-24/1512</a:t>
            </a:r>
            <a:r>
              <a:rPr lang="en-US" sz="1200" b="0" i="0" dirty="0">
                <a:solidFill>
                  <a:srgbClr val="222222"/>
                </a:solidFill>
                <a:effectLst/>
              </a:rPr>
              <a:t>, </a:t>
            </a:r>
            <a:r>
              <a:rPr lang="en-US" sz="1200" b="0" i="0" dirty="0">
                <a:solidFill>
                  <a:srgbClr val="222222"/>
                </a:solidFill>
                <a:effectLst/>
                <a:hlinkClick r:id="rId5"/>
              </a:rPr>
              <a:t>11-24/2080</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(Joint)</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 Yusuke Asai</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(Joint)</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(Joint)</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(Joint)</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11-25/492</a:t>
            </a:r>
            <a:r>
              <a:rPr lang="en-US" sz="1200" b="0" i="0" dirty="0">
                <a:solidFill>
                  <a:srgbClr val="222222"/>
                </a:solidFill>
                <a:effectLst/>
              </a:rPr>
              <a:t>, </a:t>
            </a:r>
            <a:r>
              <a:rPr lang="en-US" sz="1200" b="0" i="0" dirty="0">
                <a:solidFill>
                  <a:srgbClr val="222222"/>
                </a:solidFill>
                <a:effectLst/>
                <a:hlinkClick r:id="rId5"/>
              </a:rPr>
              <a:t>11-25/0553</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(Joint)</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(Joint)</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11-25/0413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Kiseon Ryu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Yurong Qian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[141C]: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2489,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a:t>
            </a:r>
            <a:r>
              <a:rPr lang="en-US" sz="1100" b="0" strike="sngStrike" dirty="0">
                <a:solidFill>
                  <a:srgbClr val="FF0000"/>
                </a:solidFill>
              </a:rPr>
              <a:t>509,</a:t>
            </a:r>
            <a:r>
              <a:rPr lang="en-US" sz="1100" b="0" dirty="0">
                <a:solidFill>
                  <a:schemeClr val="tx1"/>
                </a:solidFill>
              </a:rPr>
              <a:t> 102, 2198, 2602, 3083, 1287, 2497, 2603, 3661, 3701, 800, 3084, 508, 725, 2195, 2199, 2604, 3218, 2605, 1914, 1915, 2230, 3217, 2606, 3766, 1563, 3205, 3070 in </a:t>
            </a:r>
            <a:r>
              <a:rPr lang="en-US" sz="1100" b="0" dirty="0">
                <a:solidFill>
                  <a:srgbClr val="6B9F25"/>
                </a:solidFill>
                <a:hlinkClick r:id="rId2">
                  <a:extLst>
                    <a:ext uri="{A12FA001-AC4F-418D-AE19-62706E023703}">
                      <ahyp:hlinkClr xmlns:ahyp="http://schemas.microsoft.com/office/drawing/2018/hyperlinkcolor" val="tx"/>
                    </a:ext>
                  </a:extLst>
                </a:hlinkClick>
              </a:rPr>
              <a:t>11-25/0437r18</a:t>
            </a:r>
            <a:r>
              <a:rPr lang="en-US" sz="1100" b="0" dirty="0">
                <a:solidFill>
                  <a:srgbClr val="FF0000"/>
                </a:solidFill>
              </a:rPr>
              <a:t>*</a:t>
            </a:r>
            <a:r>
              <a:rPr lang="en-US" sz="1100" b="0" dirty="0">
                <a:solidFill>
                  <a:schemeClr val="tx1"/>
                </a:solidFill>
              </a:rPr>
              <a:t> </a:t>
            </a:r>
            <a:r>
              <a:rPr lang="en-US" sz="1100" b="0" i="1" dirty="0">
                <a:solidFill>
                  <a:schemeClr val="tx1"/>
                </a:solidFill>
              </a:rPr>
              <a:t>[139 CIDs]</a:t>
            </a:r>
          </a:p>
          <a:p>
            <a:pPr marL="285750" indent="-285750">
              <a:buFont typeface="Arial" panose="020B0604020202020204" pitchFamily="34" charset="0"/>
              <a:buChar char="•"/>
            </a:pPr>
            <a:r>
              <a:rPr lang="en-US" sz="1100" b="0" dirty="0">
                <a:solidFill>
                  <a:schemeClr val="tx1"/>
                </a:solidFill>
              </a:rPr>
              <a:t>3338, 3843 in </a:t>
            </a:r>
            <a:r>
              <a:rPr lang="en-US" sz="1100" b="0" dirty="0">
                <a:solidFill>
                  <a:schemeClr val="tx1"/>
                </a:solidFill>
                <a:hlinkClick r:id="rId3"/>
              </a:rPr>
              <a:t>11-25/0552r8</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Laurent Cariou			Second: George Cherian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*r18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[42C]:</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CC7-34CF-78D6-9CED-B1CAB31DDC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BD2FA4-DD9B-F54D-1938-BDC29C45FFF2}"/>
              </a:ext>
            </a:extLst>
          </p:cNvPr>
          <p:cNvSpPr>
            <a:spLocks noGrp="1"/>
          </p:cNvSpPr>
          <p:nvPr>
            <p:ph type="title"/>
          </p:nvPr>
        </p:nvSpPr>
        <p:spPr/>
        <p:txBody>
          <a:bodyPr/>
          <a:lstStyle/>
          <a:p>
            <a:r>
              <a:rPr lang="en-US" dirty="0">
                <a:solidFill>
                  <a:schemeClr val="tx1"/>
                </a:solidFill>
              </a:rPr>
              <a:t>Motion 460 (PHY)</a:t>
            </a:r>
          </a:p>
        </p:txBody>
      </p:sp>
      <p:sp>
        <p:nvSpPr>
          <p:cNvPr id="8" name="Content Placeholder 7">
            <a:extLst>
              <a:ext uri="{FF2B5EF4-FFF2-40B4-BE49-F238E27FC236}">
                <a16:creationId xmlns:a16="http://schemas.microsoft.com/office/drawing/2014/main" id="{96B96EBA-1AF1-B4EB-5DFD-D0E1570858C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COBF/COSR use a common frame exchange design.</a:t>
            </a:r>
          </a:p>
          <a:p>
            <a:pPr lvl="1">
              <a:buFont typeface="Arial" panose="020B0604020202020204" pitchFamily="34" charset="0"/>
              <a:buChar char="•"/>
            </a:pPr>
            <a:r>
              <a:rPr lang="en-US" sz="1200" dirty="0"/>
              <a:t>There will be a COSR Invite/ Response/ Sync before the COSR data transmission.</a:t>
            </a:r>
          </a:p>
          <a:p>
            <a:pPr lvl="1">
              <a:buFont typeface="Arial" panose="020B0604020202020204" pitchFamily="34" charset="0"/>
              <a:buChar char="•"/>
            </a:pPr>
            <a:r>
              <a:rPr lang="en-US" sz="1200" dirty="0"/>
              <a:t>Note: ICF/ICR (between Response and Sync), if present, will be discussed in MAC</a:t>
            </a:r>
          </a:p>
          <a:p>
            <a:endParaRPr lang="en-US" sz="1600" dirty="0"/>
          </a:p>
          <a:p>
            <a:endParaRPr lang="en-US" sz="1600" dirty="0"/>
          </a:p>
          <a:p>
            <a:endParaRPr lang="en-US" sz="1600" dirty="0"/>
          </a:p>
          <a:p>
            <a:r>
              <a:rPr lang="en-US" sz="1600" dirty="0"/>
              <a:t>Move: You-Wei Chen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11-25/0869r2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7D2D3-7EFA-D3D3-572E-FB05850FBF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2A400903-22E6-C338-06CB-6D5AC4496BBF}"/>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097CF2-2D2E-9EEC-88CD-FD2FE6BBF7D1}"/>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5080549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2ADE-D34E-3E16-9ABA-C07410908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3A245C-48AA-696D-ACF1-0A01ECDA1CA5}"/>
              </a:ext>
            </a:extLst>
          </p:cNvPr>
          <p:cNvSpPr>
            <a:spLocks noGrp="1"/>
          </p:cNvSpPr>
          <p:nvPr>
            <p:ph type="title"/>
          </p:nvPr>
        </p:nvSpPr>
        <p:spPr/>
        <p:txBody>
          <a:bodyPr/>
          <a:lstStyle/>
          <a:p>
            <a:r>
              <a:rPr lang="en-US" dirty="0">
                <a:solidFill>
                  <a:schemeClr val="tx1"/>
                </a:solidFill>
              </a:rPr>
              <a:t>Motion 461 (PHY)</a:t>
            </a:r>
            <a:endParaRPr lang="en-US" dirty="0">
              <a:solidFill>
                <a:srgbClr val="FF0000"/>
              </a:solidFill>
            </a:endParaRPr>
          </a:p>
        </p:txBody>
      </p:sp>
      <p:sp>
        <p:nvSpPr>
          <p:cNvPr id="8" name="Content Placeholder 7">
            <a:extLst>
              <a:ext uri="{FF2B5EF4-FFF2-40B4-BE49-F238E27FC236}">
                <a16:creationId xmlns:a16="http://schemas.microsoft.com/office/drawing/2014/main" id="{B6C54F87-CA06-E1A1-4450-77A58AA4A1F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the COSR data transmission, the same power level is applied to the whole PPDU.</a:t>
            </a:r>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11-25/0869r2</a:t>
            </a:r>
            <a:r>
              <a:rPr lang="en-US" sz="1200" b="0" i="1" dirty="0"/>
              <a:t>]. SP result: No objections.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74C13F5-E081-8242-F51C-7D4A852E3A3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662D85DF-FFE6-CC5E-FA53-3FE8F7B1A97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940C102C-E5EF-91F0-4549-B11CC708264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616042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6489-8753-3B68-0FAD-104B787BD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CAAE6A-5523-8820-FC05-A2732D7180A9}"/>
              </a:ext>
            </a:extLst>
          </p:cNvPr>
          <p:cNvSpPr>
            <a:spLocks noGrp="1"/>
          </p:cNvSpPr>
          <p:nvPr>
            <p:ph type="title"/>
          </p:nvPr>
        </p:nvSpPr>
        <p:spPr/>
        <p:txBody>
          <a:bodyPr/>
          <a:lstStyle/>
          <a:p>
            <a:r>
              <a:rPr lang="en-US" dirty="0">
                <a:solidFill>
                  <a:schemeClr val="tx1"/>
                </a:solidFill>
              </a:rPr>
              <a:t>Motion 462 (PHY)</a:t>
            </a:r>
            <a:endParaRPr lang="en-US" dirty="0">
              <a:solidFill>
                <a:srgbClr val="FF0000"/>
              </a:solidFill>
            </a:endParaRPr>
          </a:p>
        </p:txBody>
      </p:sp>
      <p:sp>
        <p:nvSpPr>
          <p:cNvPr id="8" name="Content Placeholder 7">
            <a:extLst>
              <a:ext uri="{FF2B5EF4-FFF2-40B4-BE49-F238E27FC236}">
                <a16:creationId xmlns:a16="http://schemas.microsoft.com/office/drawing/2014/main" id="{ACA71D85-D3FE-2940-4855-9F05D680CE71}"/>
              </a:ext>
            </a:extLst>
          </p:cNvPr>
          <p:cNvSpPr>
            <a:spLocks noGrp="1"/>
          </p:cNvSpPr>
          <p:nvPr>
            <p:ph idx="1"/>
          </p:nvPr>
        </p:nvSpPr>
        <p:spPr>
          <a:xfrm>
            <a:off x="685800" y="1981200"/>
            <a:ext cx="7770813" cy="4113213"/>
          </a:xfrm>
        </p:spPr>
        <p:txBody>
          <a:bodyPr/>
          <a:lstStyle/>
          <a:p>
            <a:r>
              <a:rPr lang="en-US" sz="1600" dirty="0"/>
              <a:t>Move to add to the end of Clause 3.8.3 (Synchronization) of the TGbn SFD the following:</a:t>
            </a:r>
          </a:p>
          <a:p>
            <a:pPr>
              <a:buFont typeface="Arial" panose="020B0604020202020204" pitchFamily="34" charset="0"/>
              <a:buChar char="•"/>
            </a:pPr>
            <a:r>
              <a:rPr lang="en-US" sz="1400" b="0" dirty="0"/>
              <a:t>NOTE--When a </a:t>
            </a:r>
            <a:r>
              <a:rPr lang="en-US" sz="1400" b="0" dirty="0" err="1"/>
              <a:t>CoBF</a:t>
            </a:r>
            <a:r>
              <a:rPr lang="en-US" sz="1400" b="0" dirty="0"/>
              <a:t> AP receives a cross-BSS or joint CSI feedback in a TB PPDU, the carrier frequency of the TB PPDU may not be synchronized with its own. </a:t>
            </a:r>
          </a:p>
          <a:p>
            <a:endParaRPr lang="en-US" sz="1600" dirty="0"/>
          </a:p>
          <a:p>
            <a:endParaRPr lang="en-US" sz="1600" dirty="0"/>
          </a:p>
          <a:p>
            <a:endParaRPr lang="en-US" sz="1600" dirty="0"/>
          </a:p>
          <a:p>
            <a:r>
              <a:rPr lang="en-US" sz="1600" dirty="0"/>
              <a:t>Move: Shuling Feng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11-25/0872r0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4968BC-BF6A-E37F-0934-3C6459C3EB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F0F06EC-48F0-00FE-F119-1C2CBCF5745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FFAF4B-2B75-7661-A09C-FB46607957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12102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CDB1-64C3-B67A-1F18-459E011DB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6D6798-84AD-9534-9280-59D6F9EF3EBE}"/>
              </a:ext>
            </a:extLst>
          </p:cNvPr>
          <p:cNvSpPr>
            <a:spLocks noGrp="1"/>
          </p:cNvSpPr>
          <p:nvPr>
            <p:ph type="title"/>
          </p:nvPr>
        </p:nvSpPr>
        <p:spPr/>
        <p:txBody>
          <a:bodyPr/>
          <a:lstStyle/>
          <a:p>
            <a:r>
              <a:rPr lang="en-US" dirty="0">
                <a:solidFill>
                  <a:schemeClr val="tx1"/>
                </a:solidFill>
              </a:rPr>
              <a:t>Motion 463 (PHY)</a:t>
            </a:r>
            <a:endParaRPr lang="en-US" dirty="0">
              <a:solidFill>
                <a:srgbClr val="FF0000"/>
              </a:solidFill>
            </a:endParaRPr>
          </a:p>
        </p:txBody>
      </p:sp>
      <p:sp>
        <p:nvSpPr>
          <p:cNvPr id="8" name="Content Placeholder 7">
            <a:extLst>
              <a:ext uri="{FF2B5EF4-FFF2-40B4-BE49-F238E27FC236}">
                <a16:creationId xmlns:a16="http://schemas.microsoft.com/office/drawing/2014/main" id="{9910551A-3D1D-2B9F-CBBC-3E547D0EE7A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11bn defines the three “Number of Data OFDM Symbols” subfields in </a:t>
            </a:r>
            <a:r>
              <a:rPr lang="en-US" sz="1400" dirty="0" err="1"/>
              <a:t>CoBF</a:t>
            </a:r>
            <a:r>
              <a:rPr lang="en-US" sz="1400" dirty="0"/>
              <a:t> Invite and Response frames to be 9-bits, and</a:t>
            </a:r>
          </a:p>
          <a:p>
            <a:pPr lvl="1">
              <a:buFont typeface="Arial" panose="020B0604020202020204" pitchFamily="34" charset="0"/>
              <a:buChar char="•"/>
            </a:pPr>
            <a:r>
              <a:rPr lang="en-US" sz="1200" dirty="0"/>
              <a:t>Value n indicate “Number of OFDM Symbols – 1”</a:t>
            </a:r>
          </a:p>
          <a:p>
            <a:pPr lvl="1">
              <a:buFont typeface="Arial" panose="020B0604020202020204" pitchFamily="34" charset="0"/>
              <a:buChar char="•"/>
            </a:pPr>
            <a:r>
              <a:rPr lang="en-US" sz="1200" dirty="0"/>
              <a:t>Value 511 (‘111111111’) indicates “No suggestion” in “Suggested Number of Data OFDM Symbols” subfield in </a:t>
            </a:r>
            <a:r>
              <a:rPr lang="en-US" sz="1200" dirty="0" err="1"/>
              <a:t>CoBF</a:t>
            </a:r>
            <a:r>
              <a:rPr lang="en-US" sz="1200" dirty="0"/>
              <a:t> Response frame</a:t>
            </a:r>
          </a:p>
          <a:p>
            <a:pPr lvl="1">
              <a:buFont typeface="Arial" panose="020B0604020202020204" pitchFamily="34" charset="0"/>
              <a:buChar char="•"/>
            </a:pPr>
            <a:r>
              <a:rPr lang="en-US" sz="1200" dirty="0"/>
              <a:t>Note:</a:t>
            </a:r>
          </a:p>
          <a:p>
            <a:pPr lvl="2">
              <a:buFont typeface="Arial" panose="020B0604020202020204" pitchFamily="34" charset="0"/>
              <a:buChar char="•"/>
            </a:pPr>
            <a:r>
              <a:rPr lang="en-US" sz="1100" dirty="0"/>
              <a:t>Minimum Number of Data OFDM Symbols</a:t>
            </a:r>
          </a:p>
          <a:p>
            <a:pPr lvl="2">
              <a:buFont typeface="Arial" panose="020B0604020202020204" pitchFamily="34" charset="0"/>
              <a:buChar char="•"/>
            </a:pPr>
            <a:r>
              <a:rPr lang="en-US" sz="1100" dirty="0"/>
              <a:t>Maximum Number of Data OFDM Symbols</a:t>
            </a:r>
          </a:p>
          <a:p>
            <a:pPr lvl="2">
              <a:buFont typeface="Arial" panose="020B0604020202020204" pitchFamily="34" charset="0"/>
              <a:buChar char="•"/>
            </a:pPr>
            <a:r>
              <a:rPr lang="en-US" sz="1100" dirty="0"/>
              <a:t>Suggested Number of Data OFDM Symbols</a:t>
            </a:r>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A14B6C-D043-9592-4FDA-0D87C98DAE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C85BE747-3824-AD26-354D-275321F4C01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43D6BFB-AB2C-5A55-F0A9-C926405DB68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6486938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D971-A875-471B-7739-8BA09A2FC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012C4-B51E-3E1B-5660-153436013507}"/>
              </a:ext>
            </a:extLst>
          </p:cNvPr>
          <p:cNvSpPr>
            <a:spLocks noGrp="1"/>
          </p:cNvSpPr>
          <p:nvPr>
            <p:ph type="title"/>
          </p:nvPr>
        </p:nvSpPr>
        <p:spPr/>
        <p:txBody>
          <a:bodyPr/>
          <a:lstStyle/>
          <a:p>
            <a:r>
              <a:rPr lang="en-US" dirty="0">
                <a:solidFill>
                  <a:schemeClr val="tx1"/>
                </a:solidFill>
              </a:rPr>
              <a:t>Motion 464 (Joint)</a:t>
            </a:r>
          </a:p>
        </p:txBody>
      </p:sp>
      <p:sp>
        <p:nvSpPr>
          <p:cNvPr id="3" name="Content Placeholder 2">
            <a:extLst>
              <a:ext uri="{FF2B5EF4-FFF2-40B4-BE49-F238E27FC236}">
                <a16:creationId xmlns:a16="http://schemas.microsoft.com/office/drawing/2014/main" id="{8F1B8AA2-899E-CF29-8076-8C7D2BA4E53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142, 143 in </a:t>
            </a:r>
            <a:r>
              <a:rPr lang="en-US" sz="1100" b="0" dirty="0">
                <a:solidFill>
                  <a:schemeClr val="tx1"/>
                </a:solidFill>
                <a:hlinkClick r:id="rId2"/>
              </a:rPr>
              <a:t>11-25/1105r1</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July 10</a:t>
            </a:r>
            <a:r>
              <a:rPr lang="en-US" sz="1200" i="1" baseline="30000" dirty="0">
                <a:solidFill>
                  <a:srgbClr val="FF0000"/>
                </a:solidFill>
              </a:rPr>
              <a:t>th</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6B84824B-6CBC-D832-9093-B809E82D79ED}"/>
              </a:ext>
            </a:extLst>
          </p:cNvPr>
          <p:cNvSpPr>
            <a:spLocks noGrp="1"/>
          </p:cNvSpPr>
          <p:nvPr>
            <p:ph type="sldNum" idx="12"/>
          </p:nvPr>
        </p:nvSpPr>
        <p:spPr/>
        <p:txBody>
          <a:bodyPr/>
          <a:lstStyle/>
          <a:p>
            <a:r>
              <a:rPr lang="en-GB"/>
              <a:t>Slide </a:t>
            </a:r>
            <a:fld id="{440F5867-744E-4AA6-B0ED-4C44D2DFBB7B}" type="slidenum">
              <a:rPr lang="en-GB" smtClean="0"/>
              <a:pPr/>
              <a:t>294</a:t>
            </a:fld>
            <a:endParaRPr lang="en-GB" dirty="0"/>
          </a:p>
        </p:txBody>
      </p:sp>
      <p:sp>
        <p:nvSpPr>
          <p:cNvPr id="5" name="Footer Placeholder 4">
            <a:extLst>
              <a:ext uri="{FF2B5EF4-FFF2-40B4-BE49-F238E27FC236}">
                <a16:creationId xmlns:a16="http://schemas.microsoft.com/office/drawing/2014/main" id="{65385BC1-6DD2-3634-DDBC-711FB1A0AF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45E1132-8713-3FA7-C2ED-EE52184E6B4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6127043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30B7-912D-8B3E-D6B9-675DD82A0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8ED51-2813-90E4-4713-02634F78FE48}"/>
              </a:ext>
            </a:extLst>
          </p:cNvPr>
          <p:cNvSpPr>
            <a:spLocks noGrp="1"/>
          </p:cNvSpPr>
          <p:nvPr>
            <p:ph type="title"/>
          </p:nvPr>
        </p:nvSpPr>
        <p:spPr/>
        <p:txBody>
          <a:bodyPr/>
          <a:lstStyle/>
          <a:p>
            <a:r>
              <a:rPr lang="en-US" dirty="0">
                <a:solidFill>
                  <a:schemeClr val="tx1"/>
                </a:solidFill>
              </a:rPr>
              <a:t>Motion 465 (MAC)</a:t>
            </a:r>
          </a:p>
        </p:txBody>
      </p:sp>
      <p:sp>
        <p:nvSpPr>
          <p:cNvPr id="3" name="Content Placeholder 2">
            <a:extLst>
              <a:ext uri="{FF2B5EF4-FFF2-40B4-BE49-F238E27FC236}">
                <a16:creationId xmlns:a16="http://schemas.microsoft.com/office/drawing/2014/main" id="{C18AB30E-89ED-4CA4-667C-AF422142B55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[44C]:</a:t>
            </a:r>
          </a:p>
          <a:p>
            <a:pPr marL="285750" indent="-285750">
              <a:buFont typeface="Arial" panose="020B0604020202020204" pitchFamily="34" charset="0"/>
              <a:buChar char="•"/>
            </a:pPr>
            <a:r>
              <a:rPr lang="en-US" sz="1100" b="0" dirty="0">
                <a:solidFill>
                  <a:schemeClr val="tx1"/>
                </a:solidFill>
              </a:rPr>
              <a:t>22, 1038, 1421, 1564, 1730, 2092, 2510, 2578, 2666, 2667, 2932, 2933, 2934, 3755, 3840 in </a:t>
            </a:r>
            <a:r>
              <a:rPr lang="en-US" sz="1100" b="0" dirty="0">
                <a:solidFill>
                  <a:schemeClr val="tx1"/>
                </a:solidFill>
                <a:hlinkClick r:id="rId2"/>
              </a:rPr>
              <a:t>11-25/0636r7</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2946 762 2949 2950 2424 1736 2097 1536 2388 2394 3617 3377 2414 3616 476 3378 1503 1504 2415 1924 3379 2098 3380 719 2413 2952 1524 3402 2425 in </a:t>
            </a:r>
            <a:r>
              <a:rPr lang="en-US" sz="1100" b="0" dirty="0">
                <a:solidFill>
                  <a:schemeClr val="tx1"/>
                </a:solidFill>
                <a:hlinkClick r:id="rId3"/>
              </a:rPr>
              <a:t>11-25/908r4</a:t>
            </a:r>
            <a:r>
              <a:rPr lang="en-US" sz="1100" b="0" dirty="0">
                <a:solidFill>
                  <a:schemeClr val="tx1"/>
                </a:solidFill>
              </a:rPr>
              <a:t> </a:t>
            </a:r>
            <a:r>
              <a:rPr lang="en-US" sz="1100" b="0" i="1" dirty="0">
                <a:solidFill>
                  <a:schemeClr val="tx1"/>
                </a:solidFill>
              </a:rPr>
              <a:t>[29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1, on July 23, 2025</a:t>
            </a:r>
            <a:r>
              <a:rPr lang="en-US" sz="1200" i="1" dirty="0"/>
              <a:t>.</a:t>
            </a:r>
          </a:p>
        </p:txBody>
      </p:sp>
      <p:sp>
        <p:nvSpPr>
          <p:cNvPr id="4" name="Slide Number Placeholder 3">
            <a:extLst>
              <a:ext uri="{FF2B5EF4-FFF2-40B4-BE49-F238E27FC236}">
                <a16:creationId xmlns:a16="http://schemas.microsoft.com/office/drawing/2014/main" id="{2A0FB4A3-A2C7-716B-7036-C11DD955F249}"/>
              </a:ext>
            </a:extLst>
          </p:cNvPr>
          <p:cNvSpPr>
            <a:spLocks noGrp="1"/>
          </p:cNvSpPr>
          <p:nvPr>
            <p:ph type="sldNum" idx="12"/>
          </p:nvPr>
        </p:nvSpPr>
        <p:spPr/>
        <p:txBody>
          <a:bodyPr/>
          <a:lstStyle/>
          <a:p>
            <a:r>
              <a:rPr lang="en-GB"/>
              <a:t>Slide </a:t>
            </a:r>
            <a:fld id="{440F5867-744E-4AA6-B0ED-4C44D2DFBB7B}" type="slidenum">
              <a:rPr lang="en-GB" smtClean="0"/>
              <a:pPr/>
              <a:t>295</a:t>
            </a:fld>
            <a:endParaRPr lang="en-GB" dirty="0"/>
          </a:p>
        </p:txBody>
      </p:sp>
      <p:sp>
        <p:nvSpPr>
          <p:cNvPr id="5" name="Footer Placeholder 4">
            <a:extLst>
              <a:ext uri="{FF2B5EF4-FFF2-40B4-BE49-F238E27FC236}">
                <a16:creationId xmlns:a16="http://schemas.microsoft.com/office/drawing/2014/main" id="{14A68903-EA10-0EA6-3899-958BD7AB1FD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81A4EA0-3EB5-15BD-402C-FFE6C23B732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3872012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45C9-8FE3-63F4-6629-4092F404D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0962-7E5D-1833-74FD-9F2D6A0F2805}"/>
              </a:ext>
            </a:extLst>
          </p:cNvPr>
          <p:cNvSpPr>
            <a:spLocks noGrp="1"/>
          </p:cNvSpPr>
          <p:nvPr>
            <p:ph type="title"/>
          </p:nvPr>
        </p:nvSpPr>
        <p:spPr/>
        <p:txBody>
          <a:bodyPr/>
          <a:lstStyle/>
          <a:p>
            <a:r>
              <a:rPr lang="en-US" dirty="0">
                <a:solidFill>
                  <a:schemeClr val="tx1"/>
                </a:solidFill>
              </a:rPr>
              <a:t>Motion 466 (PHY)</a:t>
            </a:r>
          </a:p>
        </p:txBody>
      </p:sp>
      <p:sp>
        <p:nvSpPr>
          <p:cNvPr id="3" name="Content Placeholder 2">
            <a:extLst>
              <a:ext uri="{FF2B5EF4-FFF2-40B4-BE49-F238E27FC236}">
                <a16:creationId xmlns:a16="http://schemas.microsoft.com/office/drawing/2014/main" id="{E7FAB588-D1A7-BACF-CA83-9153394851D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rPr>
              <a:t>322 in </a:t>
            </a:r>
            <a:r>
              <a:rPr lang="en-US" sz="1100" b="0" dirty="0">
                <a:solidFill>
                  <a:schemeClr val="tx1"/>
                </a:solidFill>
                <a:hlinkClick r:id="rId2"/>
              </a:rPr>
              <a:t>11-25/0892r2</a:t>
            </a:r>
            <a:r>
              <a:rPr lang="en-US" sz="1100" b="0" dirty="0">
                <a:solidFill>
                  <a:schemeClr val="tx1"/>
                </a:solidFill>
              </a:rPr>
              <a:t> &amp; 1627, 1633 in </a:t>
            </a:r>
            <a:r>
              <a:rPr lang="en-US" sz="1100" b="0" dirty="0">
                <a:solidFill>
                  <a:schemeClr val="tx1"/>
                </a:solidFill>
                <a:hlinkClick r:id="rId3"/>
              </a:rPr>
              <a:t>11-25/1120r0</a:t>
            </a:r>
            <a:r>
              <a:rPr lang="en-US" sz="1100" b="0" dirty="0">
                <a:solidFill>
                  <a:schemeClr val="tx1"/>
                </a:solidFill>
              </a:rPr>
              <a:t> </a:t>
            </a:r>
            <a:r>
              <a:rPr lang="en-US" sz="1100" b="0" i="1" dirty="0">
                <a:solidFill>
                  <a:schemeClr val="tx1"/>
                </a:solidFill>
              </a:rPr>
              <a:t>[3 CIDs]</a:t>
            </a:r>
          </a:p>
          <a:p>
            <a:pPr marL="285750" indent="-285750">
              <a:buFont typeface="Arial" panose="020B0604020202020204" pitchFamily="34" charset="0"/>
              <a:buChar char="•"/>
            </a:pPr>
            <a:r>
              <a:rPr lang="en-US" sz="1100" b="0" dirty="0">
                <a:solidFill>
                  <a:schemeClr val="tx1"/>
                </a:solidFill>
              </a:rPr>
              <a:t>82, 208, 380, 381, 382, 383, 384, 385, 386, 387, 388, 389, 390, 391, 392, 393, 394, 395, 458, 550, 1101, 1592, 2558, 3314 in </a:t>
            </a:r>
            <a:r>
              <a:rPr lang="en-US" sz="1100" b="0" dirty="0">
                <a:solidFill>
                  <a:schemeClr val="tx1"/>
                </a:solidFill>
                <a:hlinkClick r:id="rId4"/>
              </a:rPr>
              <a:t>11-25/0775r2</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360, 1204, 2339, 1497 in </a:t>
            </a:r>
            <a:r>
              <a:rPr lang="en-US" sz="1100" b="0" dirty="0">
                <a:solidFill>
                  <a:schemeClr val="tx1"/>
                </a:solidFill>
                <a:hlinkClick r:id="rId5"/>
              </a:rPr>
              <a:t>11-25/1166r2</a:t>
            </a:r>
            <a:r>
              <a:rPr lang="en-US" sz="1100" b="0" dirty="0">
                <a:solidFill>
                  <a:schemeClr val="tx1"/>
                </a:solidFill>
              </a:rPr>
              <a:t> </a:t>
            </a:r>
            <a:r>
              <a:rPr lang="en-US" sz="1100" b="0" i="1" dirty="0">
                <a:solidFill>
                  <a:schemeClr val="tx1"/>
                </a:solidFill>
              </a:rPr>
              <a:t>[4 CIDs] </a:t>
            </a:r>
          </a:p>
          <a:p>
            <a:pPr marL="285750" indent="-285750">
              <a:buFont typeface="Arial" panose="020B0604020202020204" pitchFamily="34" charset="0"/>
              <a:buChar char="•"/>
            </a:pPr>
            <a:r>
              <a:rPr lang="en-US" sz="1100" b="0" dirty="0">
                <a:solidFill>
                  <a:schemeClr val="tx1"/>
                </a:solidFill>
              </a:rPr>
              <a:t>941, 35, 440, 1955, 330, 1207, 47, 334, 335, 2349, 2351, 2035 in </a:t>
            </a:r>
            <a:r>
              <a:rPr lang="en-US" sz="1100" b="0" dirty="0">
                <a:solidFill>
                  <a:schemeClr val="tx1"/>
                </a:solidFill>
                <a:hlinkClick r:id="rId6"/>
              </a:rPr>
              <a:t>11-25/1136r1</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1330, 2553, 2255, 2256 in </a:t>
            </a:r>
            <a:r>
              <a:rPr lang="en-US" sz="1100" b="0" dirty="0">
                <a:solidFill>
                  <a:schemeClr val="tx1"/>
                </a:solidFill>
                <a:hlinkClick r:id="rId7"/>
              </a:rPr>
              <a:t>11-25/1194r1</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1, on July 23, 2025</a:t>
            </a:r>
            <a:r>
              <a:rPr lang="en-US" sz="1200" i="1" dirty="0"/>
              <a:t>.</a:t>
            </a:r>
          </a:p>
        </p:txBody>
      </p:sp>
      <p:sp>
        <p:nvSpPr>
          <p:cNvPr id="4" name="Slide Number Placeholder 3">
            <a:extLst>
              <a:ext uri="{FF2B5EF4-FFF2-40B4-BE49-F238E27FC236}">
                <a16:creationId xmlns:a16="http://schemas.microsoft.com/office/drawing/2014/main" id="{72F66138-E5EC-0396-C090-373219F4511A}"/>
              </a:ext>
            </a:extLst>
          </p:cNvPr>
          <p:cNvSpPr>
            <a:spLocks noGrp="1"/>
          </p:cNvSpPr>
          <p:nvPr>
            <p:ph type="sldNum" idx="12"/>
          </p:nvPr>
        </p:nvSpPr>
        <p:spPr/>
        <p:txBody>
          <a:bodyPr/>
          <a:lstStyle/>
          <a:p>
            <a:r>
              <a:rPr lang="en-GB"/>
              <a:t>Slide </a:t>
            </a:r>
            <a:fld id="{440F5867-744E-4AA6-B0ED-4C44D2DFBB7B}" type="slidenum">
              <a:rPr lang="en-GB" smtClean="0"/>
              <a:pPr/>
              <a:t>296</a:t>
            </a:fld>
            <a:endParaRPr lang="en-GB" dirty="0"/>
          </a:p>
        </p:txBody>
      </p:sp>
      <p:sp>
        <p:nvSpPr>
          <p:cNvPr id="5" name="Footer Placeholder 4">
            <a:extLst>
              <a:ext uri="{FF2B5EF4-FFF2-40B4-BE49-F238E27FC236}">
                <a16:creationId xmlns:a16="http://schemas.microsoft.com/office/drawing/2014/main" id="{39A2411C-4EC8-556B-624E-C31F76AD819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940593F-E5E7-AFE2-D438-83DBDB970EF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527890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ADA8-170C-8D85-11C2-F077141656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C83CB9-20D6-0FAA-2BD3-EC711751ED30}"/>
              </a:ext>
            </a:extLst>
          </p:cNvPr>
          <p:cNvSpPr>
            <a:spLocks noGrp="1"/>
          </p:cNvSpPr>
          <p:nvPr>
            <p:ph type="title"/>
          </p:nvPr>
        </p:nvSpPr>
        <p:spPr/>
        <p:txBody>
          <a:bodyPr/>
          <a:lstStyle/>
          <a:p>
            <a:r>
              <a:rPr lang="en-US" dirty="0">
                <a:solidFill>
                  <a:schemeClr val="tx1"/>
                </a:solidFill>
              </a:rPr>
              <a:t>Motion 467 (PHY PDT)</a:t>
            </a:r>
          </a:p>
        </p:txBody>
      </p:sp>
      <p:sp>
        <p:nvSpPr>
          <p:cNvPr id="8" name="Content Placeholder 7">
            <a:extLst>
              <a:ext uri="{FF2B5EF4-FFF2-40B4-BE49-F238E27FC236}">
                <a16:creationId xmlns:a16="http://schemas.microsoft.com/office/drawing/2014/main" id="{57168C65-A9B8-4F57-9767-7865B8F2C786}"/>
              </a:ext>
            </a:extLst>
          </p:cNvPr>
          <p:cNvSpPr>
            <a:spLocks noGrp="1"/>
          </p:cNvSpPr>
          <p:nvPr>
            <p:ph idx="1"/>
          </p:nvPr>
        </p:nvSpPr>
        <p:spPr>
          <a:xfrm>
            <a:off x="685800" y="1981200"/>
            <a:ext cx="7770813" cy="4113213"/>
          </a:xfrm>
        </p:spPr>
        <p:txBody>
          <a:bodyPr/>
          <a:lstStyle/>
          <a:p>
            <a:r>
              <a:rPr lang="en-US" sz="1600" dirty="0"/>
              <a:t>Move to insert the following in page 319 line 54 of the latest TGbn draft:</a:t>
            </a:r>
          </a:p>
          <a:p>
            <a:pPr>
              <a:buFont typeface="Arial" panose="020B0604020202020204" pitchFamily="34" charset="0"/>
              <a:buChar char="•"/>
            </a:pPr>
            <a:r>
              <a:rPr lang="en-US" sz="1400" b="0" dirty="0"/>
              <a:t>A Co-BF AP shall be capable of being a sync-reference or a sync-follower. Co-BF APs’ sync-reference and sync-follower roles are determined when a Co-BF MAPC agreement is established using procedures described in Clause 37.13.1.3.2 (MAPC agreement establishment). The sync-reference and sync-follower roles can be changed when a Co-BF MAPC agreement is updated using procedure described in Clause 37.13.1.3.3 (MAPC agreement update).</a:t>
            </a:r>
          </a:p>
          <a:p>
            <a:pPr marL="0" indent="0"/>
            <a:endParaRPr lang="en-US" sz="1600" dirty="0"/>
          </a:p>
          <a:p>
            <a:r>
              <a:rPr lang="en-US" sz="1600" dirty="0"/>
              <a:t>Move: Julia Feng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2799CF-64D0-3460-D12B-20405DA3A2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297</a:t>
            </a:fld>
            <a:endParaRPr lang="en-GB"/>
          </a:p>
        </p:txBody>
      </p:sp>
      <p:sp>
        <p:nvSpPr>
          <p:cNvPr id="5" name="Footer Placeholder 4">
            <a:extLst>
              <a:ext uri="{FF2B5EF4-FFF2-40B4-BE49-F238E27FC236}">
                <a16:creationId xmlns:a16="http://schemas.microsoft.com/office/drawing/2014/main" id="{C3241B0D-49D6-D2A8-0CD4-B066F25518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688473-BD35-5E4A-97C5-B88AA2F5A55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4250829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B7E2-DAF0-0E55-4580-8ABCA7ECBA8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33051E-CC9E-5C13-920D-187BD0FD7655}"/>
              </a:ext>
            </a:extLst>
          </p:cNvPr>
          <p:cNvSpPr>
            <a:spLocks noGrp="1"/>
          </p:cNvSpPr>
          <p:nvPr>
            <p:ph type="title"/>
          </p:nvPr>
        </p:nvSpPr>
        <p:spPr/>
        <p:txBody>
          <a:bodyPr/>
          <a:lstStyle/>
          <a:p>
            <a:r>
              <a:rPr lang="en-US" dirty="0">
                <a:solidFill>
                  <a:schemeClr val="tx1"/>
                </a:solidFill>
              </a:rPr>
              <a:t>Motion 468 (PHY PDT)</a:t>
            </a:r>
          </a:p>
        </p:txBody>
      </p:sp>
      <p:sp>
        <p:nvSpPr>
          <p:cNvPr id="8" name="Content Placeholder 7">
            <a:extLst>
              <a:ext uri="{FF2B5EF4-FFF2-40B4-BE49-F238E27FC236}">
                <a16:creationId xmlns:a16="http://schemas.microsoft.com/office/drawing/2014/main" id="{81FDBE15-BF32-34DC-179B-952CBC9B67FA}"/>
              </a:ext>
            </a:extLst>
          </p:cNvPr>
          <p:cNvSpPr>
            <a:spLocks noGrp="1"/>
          </p:cNvSpPr>
          <p:nvPr>
            <p:ph idx="1"/>
          </p:nvPr>
        </p:nvSpPr>
        <p:spPr>
          <a:xfrm>
            <a:off x="685800" y="1981200"/>
            <a:ext cx="7770813" cy="4113213"/>
          </a:xfrm>
        </p:spPr>
        <p:txBody>
          <a:bodyPr/>
          <a:lstStyle/>
          <a:p>
            <a:r>
              <a:rPr lang="en-US" sz="1600" dirty="0"/>
              <a:t>Move to insert the following in page 128 line 4 (in 37.12.3 (Rules for UHR Co-BF sounding protocol sequences) of the latest TGbn draft:</a:t>
            </a:r>
          </a:p>
          <a:p>
            <a:pPr>
              <a:buFont typeface="Arial" panose="020B0604020202020204" pitchFamily="34" charset="0"/>
              <a:buChar char="•"/>
            </a:pPr>
            <a:r>
              <a:rPr lang="en-US" sz="1400" b="0" dirty="0"/>
              <a:t>In a UHR Co-BF sounding sequence, the Starting Spatial Streams field in the UHR NDP Announcement shall be set to 0 in a UHR Co-BF sequential NDP sounding sequence and set to 1 in a UHR Co-BF joint NDP sounding sequence.</a:t>
            </a:r>
          </a:p>
          <a:p>
            <a:pPr marL="0" indent="0"/>
            <a:endParaRPr lang="en-US" sz="1600" dirty="0"/>
          </a:p>
          <a:p>
            <a:r>
              <a:rPr lang="en-US" sz="1600" dirty="0"/>
              <a:t>Move: You-Wei Chen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5CF7CB-FDC6-B8EA-73FB-E8E4C03AF1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298</a:t>
            </a:fld>
            <a:endParaRPr lang="en-GB"/>
          </a:p>
        </p:txBody>
      </p:sp>
      <p:sp>
        <p:nvSpPr>
          <p:cNvPr id="5" name="Footer Placeholder 4">
            <a:extLst>
              <a:ext uri="{FF2B5EF4-FFF2-40B4-BE49-F238E27FC236}">
                <a16:creationId xmlns:a16="http://schemas.microsoft.com/office/drawing/2014/main" id="{B6A76102-4015-5CE3-4278-926C7C658F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669E3C-5D36-4993-D5B8-4CE7E1920B1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2208734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B4A6-8A40-8FF3-CB6B-E5817F95008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D1C311-05C7-4BA1-51E5-9AC6E1894793}"/>
              </a:ext>
            </a:extLst>
          </p:cNvPr>
          <p:cNvSpPr>
            <a:spLocks noGrp="1"/>
          </p:cNvSpPr>
          <p:nvPr>
            <p:ph type="title"/>
          </p:nvPr>
        </p:nvSpPr>
        <p:spPr/>
        <p:txBody>
          <a:bodyPr/>
          <a:lstStyle/>
          <a:p>
            <a:r>
              <a:rPr lang="en-US" dirty="0">
                <a:solidFill>
                  <a:schemeClr val="tx1"/>
                </a:solidFill>
              </a:rPr>
              <a:t>Motion 469 (PHY)</a:t>
            </a:r>
          </a:p>
        </p:txBody>
      </p:sp>
      <p:sp>
        <p:nvSpPr>
          <p:cNvPr id="8" name="Content Placeholder 7">
            <a:extLst>
              <a:ext uri="{FF2B5EF4-FFF2-40B4-BE49-F238E27FC236}">
                <a16:creationId xmlns:a16="http://schemas.microsoft.com/office/drawing/2014/main" id="{D371E366-ED86-4967-3614-EFF45F6332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user information in the Sync frame and in the UHR-SIG of </a:t>
            </a:r>
            <a:r>
              <a:rPr lang="en-US" sz="1600" b="0" dirty="0" err="1"/>
              <a:t>CoBF</a:t>
            </a:r>
            <a:r>
              <a:rPr lang="en-US" sz="1600" b="0" dirty="0"/>
              <a:t> DL PPDU corresponds to all the users that were listed, in the Invite as well as the Response frames</a:t>
            </a:r>
          </a:p>
          <a:p>
            <a:pPr lvl="1">
              <a:buFont typeface="Arial" panose="020B0604020202020204" pitchFamily="34" charset="0"/>
              <a:buChar char="•"/>
            </a:pPr>
            <a:r>
              <a:rPr lang="en-US" sz="1200" b="0" dirty="0" err="1"/>
              <a:t>Nss</a:t>
            </a:r>
            <a:r>
              <a:rPr lang="en-US" sz="1200" b="0" dirty="0"/>
              <a:t> for each user in the Invite/Response frame and the corresponding number of spatial streams for the same user interpreted from the spatial configuration in the Sync frame is consistent, i.e., the spatial stream allocation does not change.</a:t>
            </a:r>
          </a:p>
          <a:p>
            <a:pPr lvl="1">
              <a:buFont typeface="Arial" panose="020B0604020202020204" pitchFamily="34" charset="0"/>
              <a:buChar char="•"/>
            </a:pPr>
            <a:r>
              <a:rPr lang="en-US" sz="1200" b="0" dirty="0"/>
              <a:t>The MCS and 2xLDPC bits for each user in the Sync frame should be consistent with those in the Response frame</a:t>
            </a:r>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docs:[25/1186r2, 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40EA6D-2FBC-37E5-116D-12E23376E0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299</a:t>
            </a:fld>
            <a:endParaRPr lang="en-GB"/>
          </a:p>
        </p:txBody>
      </p:sp>
      <p:sp>
        <p:nvSpPr>
          <p:cNvPr id="5" name="Footer Placeholder 4">
            <a:extLst>
              <a:ext uri="{FF2B5EF4-FFF2-40B4-BE49-F238E27FC236}">
                <a16:creationId xmlns:a16="http://schemas.microsoft.com/office/drawing/2014/main" id="{09AFCFAB-5B92-6F2D-8064-9E70BAFB9B0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95930FB-114B-441D-510D-DC488DC218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577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85E4F-5EC6-B6B3-0C2C-96EBBB31C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A7E6C-1226-49FA-CB97-28E05198CC52}"/>
              </a:ext>
            </a:extLst>
          </p:cNvPr>
          <p:cNvSpPr>
            <a:spLocks noGrp="1"/>
          </p:cNvSpPr>
          <p:nvPr>
            <p:ph type="title"/>
          </p:nvPr>
        </p:nvSpPr>
        <p:spPr/>
        <p:txBody>
          <a:bodyPr/>
          <a:lstStyle/>
          <a:p>
            <a:r>
              <a:rPr lang="en-US" dirty="0">
                <a:solidFill>
                  <a:schemeClr val="tx1"/>
                </a:solidFill>
              </a:rPr>
              <a:t>Motion 470 (MAC)</a:t>
            </a:r>
          </a:p>
        </p:txBody>
      </p:sp>
      <p:sp>
        <p:nvSpPr>
          <p:cNvPr id="3" name="Content Placeholder 2">
            <a:extLst>
              <a:ext uri="{FF2B5EF4-FFF2-40B4-BE49-F238E27FC236}">
                <a16:creationId xmlns:a16="http://schemas.microsoft.com/office/drawing/2014/main" id="{03601E6F-679A-EFE6-6DED-C997E70FC3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(100C):</a:t>
            </a:r>
          </a:p>
          <a:p>
            <a:pPr marL="285750" indent="-285750">
              <a:buFont typeface="Arial" panose="020B0604020202020204" pitchFamily="34" charset="0"/>
              <a:buChar char="•"/>
            </a:pPr>
            <a:r>
              <a:rPr lang="en-US" sz="1100" b="0" dirty="0">
                <a:solidFill>
                  <a:schemeClr val="tx1"/>
                </a:solidFill>
              </a:rPr>
              <a:t>1288, </a:t>
            </a:r>
            <a:r>
              <a:rPr lang="en-US" sz="1100" b="0" strike="sngStrike" dirty="0">
                <a:solidFill>
                  <a:srgbClr val="FF0000"/>
                </a:solidFill>
              </a:rPr>
              <a:t>1596,</a:t>
            </a:r>
            <a:r>
              <a:rPr lang="en-US" sz="1100" b="0" dirty="0">
                <a:solidFill>
                  <a:schemeClr val="tx1"/>
                </a:solidFill>
              </a:rPr>
              <a:t> 2218, 3394, 3089, 3430, 426, 726, 754, 801, 1068, 1289, 1290, 1555, 2406, 2607, 3702, 660, 727, 802, 2158, 3395, 2159, 3088, 427, 428, 728, 729, 755, 1556, 1557, 2160, 2161, 2407, 2608, 3429, 3087, 1558, 1291, 2498, 2609, 3662, 3768, 1292, 3090, 1559, 2610, 3767, 3092, 512, 3093, 1294, 2611, 2682, 2455, 2499, 2612, 3396, 3397, 1295, 1296, 1297, 1298, 1299, 1300, 1301, 1302, 1560, 3191, 730, 877, 2613, 3398, 3663, 3095, 3094, 1303, 1304, 1305, 1306, </a:t>
            </a:r>
            <a:r>
              <a:rPr lang="en-US" sz="1100" b="0" strike="sngStrike" dirty="0">
                <a:solidFill>
                  <a:srgbClr val="FF0000"/>
                </a:solidFill>
              </a:rPr>
              <a:t>269, </a:t>
            </a:r>
            <a:r>
              <a:rPr lang="en-US" sz="1100" b="0" dirty="0">
                <a:solidFill>
                  <a:schemeClr val="tx1"/>
                </a:solidFill>
              </a:rPr>
              <a:t>2500, 3666 in </a:t>
            </a:r>
            <a:r>
              <a:rPr lang="en-US" sz="1100" b="0" dirty="0">
                <a:solidFill>
                  <a:schemeClr val="tx1"/>
                </a:solidFill>
                <a:hlinkClick r:id="rId2"/>
              </a:rPr>
              <a:t>11-25/0508r5</a:t>
            </a:r>
            <a:r>
              <a:rPr lang="en-US" sz="1100" b="0" dirty="0">
                <a:solidFill>
                  <a:schemeClr val="tx1"/>
                </a:solidFill>
              </a:rPr>
              <a:t> </a:t>
            </a:r>
            <a:r>
              <a:rPr lang="en-US" sz="1100" b="0" i="1" dirty="0">
                <a:solidFill>
                  <a:schemeClr val="tx1"/>
                </a:solidFill>
              </a:rPr>
              <a:t>[86 CIDs]</a:t>
            </a:r>
          </a:p>
          <a:p>
            <a:pPr marL="285750" indent="-285750">
              <a:buFont typeface="Arial" panose="020B0604020202020204" pitchFamily="34" charset="0"/>
              <a:buChar char="•"/>
            </a:pPr>
            <a:r>
              <a:rPr lang="en-US" sz="1100" b="0" dirty="0">
                <a:solidFill>
                  <a:schemeClr val="tx1"/>
                </a:solidFill>
              </a:rPr>
              <a:t>899, 2409, 3612,  2643,  2939, 1040, 771, 2647, 2675, 3614 in </a:t>
            </a:r>
            <a:r>
              <a:rPr lang="en-US" sz="1100" b="0" dirty="0">
                <a:solidFill>
                  <a:schemeClr val="tx1"/>
                </a:solidFill>
                <a:hlinkClick r:id="rId3"/>
              </a:rPr>
              <a:t>11-25/1090r3</a:t>
            </a:r>
            <a:r>
              <a:rPr lang="en-US" sz="1100" b="0" dirty="0">
                <a:solidFill>
                  <a:schemeClr val="tx1"/>
                </a:solidFill>
              </a:rPr>
              <a:t> </a:t>
            </a:r>
            <a:r>
              <a:rPr lang="en-US" sz="1100" b="0" i="1" dirty="0">
                <a:solidFill>
                  <a:schemeClr val="tx1"/>
                </a:solidFill>
              </a:rPr>
              <a:t>[10 CIDs]</a:t>
            </a:r>
          </a:p>
          <a:p>
            <a:pPr marL="285750" indent="-285750">
              <a:buFont typeface="Arial" panose="020B0604020202020204" pitchFamily="34" charset="0"/>
              <a:buChar char="•"/>
            </a:pPr>
            <a:r>
              <a:rPr lang="en-US" sz="1100" b="0" dirty="0">
                <a:solidFill>
                  <a:schemeClr val="tx1"/>
                </a:solidFill>
              </a:rPr>
              <a:t>2848, 3026, 3071 in </a:t>
            </a:r>
            <a:r>
              <a:rPr lang="en-US" sz="1100" b="0" dirty="0">
                <a:solidFill>
                  <a:schemeClr val="tx1"/>
                </a:solidFill>
                <a:hlinkClick r:id="rId4"/>
              </a:rPr>
              <a:t>25/0888r2</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2, on July 24, 2025</a:t>
            </a:r>
            <a:r>
              <a:rPr lang="en-US" sz="1200" i="1" dirty="0"/>
              <a:t>.</a:t>
            </a:r>
          </a:p>
        </p:txBody>
      </p:sp>
      <p:sp>
        <p:nvSpPr>
          <p:cNvPr id="4" name="Slide Number Placeholder 3">
            <a:extLst>
              <a:ext uri="{FF2B5EF4-FFF2-40B4-BE49-F238E27FC236}">
                <a16:creationId xmlns:a16="http://schemas.microsoft.com/office/drawing/2014/main" id="{179444FC-77FE-3F23-3365-71F69D673F24}"/>
              </a:ext>
            </a:extLst>
          </p:cNvPr>
          <p:cNvSpPr>
            <a:spLocks noGrp="1"/>
          </p:cNvSpPr>
          <p:nvPr>
            <p:ph type="sldNum" idx="12"/>
          </p:nvPr>
        </p:nvSpPr>
        <p:spPr/>
        <p:txBody>
          <a:bodyPr/>
          <a:lstStyle/>
          <a:p>
            <a:r>
              <a:rPr lang="en-GB"/>
              <a:t>Slide </a:t>
            </a:r>
            <a:fld id="{440F5867-744E-4AA6-B0ED-4C44D2DFBB7B}" type="slidenum">
              <a:rPr lang="en-GB" smtClean="0"/>
              <a:pPr/>
              <a:t>300</a:t>
            </a:fld>
            <a:endParaRPr lang="en-GB" dirty="0"/>
          </a:p>
        </p:txBody>
      </p:sp>
      <p:sp>
        <p:nvSpPr>
          <p:cNvPr id="5" name="Footer Placeholder 4">
            <a:extLst>
              <a:ext uri="{FF2B5EF4-FFF2-40B4-BE49-F238E27FC236}">
                <a16:creationId xmlns:a16="http://schemas.microsoft.com/office/drawing/2014/main" id="{81A332DD-7630-C93A-0A52-DA80C5E1AC4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F8D6542-E561-B104-211F-9CE8CE71BEF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553849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8977-D5C6-1089-92E8-77C2652EE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4BAE-5E58-2058-E5FE-66D03362570B}"/>
              </a:ext>
            </a:extLst>
          </p:cNvPr>
          <p:cNvSpPr>
            <a:spLocks noGrp="1"/>
          </p:cNvSpPr>
          <p:nvPr>
            <p:ph type="title"/>
          </p:nvPr>
        </p:nvSpPr>
        <p:spPr/>
        <p:txBody>
          <a:bodyPr/>
          <a:lstStyle/>
          <a:p>
            <a:r>
              <a:rPr lang="en-US" dirty="0">
                <a:solidFill>
                  <a:schemeClr val="tx1"/>
                </a:solidFill>
              </a:rPr>
              <a:t>Motion 471 (PHY)</a:t>
            </a:r>
          </a:p>
        </p:txBody>
      </p:sp>
      <p:sp>
        <p:nvSpPr>
          <p:cNvPr id="3" name="Content Placeholder 2">
            <a:extLst>
              <a:ext uri="{FF2B5EF4-FFF2-40B4-BE49-F238E27FC236}">
                <a16:creationId xmlns:a16="http://schemas.microsoft.com/office/drawing/2014/main" id="{3F739A53-1A86-8BB8-6E9D-BE3A3861703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3520, 3521, 3522 in </a:t>
            </a:r>
            <a:r>
              <a:rPr lang="en-US" sz="1100" b="0" dirty="0">
                <a:solidFill>
                  <a:schemeClr val="tx1"/>
                </a:solidFill>
                <a:hlinkClick r:id="rId2"/>
              </a:rPr>
              <a:t>11-25/1283r0</a:t>
            </a:r>
            <a:r>
              <a:rPr lang="en-US" sz="1100" b="0" dirty="0">
                <a:solidFill>
                  <a:schemeClr val="tx1"/>
                </a:solidFill>
              </a:rPr>
              <a:t> [3 CIDs]</a:t>
            </a: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2, on July 24, 2025</a:t>
            </a:r>
            <a:r>
              <a:rPr lang="en-US" sz="1200" i="1" dirty="0"/>
              <a:t>.</a:t>
            </a:r>
          </a:p>
        </p:txBody>
      </p:sp>
      <p:sp>
        <p:nvSpPr>
          <p:cNvPr id="4" name="Slide Number Placeholder 3">
            <a:extLst>
              <a:ext uri="{FF2B5EF4-FFF2-40B4-BE49-F238E27FC236}">
                <a16:creationId xmlns:a16="http://schemas.microsoft.com/office/drawing/2014/main" id="{A88CF1B3-5CE4-E7E0-5D97-9B29081AAC00}"/>
              </a:ext>
            </a:extLst>
          </p:cNvPr>
          <p:cNvSpPr>
            <a:spLocks noGrp="1"/>
          </p:cNvSpPr>
          <p:nvPr>
            <p:ph type="sldNum" idx="12"/>
          </p:nvPr>
        </p:nvSpPr>
        <p:spPr/>
        <p:txBody>
          <a:bodyPr/>
          <a:lstStyle/>
          <a:p>
            <a:r>
              <a:rPr lang="en-GB"/>
              <a:t>Slide </a:t>
            </a:r>
            <a:fld id="{440F5867-744E-4AA6-B0ED-4C44D2DFBB7B}" type="slidenum">
              <a:rPr lang="en-GB" smtClean="0"/>
              <a:pPr/>
              <a:t>301</a:t>
            </a:fld>
            <a:endParaRPr lang="en-GB" dirty="0"/>
          </a:p>
        </p:txBody>
      </p:sp>
      <p:sp>
        <p:nvSpPr>
          <p:cNvPr id="5" name="Footer Placeholder 4">
            <a:extLst>
              <a:ext uri="{FF2B5EF4-FFF2-40B4-BE49-F238E27FC236}">
                <a16:creationId xmlns:a16="http://schemas.microsoft.com/office/drawing/2014/main" id="{6E5BD6A7-F08B-07BE-A2E6-CB374347A6A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21532E1-D3F2-12F2-274A-56CE5F707FE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75799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2778-CA64-6D28-A943-FC34BE98CB1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607F08-EA99-1FCC-749F-28955B0D5B18}"/>
              </a:ext>
            </a:extLst>
          </p:cNvPr>
          <p:cNvSpPr>
            <a:spLocks noGrp="1"/>
          </p:cNvSpPr>
          <p:nvPr>
            <p:ph type="title"/>
          </p:nvPr>
        </p:nvSpPr>
        <p:spPr/>
        <p:txBody>
          <a:bodyPr/>
          <a:lstStyle/>
          <a:p>
            <a:r>
              <a:rPr lang="en-US" dirty="0">
                <a:solidFill>
                  <a:schemeClr val="tx1"/>
                </a:solidFill>
              </a:rPr>
              <a:t>Motion 472 (PHY SFD)</a:t>
            </a:r>
          </a:p>
        </p:txBody>
      </p:sp>
      <p:sp>
        <p:nvSpPr>
          <p:cNvPr id="8" name="Content Placeholder 7">
            <a:extLst>
              <a:ext uri="{FF2B5EF4-FFF2-40B4-BE49-F238E27FC236}">
                <a16:creationId xmlns:a16="http://schemas.microsoft.com/office/drawing/2014/main" id="{F8B444B5-2740-7FFF-5A31-01FE5F7A3B7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When Co-SR Invite frame indicates 2x LTF type and indicates the intended number of LTF symbols in Co-SR Invite frame, then in the Co-SR Response frame, AP2 could reject the invitation due to the number of LTF limitation.</a:t>
            </a:r>
          </a:p>
          <a:p>
            <a:pPr lvl="1">
              <a:buFont typeface="Arial" panose="020B0604020202020204" pitchFamily="34" charset="0"/>
              <a:buChar char="•"/>
            </a:pPr>
            <a:r>
              <a:rPr lang="en-US" sz="1400" dirty="0"/>
              <a:t>The existence of a rejection reason in the CO-SR Response frame is TBD and if a rejection reason field is adopted in TGbn, the presence of a specific rejection reason for LTF limitation is also TBD</a:t>
            </a:r>
          </a:p>
          <a:p>
            <a:endParaRPr lang="en-US" sz="1600" dirty="0"/>
          </a:p>
          <a:p>
            <a:endParaRPr lang="en-US" sz="1600" dirty="0"/>
          </a:p>
          <a:p>
            <a:endParaRPr lang="en-US" sz="1600" dirty="0"/>
          </a:p>
          <a:p>
            <a:r>
              <a:rPr lang="en-US" sz="1600" dirty="0"/>
              <a:t>Move: Ross J. Yu					Second: Mahmoud Hasabelnaby</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docs:[11-25/1182r1].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6C43BD-6CCF-45A6-FF3D-099DB02F11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302</a:t>
            </a:fld>
            <a:endParaRPr lang="en-GB"/>
          </a:p>
        </p:txBody>
      </p:sp>
      <p:sp>
        <p:nvSpPr>
          <p:cNvPr id="5" name="Footer Placeholder 4">
            <a:extLst>
              <a:ext uri="{FF2B5EF4-FFF2-40B4-BE49-F238E27FC236}">
                <a16:creationId xmlns:a16="http://schemas.microsoft.com/office/drawing/2014/main" id="{AD41EB74-1C54-A0A3-1B18-5669D6AFFE8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223324A-5716-51CB-9BC6-286158ACCA6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766328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7C02-D695-6275-B347-4661908045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568E0D-E45A-1E52-9854-784FC4A785EE}"/>
              </a:ext>
            </a:extLst>
          </p:cNvPr>
          <p:cNvSpPr>
            <a:spLocks noGrp="1"/>
          </p:cNvSpPr>
          <p:nvPr>
            <p:ph type="title"/>
          </p:nvPr>
        </p:nvSpPr>
        <p:spPr/>
        <p:txBody>
          <a:bodyPr/>
          <a:lstStyle/>
          <a:p>
            <a:r>
              <a:rPr lang="en-US" dirty="0">
                <a:solidFill>
                  <a:schemeClr val="tx1"/>
                </a:solidFill>
              </a:rPr>
              <a:t>Motion 473 (PHY)</a:t>
            </a:r>
          </a:p>
        </p:txBody>
      </p:sp>
      <p:sp>
        <p:nvSpPr>
          <p:cNvPr id="8" name="Content Placeholder 7">
            <a:extLst>
              <a:ext uri="{FF2B5EF4-FFF2-40B4-BE49-F238E27FC236}">
                <a16:creationId xmlns:a16="http://schemas.microsoft.com/office/drawing/2014/main" id="{E2EDFEE6-D36F-C4B2-52FB-89C475951988}"/>
              </a:ext>
            </a:extLst>
          </p:cNvPr>
          <p:cNvSpPr>
            <a:spLocks noGrp="1"/>
          </p:cNvSpPr>
          <p:nvPr>
            <p:ph idx="1"/>
          </p:nvPr>
        </p:nvSpPr>
        <p:spPr>
          <a:xfrm>
            <a:off x="685800" y="1981200"/>
            <a:ext cx="7770813" cy="4494213"/>
          </a:xfrm>
        </p:spPr>
        <p:txBody>
          <a:bodyPr/>
          <a:lstStyle/>
          <a:p>
            <a:r>
              <a:rPr lang="en-US" sz="1600" dirty="0">
                <a:solidFill>
                  <a:schemeClr val="tx1"/>
                </a:solidFill>
              </a:rPr>
              <a:t>Move to insert in page 290 line 22 of D0.3 (within section 38.3.15.11.1) the following:</a:t>
            </a:r>
          </a:p>
          <a:p>
            <a:pPr>
              <a:buFont typeface="Arial" panose="020B0604020202020204" pitchFamily="34" charset="0"/>
              <a:buChar char="•"/>
            </a:pPr>
            <a:r>
              <a:rPr lang="en-US" sz="1400" b="0" dirty="0">
                <a:solidFill>
                  <a:schemeClr val="tx1"/>
                </a:solidFill>
              </a:rPr>
              <a:t>In an OFDMA UHR MU PPDU using MU-MIMO in at least one RU or MRU, the total number of UHR-LTF symbols shall be chosen from the set {2, 4, 8}.</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11-25/1315r1]. SP result: No objection.</a:t>
            </a:r>
          </a:p>
          <a:p>
            <a:r>
              <a:rPr lang="en-US" sz="1200" b="0" i="1" dirty="0">
                <a:solidFill>
                  <a:srgbClr val="FF0000"/>
                </a:solidFill>
              </a:rPr>
              <a:t>Note: Originally the motion referred to an SP that was adding to the SFD and then amended to add directly to the draft</a:t>
            </a:r>
          </a:p>
          <a:p>
            <a:r>
              <a:rPr lang="en-US" sz="1600" dirty="0"/>
              <a:t> </a:t>
            </a:r>
          </a:p>
        </p:txBody>
      </p:sp>
      <p:sp>
        <p:nvSpPr>
          <p:cNvPr id="6" name="Slide Number Placeholder 5">
            <a:extLst>
              <a:ext uri="{FF2B5EF4-FFF2-40B4-BE49-F238E27FC236}">
                <a16:creationId xmlns:a16="http://schemas.microsoft.com/office/drawing/2014/main" id="{7AAAB4C3-A9DE-B798-D010-C3EAAD463A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303</a:t>
            </a:fld>
            <a:endParaRPr lang="en-GB"/>
          </a:p>
        </p:txBody>
      </p:sp>
      <p:sp>
        <p:nvSpPr>
          <p:cNvPr id="5" name="Footer Placeholder 4">
            <a:extLst>
              <a:ext uri="{FF2B5EF4-FFF2-40B4-BE49-F238E27FC236}">
                <a16:creationId xmlns:a16="http://schemas.microsoft.com/office/drawing/2014/main" id="{5F44E5C7-B341-9F02-68C4-E3F431B5D09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63FA0A-B0AF-9021-92E2-A4CEABC3393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322350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4A5A-368B-B185-262E-DD9BAE9B6EA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EF6B62-D342-E3EE-857D-8C2B7EB794FB}"/>
              </a:ext>
            </a:extLst>
          </p:cNvPr>
          <p:cNvSpPr>
            <a:spLocks noGrp="1"/>
          </p:cNvSpPr>
          <p:nvPr>
            <p:ph type="title"/>
          </p:nvPr>
        </p:nvSpPr>
        <p:spPr/>
        <p:txBody>
          <a:bodyPr/>
          <a:lstStyle/>
          <a:p>
            <a:r>
              <a:rPr lang="en-US" dirty="0">
                <a:solidFill>
                  <a:schemeClr val="tx1"/>
                </a:solidFill>
              </a:rPr>
              <a:t>Motion 474 (PHY SFD)</a:t>
            </a:r>
          </a:p>
        </p:txBody>
      </p:sp>
      <p:sp>
        <p:nvSpPr>
          <p:cNvPr id="8" name="Content Placeholder 7">
            <a:extLst>
              <a:ext uri="{FF2B5EF4-FFF2-40B4-BE49-F238E27FC236}">
                <a16:creationId xmlns:a16="http://schemas.microsoft.com/office/drawing/2014/main" id="{92F76D78-57B5-6155-8D5E-D7EEC68566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“LDPC Extra Symbol Segment is fixed to 1” for all </a:t>
            </a:r>
            <a:r>
              <a:rPr lang="en-US" sz="1400" dirty="0" err="1"/>
              <a:t>CoSR</a:t>
            </a:r>
            <a:r>
              <a:rPr lang="en-US" sz="1400" dirty="0"/>
              <a:t> modes transmissions that use LDPC</a:t>
            </a:r>
          </a:p>
          <a:p>
            <a:endParaRPr lang="en-US" sz="1600" dirty="0"/>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86271B8-F329-0312-81BD-A5C85408B4F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304</a:t>
            </a:fld>
            <a:endParaRPr lang="en-GB"/>
          </a:p>
        </p:txBody>
      </p:sp>
      <p:sp>
        <p:nvSpPr>
          <p:cNvPr id="5" name="Footer Placeholder 4">
            <a:extLst>
              <a:ext uri="{FF2B5EF4-FFF2-40B4-BE49-F238E27FC236}">
                <a16:creationId xmlns:a16="http://schemas.microsoft.com/office/drawing/2014/main" id="{10631B4B-0D3B-92FD-F192-3211EB9C94B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A6F8BA0-7DDA-9220-E9BF-82E29606916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4448512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E039-1AE7-D218-7AA3-84A9D220CC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57B254-447F-2A90-C26D-CEAC4804C954}"/>
              </a:ext>
            </a:extLst>
          </p:cNvPr>
          <p:cNvSpPr>
            <a:spLocks noGrp="1"/>
          </p:cNvSpPr>
          <p:nvPr>
            <p:ph type="title"/>
          </p:nvPr>
        </p:nvSpPr>
        <p:spPr/>
        <p:txBody>
          <a:bodyPr/>
          <a:lstStyle/>
          <a:p>
            <a:r>
              <a:rPr lang="en-US" dirty="0">
                <a:solidFill>
                  <a:schemeClr val="tx1"/>
                </a:solidFill>
              </a:rPr>
              <a:t>Motion 475 (PHY)</a:t>
            </a:r>
          </a:p>
        </p:txBody>
      </p:sp>
      <p:sp>
        <p:nvSpPr>
          <p:cNvPr id="8" name="Content Placeholder 7">
            <a:extLst>
              <a:ext uri="{FF2B5EF4-FFF2-40B4-BE49-F238E27FC236}">
                <a16:creationId xmlns:a16="http://schemas.microsoft.com/office/drawing/2014/main" id="{054E1FDF-3AF2-916F-6C32-68C79176BA59}"/>
              </a:ext>
            </a:extLst>
          </p:cNvPr>
          <p:cNvSpPr>
            <a:spLocks noGrp="1"/>
          </p:cNvSpPr>
          <p:nvPr>
            <p:ph idx="1"/>
          </p:nvPr>
        </p:nvSpPr>
        <p:spPr>
          <a:xfrm>
            <a:off x="685800" y="1981200"/>
            <a:ext cx="7770813" cy="4494213"/>
          </a:xfrm>
        </p:spPr>
        <p:txBody>
          <a:bodyPr/>
          <a:lstStyle/>
          <a:p>
            <a:r>
              <a:rPr lang="en-US" sz="1600" dirty="0"/>
              <a:t>Move to modify the spec text in D0.3 (page 312, line14) as follows (changes highlighted </a:t>
            </a:r>
            <a:r>
              <a:rPr lang="en-US" sz="1600" dirty="0">
                <a:highlight>
                  <a:srgbClr val="FFFF00"/>
                </a:highlight>
              </a:rPr>
              <a:t>in yellow</a:t>
            </a:r>
            <a:r>
              <a:rPr lang="en-US" sz="1600" dirty="0"/>
              <a:t>):</a:t>
            </a:r>
          </a:p>
          <a:p>
            <a:pPr>
              <a:buFont typeface="Arial" panose="020B0604020202020204" pitchFamily="34" charset="0"/>
              <a:buChar char="•"/>
            </a:pPr>
            <a:r>
              <a:rPr lang="en-US" sz="1600" b="0" dirty="0"/>
              <a:t>For a </a:t>
            </a:r>
            <a:r>
              <a:rPr lang="en-US" sz="1600" b="0" strike="sngStrike" dirty="0">
                <a:highlight>
                  <a:srgbClr val="FFFF00"/>
                </a:highlight>
              </a:rPr>
              <a:t>UHR MU </a:t>
            </a:r>
            <a:r>
              <a:rPr lang="en-US" sz="1600" b="0" dirty="0"/>
              <a:t>PPDU with </a:t>
            </a:r>
            <a:r>
              <a:rPr lang="en-US" sz="1600" b="0" strike="sngStrike" dirty="0">
                <a:highlight>
                  <a:srgbClr val="FFFF00"/>
                </a:highlight>
              </a:rPr>
              <a:t>the</a:t>
            </a:r>
            <a:r>
              <a:rPr lang="en-US" sz="1600" b="0" dirty="0"/>
              <a:t> a Co-BF </a:t>
            </a:r>
            <a:r>
              <a:rPr lang="en-US" sz="1600" b="0" u="sng" dirty="0">
                <a:highlight>
                  <a:srgbClr val="FFFF00"/>
                </a:highlight>
              </a:rPr>
              <a:t>or any mode of</a:t>
            </a:r>
            <a:r>
              <a:rPr lang="en-US" sz="1600" b="0" dirty="0">
                <a:highlight>
                  <a:srgbClr val="FFFF00"/>
                </a:highlight>
              </a:rPr>
              <a:t> </a:t>
            </a:r>
            <a:r>
              <a:rPr lang="en-US" sz="1600" b="0" dirty="0"/>
              <a:t>Co-SR transmission, the nominal packet padding value shall be equal to 20 </a:t>
            </a:r>
            <a:r>
              <a:rPr lang="en-US" sz="1600" b="0" dirty="0" err="1"/>
              <a:t>μs</a:t>
            </a:r>
            <a:r>
              <a:rPr lang="en-US" sz="1600" b="0" dirty="0"/>
              <a:t>, and the pre-FEC padding factor α shall be equal to 4. This leads to a fixed TPE value equal to 20 </a:t>
            </a:r>
            <a:r>
              <a:rPr lang="en-US" sz="1600" b="0" dirty="0" err="1"/>
              <a:t>μs</a:t>
            </a:r>
            <a:r>
              <a:rPr lang="en-US" sz="1600" b="0" dirty="0"/>
              <a:t>.</a:t>
            </a:r>
            <a:endParaRPr lang="en-US" sz="1600" dirty="0"/>
          </a:p>
          <a:p>
            <a:endParaRPr lang="en-US" sz="1600" dirty="0"/>
          </a:p>
          <a:p>
            <a:endParaRPr lang="en-US" sz="1600" dirty="0"/>
          </a:p>
          <a:p>
            <a:r>
              <a:rPr lang="en-US" sz="1600" dirty="0"/>
              <a:t>Move: Ron Porat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3EC0E30-E4F5-8AA3-16E6-AEA8BDC179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305</a:t>
            </a:fld>
            <a:endParaRPr lang="en-GB"/>
          </a:p>
        </p:txBody>
      </p:sp>
      <p:sp>
        <p:nvSpPr>
          <p:cNvPr id="5" name="Footer Placeholder 4">
            <a:extLst>
              <a:ext uri="{FF2B5EF4-FFF2-40B4-BE49-F238E27FC236}">
                <a16:creationId xmlns:a16="http://schemas.microsoft.com/office/drawing/2014/main" id="{BB3C416F-9D2C-5D49-ED3D-8B14648334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F1E6E6-966A-C2A8-FEE6-CD92F1C2577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09362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81C3-DC94-37EB-C45C-E6659DD9EF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90B0A14-4056-FE28-603E-F12E99D1C514}"/>
              </a:ext>
            </a:extLst>
          </p:cNvPr>
          <p:cNvSpPr>
            <a:spLocks noGrp="1"/>
          </p:cNvSpPr>
          <p:nvPr>
            <p:ph type="title"/>
          </p:nvPr>
        </p:nvSpPr>
        <p:spPr/>
        <p:txBody>
          <a:bodyPr/>
          <a:lstStyle/>
          <a:p>
            <a:r>
              <a:rPr lang="en-US" dirty="0">
                <a:solidFill>
                  <a:schemeClr val="tx1"/>
                </a:solidFill>
              </a:rPr>
              <a:t>Motion 476 (PHY SFD)</a:t>
            </a:r>
          </a:p>
        </p:txBody>
      </p:sp>
      <p:sp>
        <p:nvSpPr>
          <p:cNvPr id="8" name="Content Placeholder 7">
            <a:extLst>
              <a:ext uri="{FF2B5EF4-FFF2-40B4-BE49-F238E27FC236}">
                <a16:creationId xmlns:a16="http://schemas.microsoft.com/office/drawing/2014/main" id="{B3702FA3-9107-1F85-CB73-D57789ED82B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a:t>
            </a:r>
            <a:r>
              <a:rPr lang="en-US" sz="1600" dirty="0" err="1"/>
              <a:t>CoSR</a:t>
            </a:r>
            <a:r>
              <a:rPr lang="en-US" sz="1600" dirty="0"/>
              <a:t> transmissions from the two APs will use an aligned OFDM symbol boundary during the entire PPDUs (both LTF field and data field) and the same number of EHT-SIG or UHR-SIG field symbols</a:t>
            </a:r>
          </a:p>
          <a:p>
            <a:pPr lvl="1">
              <a:buFont typeface="Arial" panose="020B0604020202020204" pitchFamily="34" charset="0"/>
              <a:buChar char="•"/>
            </a:pPr>
            <a:r>
              <a:rPr lang="en-US" sz="1400" dirty="0"/>
              <a:t>No changes to the existing extra-LTF rules shall be made</a:t>
            </a:r>
          </a:p>
          <a:p>
            <a:endParaRPr lang="en-US" sz="1600" dirty="0"/>
          </a:p>
          <a:p>
            <a:endParaRPr lang="en-US" sz="1600" dirty="0"/>
          </a:p>
          <a:p>
            <a:r>
              <a:rPr lang="en-US" sz="1600" dirty="0"/>
              <a:t>Move: Sameer Vermani					Second: Ron Porat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3BBAAEB-C4F5-0388-17E1-D60B4B93AEB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306</a:t>
            </a:fld>
            <a:endParaRPr lang="en-GB"/>
          </a:p>
        </p:txBody>
      </p:sp>
      <p:sp>
        <p:nvSpPr>
          <p:cNvPr id="5" name="Footer Placeholder 4">
            <a:extLst>
              <a:ext uri="{FF2B5EF4-FFF2-40B4-BE49-F238E27FC236}">
                <a16:creationId xmlns:a16="http://schemas.microsoft.com/office/drawing/2014/main" id="{6D86C096-8A0F-DB4B-6CDA-FD9F3EBF89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E2BC0E5-3A98-EC25-C025-9718A4F6D90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4646572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451C-C117-7AAC-A717-5E3EB96BD1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589B29C-8A16-3837-203F-14EFA910CE64}"/>
              </a:ext>
            </a:extLst>
          </p:cNvPr>
          <p:cNvSpPr>
            <a:spLocks noGrp="1"/>
          </p:cNvSpPr>
          <p:nvPr>
            <p:ph type="title"/>
          </p:nvPr>
        </p:nvSpPr>
        <p:spPr/>
        <p:txBody>
          <a:bodyPr/>
          <a:lstStyle/>
          <a:p>
            <a:r>
              <a:rPr lang="en-US" dirty="0">
                <a:solidFill>
                  <a:schemeClr val="tx1"/>
                </a:solidFill>
              </a:rPr>
              <a:t>Motion 477 (PHY SFD)</a:t>
            </a:r>
          </a:p>
        </p:txBody>
      </p:sp>
      <p:sp>
        <p:nvSpPr>
          <p:cNvPr id="8" name="Content Placeholder 7">
            <a:extLst>
              <a:ext uri="{FF2B5EF4-FFF2-40B4-BE49-F238E27FC236}">
                <a16:creationId xmlns:a16="http://schemas.microsoft.com/office/drawing/2014/main" id="{B0580494-5BDE-E7DB-3194-1AC63D04DCE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invite frame for </a:t>
            </a:r>
            <a:r>
              <a:rPr lang="en-US" sz="1600" dirty="0" err="1"/>
              <a:t>CoSR</a:t>
            </a:r>
            <a:r>
              <a:rPr lang="en-US" sz="1600" dirty="0"/>
              <a:t> will carry the following</a:t>
            </a:r>
          </a:p>
          <a:p>
            <a:pPr lvl="1">
              <a:buFont typeface="Arial" panose="020B0604020202020204" pitchFamily="34" charset="0"/>
              <a:buChar char="•"/>
            </a:pPr>
            <a:r>
              <a:rPr lang="en-US" sz="1400" dirty="0"/>
              <a:t>GI+LTF combination</a:t>
            </a:r>
          </a:p>
          <a:p>
            <a:pPr lvl="1">
              <a:buFont typeface="Arial" panose="020B0604020202020204" pitchFamily="34" charset="0"/>
              <a:buChar char="•"/>
            </a:pPr>
            <a:r>
              <a:rPr lang="en-US" sz="1400" dirty="0"/>
              <a:t>Number of LTF symbols</a:t>
            </a:r>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6494890-F048-113C-6F68-BBE34BCEE8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307</a:t>
            </a:fld>
            <a:endParaRPr lang="en-GB"/>
          </a:p>
        </p:txBody>
      </p:sp>
      <p:sp>
        <p:nvSpPr>
          <p:cNvPr id="5" name="Footer Placeholder 4">
            <a:extLst>
              <a:ext uri="{FF2B5EF4-FFF2-40B4-BE49-F238E27FC236}">
                <a16:creationId xmlns:a16="http://schemas.microsoft.com/office/drawing/2014/main" id="{A0BB3F3B-410E-5AFF-EA2C-9AFE2E144B9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D801102-A16C-30F1-1544-9E13C2D05C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146273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928C-69FE-B6CA-63D7-F1308BDE5D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3BB2772-9BF3-D314-B907-F6AC37FE2847}"/>
              </a:ext>
            </a:extLst>
          </p:cNvPr>
          <p:cNvSpPr>
            <a:spLocks noGrp="1"/>
          </p:cNvSpPr>
          <p:nvPr>
            <p:ph type="title"/>
          </p:nvPr>
        </p:nvSpPr>
        <p:spPr/>
        <p:txBody>
          <a:bodyPr/>
          <a:lstStyle/>
          <a:p>
            <a:r>
              <a:rPr lang="en-US" dirty="0">
                <a:solidFill>
                  <a:schemeClr val="tx1"/>
                </a:solidFill>
              </a:rPr>
              <a:t>Motion 478 (PHY SFD)</a:t>
            </a:r>
          </a:p>
        </p:txBody>
      </p:sp>
      <p:sp>
        <p:nvSpPr>
          <p:cNvPr id="8" name="Content Placeholder 7">
            <a:extLst>
              <a:ext uri="{FF2B5EF4-FFF2-40B4-BE49-F238E27FC236}">
                <a16:creationId xmlns:a16="http://schemas.microsoft.com/office/drawing/2014/main" id="{51C21007-A95F-0502-8EE0-C62F425326C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The </a:t>
            </a:r>
            <a:r>
              <a:rPr lang="en-US" sz="1400" dirty="0" err="1"/>
              <a:t>CoSR</a:t>
            </a:r>
            <a:r>
              <a:rPr lang="en-US" sz="1400" dirty="0"/>
              <a:t> length indication will be done as follows:</a:t>
            </a:r>
          </a:p>
          <a:p>
            <a:pPr lvl="1">
              <a:buFont typeface="Arial" panose="020B0604020202020204" pitchFamily="34" charset="0"/>
              <a:buChar char="•"/>
            </a:pPr>
            <a:r>
              <a:rPr lang="en-US" sz="1200" dirty="0"/>
              <a:t>Invite frame signals</a:t>
            </a:r>
          </a:p>
          <a:p>
            <a:pPr lvl="2">
              <a:buFont typeface="Arial" panose="020B0604020202020204" pitchFamily="34" charset="0"/>
              <a:buChar char="•"/>
            </a:pPr>
            <a:r>
              <a:rPr lang="en-US" sz="1000" dirty="0"/>
              <a:t>Min and Max number of data OFDM symbols</a:t>
            </a:r>
          </a:p>
          <a:p>
            <a:pPr>
              <a:buFont typeface="Arial" panose="020B0604020202020204" pitchFamily="34" charset="0"/>
              <a:buChar char="•"/>
            </a:pPr>
            <a:r>
              <a:rPr lang="en-US" sz="1400" dirty="0"/>
              <a:t>Response frame signals</a:t>
            </a:r>
          </a:p>
          <a:p>
            <a:pPr lvl="1">
              <a:buFont typeface="Arial" panose="020B0604020202020204" pitchFamily="34" charset="0"/>
              <a:buChar char="•"/>
            </a:pPr>
            <a:r>
              <a:rPr lang="en-US" sz="1200" dirty="0"/>
              <a:t>Suggested number of data OFDM symbols</a:t>
            </a:r>
          </a:p>
          <a:p>
            <a:pPr>
              <a:buFont typeface="Arial" panose="020B0604020202020204" pitchFamily="34" charset="0"/>
              <a:buChar char="•"/>
            </a:pPr>
            <a:r>
              <a:rPr lang="en-US" sz="1400" dirty="0"/>
              <a:t>Sync frame signals</a:t>
            </a:r>
          </a:p>
          <a:p>
            <a:pPr lvl="1">
              <a:buFont typeface="Arial" panose="020B0604020202020204" pitchFamily="34" charset="0"/>
              <a:buChar char="•"/>
            </a:pPr>
            <a:r>
              <a:rPr lang="en-US" sz="1200" dirty="0"/>
              <a:t>L-SIG length</a:t>
            </a:r>
          </a:p>
          <a:p>
            <a:pPr>
              <a:buFont typeface="Arial" panose="020B0604020202020204" pitchFamily="34" charset="0"/>
              <a:buChar char="•"/>
            </a:pPr>
            <a:r>
              <a:rPr lang="en-US" sz="1400" dirty="0"/>
              <a:t>The same 9 bit encoding as COBF shall be used for the following 3 fields</a:t>
            </a:r>
          </a:p>
          <a:p>
            <a:pPr lvl="1">
              <a:buFont typeface="Arial" panose="020B0604020202020204" pitchFamily="34" charset="0"/>
              <a:buChar char="•"/>
            </a:pPr>
            <a:r>
              <a:rPr lang="en-US" sz="1200" dirty="0"/>
              <a:t>Min and Max number of data OFDM symbols in invite</a:t>
            </a:r>
          </a:p>
          <a:p>
            <a:pPr lvl="1">
              <a:buFont typeface="Arial" panose="020B0604020202020204" pitchFamily="34" charset="0"/>
              <a:buChar char="•"/>
            </a:pPr>
            <a:r>
              <a:rPr lang="en-US" sz="1200" dirty="0"/>
              <a:t>Suggested number of data OFDM symbols in response</a:t>
            </a:r>
          </a:p>
          <a:p>
            <a:pPr lvl="2">
              <a:buFont typeface="Arial" panose="020B0604020202020204" pitchFamily="34" charset="0"/>
              <a:buChar char="•"/>
            </a:pPr>
            <a:r>
              <a:rPr lang="en-US" sz="1000" dirty="0"/>
              <a:t>Value 511 (‘111111111’) indicates “No suggestion”</a:t>
            </a:r>
          </a:p>
          <a:p>
            <a:r>
              <a:rPr lang="en-US" sz="1600" dirty="0"/>
              <a:t>Move: Sameer Vermani					Second: Alice Chen</a:t>
            </a:r>
          </a:p>
          <a:p>
            <a:r>
              <a:rPr lang="en-US" sz="1600" dirty="0"/>
              <a:t>Discussion: None.</a:t>
            </a:r>
          </a:p>
          <a:p>
            <a:r>
              <a:rPr lang="en-US" sz="1600" dirty="0">
                <a:highlight>
                  <a:srgbClr val="00FF00"/>
                </a:highlight>
              </a:rPr>
              <a:t>Result: Approved with unanimous consent.</a:t>
            </a:r>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920516B-5D24-5163-9981-4783B5108F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308</a:t>
            </a:fld>
            <a:endParaRPr lang="en-GB"/>
          </a:p>
        </p:txBody>
      </p:sp>
      <p:sp>
        <p:nvSpPr>
          <p:cNvPr id="5" name="Footer Placeholder 4">
            <a:extLst>
              <a:ext uri="{FF2B5EF4-FFF2-40B4-BE49-F238E27FC236}">
                <a16:creationId xmlns:a16="http://schemas.microsoft.com/office/drawing/2014/main" id="{999614C2-A455-C294-46DF-89E9A2F3DEF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EAD7FD4-5ECB-EC41-2C4B-5B01DDFE307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29665844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668C-6D23-8545-EE8D-81D297DAB3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B9EA4-27FB-662E-71C0-A2C5B861C3A6}"/>
              </a:ext>
            </a:extLst>
          </p:cNvPr>
          <p:cNvSpPr>
            <a:spLocks noGrp="1"/>
          </p:cNvSpPr>
          <p:nvPr>
            <p:ph type="title"/>
          </p:nvPr>
        </p:nvSpPr>
        <p:spPr/>
        <p:txBody>
          <a:bodyPr/>
          <a:lstStyle/>
          <a:p>
            <a:r>
              <a:rPr lang="en-US" dirty="0">
                <a:solidFill>
                  <a:schemeClr val="tx1"/>
                </a:solidFill>
              </a:rPr>
              <a:t>Motion 479 (PHY SFD)</a:t>
            </a:r>
          </a:p>
        </p:txBody>
      </p:sp>
      <p:sp>
        <p:nvSpPr>
          <p:cNvPr id="8" name="Content Placeholder 7">
            <a:extLst>
              <a:ext uri="{FF2B5EF4-FFF2-40B4-BE49-F238E27FC236}">
                <a16:creationId xmlns:a16="http://schemas.microsoft.com/office/drawing/2014/main" id="{79432937-D3F2-2AE3-8EBB-1752726ED21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a:t>
            </a:r>
            <a:r>
              <a:rPr lang="en-US" sz="1600" dirty="0" err="1"/>
              <a:t>CoSR</a:t>
            </a:r>
            <a:r>
              <a:rPr lang="en-US" sz="1600" dirty="0"/>
              <a:t> transmissions the UHR or EHT SIG MCS shall be fixed to MCS0 and the number of UHR or EHT SIG symbols shall be fixed to 2</a:t>
            </a:r>
          </a:p>
          <a:p>
            <a:pPr marL="0" indent="0"/>
            <a:endParaRPr lang="en-US" sz="1600" dirty="0"/>
          </a:p>
          <a:p>
            <a:r>
              <a:rPr lang="en-US" sz="1600" dirty="0"/>
              <a:t>Move: Sameer Vermani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56D993-27C1-FB34-9A85-342EA93CEC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309</a:t>
            </a:fld>
            <a:endParaRPr lang="en-GB"/>
          </a:p>
        </p:txBody>
      </p:sp>
      <p:sp>
        <p:nvSpPr>
          <p:cNvPr id="5" name="Footer Placeholder 4">
            <a:extLst>
              <a:ext uri="{FF2B5EF4-FFF2-40B4-BE49-F238E27FC236}">
                <a16:creationId xmlns:a16="http://schemas.microsoft.com/office/drawing/2014/main" id="{BB127392-2268-EDB8-1229-229A5A18AC1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795A3C-9E88-1F7C-4EFF-DD5A017EF82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9907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93D1-51BF-43D8-5188-503FA985B5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C822AA-EDE7-ECBE-ED8C-CBE93B071DE3}"/>
              </a:ext>
            </a:extLst>
          </p:cNvPr>
          <p:cNvSpPr>
            <a:spLocks noGrp="1"/>
          </p:cNvSpPr>
          <p:nvPr>
            <p:ph type="title"/>
          </p:nvPr>
        </p:nvSpPr>
        <p:spPr/>
        <p:txBody>
          <a:bodyPr/>
          <a:lstStyle/>
          <a:p>
            <a:r>
              <a:rPr lang="en-US" dirty="0">
                <a:solidFill>
                  <a:schemeClr val="tx1"/>
                </a:solidFill>
              </a:rPr>
              <a:t>Motion 480 (PHY SFD)</a:t>
            </a:r>
          </a:p>
        </p:txBody>
      </p:sp>
      <p:sp>
        <p:nvSpPr>
          <p:cNvPr id="8" name="Content Placeholder 7">
            <a:extLst>
              <a:ext uri="{FF2B5EF4-FFF2-40B4-BE49-F238E27FC236}">
                <a16:creationId xmlns:a16="http://schemas.microsoft.com/office/drawing/2014/main" id="{2CA979C6-6CEB-0F27-6CB8-2389D0D4C74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Shared (Responding) AP may reject a Co-BF/Co-SR transmission or Co-BF sounding invitation received from a Sharing (Initiating) AP. </a:t>
            </a:r>
          </a:p>
          <a:p>
            <a:pPr lvl="1">
              <a:buFont typeface="Arial" panose="020B0604020202020204" pitchFamily="34" charset="0"/>
              <a:buChar char="•"/>
            </a:pPr>
            <a:r>
              <a:rPr lang="en-US" sz="1200" dirty="0"/>
              <a:t>In case of rejection, the Shared (Responding) AP can include the reason for rejection in the Co-BF/Co-SR Response or Co-BF Sounding Response frame. </a:t>
            </a:r>
          </a:p>
          <a:p>
            <a:pPr lvl="1">
              <a:buFont typeface="Arial" panose="020B0604020202020204" pitchFamily="34" charset="0"/>
              <a:buChar char="•"/>
            </a:pPr>
            <a:r>
              <a:rPr lang="en-US" sz="1200" dirty="0"/>
              <a:t>Reasons for rejecting a Co-BF/Co-SR transmission or Co-BF sounding invitation are TBD.</a:t>
            </a:r>
          </a:p>
          <a:p>
            <a:endParaRPr lang="en-US" sz="1600" dirty="0"/>
          </a:p>
          <a:p>
            <a:endParaRPr lang="en-US" sz="1600" dirty="0"/>
          </a:p>
          <a:p>
            <a:r>
              <a:rPr lang="en-US" sz="1600" dirty="0"/>
              <a:t>Move: Mahmoud Hasabelnaby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docs:[11-25/0865r0].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4B7BB-AF65-A440-0B32-FA9F55BA7D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310</a:t>
            </a:fld>
            <a:endParaRPr lang="en-GB"/>
          </a:p>
        </p:txBody>
      </p:sp>
      <p:sp>
        <p:nvSpPr>
          <p:cNvPr id="5" name="Footer Placeholder 4">
            <a:extLst>
              <a:ext uri="{FF2B5EF4-FFF2-40B4-BE49-F238E27FC236}">
                <a16:creationId xmlns:a16="http://schemas.microsoft.com/office/drawing/2014/main" id="{0D9DD6A6-DF39-4CE4-3FD4-D0910FA91D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AE71856-16C3-A283-1951-9A2CE4B59A7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3073705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677E-6BE9-1536-492B-82DC8A6E5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CDA8-D59D-348F-7F18-3429024D4B04}"/>
              </a:ext>
            </a:extLst>
          </p:cNvPr>
          <p:cNvSpPr>
            <a:spLocks noGrp="1"/>
          </p:cNvSpPr>
          <p:nvPr>
            <p:ph type="title"/>
          </p:nvPr>
        </p:nvSpPr>
        <p:spPr/>
        <p:txBody>
          <a:bodyPr/>
          <a:lstStyle/>
          <a:p>
            <a:r>
              <a:rPr lang="en-US" dirty="0">
                <a:solidFill>
                  <a:schemeClr val="tx1"/>
                </a:solidFill>
              </a:rPr>
              <a:t>Motion 481 (PHY)</a:t>
            </a:r>
          </a:p>
        </p:txBody>
      </p:sp>
      <p:sp>
        <p:nvSpPr>
          <p:cNvPr id="3" name="Content Placeholder 2">
            <a:extLst>
              <a:ext uri="{FF2B5EF4-FFF2-40B4-BE49-F238E27FC236}">
                <a16:creationId xmlns:a16="http://schemas.microsoft.com/office/drawing/2014/main" id="{60E2FBE5-B7DA-4886-AA2F-9656AC998C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1201, 1770, 2571 in </a:t>
            </a:r>
            <a:r>
              <a:rPr lang="en-US" sz="1100" b="0" dirty="0">
                <a:solidFill>
                  <a:schemeClr val="tx1"/>
                </a:solidFill>
                <a:hlinkClick r:id="rId2"/>
              </a:rPr>
              <a:t>11-25/1298r3</a:t>
            </a:r>
            <a:r>
              <a:rPr lang="en-US" sz="1100" b="0" dirty="0">
                <a:solidFill>
                  <a:schemeClr val="tx1"/>
                </a:solidFill>
              </a:rPr>
              <a:t> &amp; 2700, 2708, 2709 in </a:t>
            </a:r>
            <a:r>
              <a:rPr lang="en-US" sz="1100" b="0" dirty="0">
                <a:solidFill>
                  <a:schemeClr val="tx1"/>
                </a:solidFill>
                <a:hlinkClick r:id="rId3"/>
              </a:rPr>
              <a:t>11-25/1294r2</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952, 1349 in </a:t>
            </a:r>
            <a:r>
              <a:rPr lang="en-US" sz="1100" b="0" dirty="0">
                <a:solidFill>
                  <a:schemeClr val="tx1"/>
                </a:solidFill>
                <a:hlinkClick r:id="rId4"/>
              </a:rPr>
              <a:t>11-25/1311r0</a:t>
            </a:r>
            <a:r>
              <a:rPr lang="en-US" sz="1100" b="0" dirty="0">
                <a:solidFill>
                  <a:schemeClr val="tx1"/>
                </a:solidFill>
              </a:rPr>
              <a:t> &amp; 1663 in </a:t>
            </a:r>
            <a:r>
              <a:rPr lang="en-US" sz="1100" b="0" dirty="0">
                <a:solidFill>
                  <a:srgbClr val="6B9F25"/>
                </a:solidFill>
                <a:hlinkClick r:id="rId5">
                  <a:extLst>
                    <a:ext uri="{A12FA001-AC4F-418D-AE19-62706E023703}">
                      <ahyp:hlinkClr xmlns:ahyp="http://schemas.microsoft.com/office/drawing/2018/hyperlinkcolor" val="tx"/>
                    </a:ext>
                  </a:extLst>
                </a:hlinkClick>
              </a:rPr>
              <a:t>11-25/1299</a:t>
            </a:r>
            <a:r>
              <a:rPr lang="en-US" sz="1100" b="0" dirty="0">
                <a:solidFill>
                  <a:srgbClr val="FF0000"/>
                </a:solidFill>
                <a:hlinkClick r:id="rId5">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[3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Genadiy Tsodik			Second: Jim Lansford</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3, on July 25, 2025</a:t>
            </a:r>
            <a:r>
              <a:rPr lang="en-US" sz="1200" i="1" dirty="0"/>
              <a:t>.</a:t>
            </a:r>
          </a:p>
        </p:txBody>
      </p:sp>
      <p:sp>
        <p:nvSpPr>
          <p:cNvPr id="4" name="Slide Number Placeholder 3">
            <a:extLst>
              <a:ext uri="{FF2B5EF4-FFF2-40B4-BE49-F238E27FC236}">
                <a16:creationId xmlns:a16="http://schemas.microsoft.com/office/drawing/2014/main" id="{0A5C088E-DE8F-A88B-1AD7-C8169631E7F0}"/>
              </a:ext>
            </a:extLst>
          </p:cNvPr>
          <p:cNvSpPr>
            <a:spLocks noGrp="1"/>
          </p:cNvSpPr>
          <p:nvPr>
            <p:ph type="sldNum" idx="12"/>
          </p:nvPr>
        </p:nvSpPr>
        <p:spPr/>
        <p:txBody>
          <a:bodyPr/>
          <a:lstStyle/>
          <a:p>
            <a:r>
              <a:rPr lang="en-GB"/>
              <a:t>Slide </a:t>
            </a:r>
            <a:fld id="{440F5867-744E-4AA6-B0ED-4C44D2DFBB7B}" type="slidenum">
              <a:rPr lang="en-GB" smtClean="0"/>
              <a:pPr/>
              <a:t>311</a:t>
            </a:fld>
            <a:endParaRPr lang="en-GB" dirty="0"/>
          </a:p>
        </p:txBody>
      </p:sp>
      <p:sp>
        <p:nvSpPr>
          <p:cNvPr id="5" name="Footer Placeholder 4">
            <a:extLst>
              <a:ext uri="{FF2B5EF4-FFF2-40B4-BE49-F238E27FC236}">
                <a16:creationId xmlns:a16="http://schemas.microsoft.com/office/drawing/2014/main" id="{43B413E3-C981-0698-D61A-39198DF5979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209923-4198-5F06-F0FF-DDAF55564A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185805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ECA0-7A22-6CD7-D25C-1EB54A1BC6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D8990C-62CE-C02B-034F-C72169465CF0}"/>
              </a:ext>
            </a:extLst>
          </p:cNvPr>
          <p:cNvSpPr>
            <a:spLocks noGrp="1"/>
          </p:cNvSpPr>
          <p:nvPr>
            <p:ph type="title"/>
          </p:nvPr>
        </p:nvSpPr>
        <p:spPr/>
        <p:txBody>
          <a:bodyPr/>
          <a:lstStyle/>
          <a:p>
            <a:r>
              <a:rPr lang="en-US" dirty="0">
                <a:solidFill>
                  <a:schemeClr val="tx1"/>
                </a:solidFill>
              </a:rPr>
              <a:t>Motion 482 (PHY PDT)</a:t>
            </a:r>
          </a:p>
        </p:txBody>
      </p:sp>
      <p:sp>
        <p:nvSpPr>
          <p:cNvPr id="8" name="Content Placeholder 7">
            <a:extLst>
              <a:ext uri="{FF2B5EF4-FFF2-40B4-BE49-F238E27FC236}">
                <a16:creationId xmlns:a16="http://schemas.microsoft.com/office/drawing/2014/main" id="{11783403-23EA-489F-5F3F-B005E44EF6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11-25/1316r0</a:t>
            </a:r>
            <a:r>
              <a:rPr lang="en-US" sz="1600" dirty="0"/>
              <a:t> to the latest TGbn draft</a:t>
            </a:r>
          </a:p>
          <a:p>
            <a:endParaRPr lang="en-US" sz="1600" dirty="0"/>
          </a:p>
          <a:p>
            <a:endParaRPr lang="en-US" sz="1600" dirty="0"/>
          </a:p>
          <a:p>
            <a:r>
              <a:rPr lang="en-US" sz="1600" dirty="0"/>
              <a:t>Move: Ross J. Yu					Second: Yusuke Asai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11-25/1316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380108-427F-9A67-4853-482CFF7D53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312</a:t>
            </a:fld>
            <a:endParaRPr lang="en-GB"/>
          </a:p>
        </p:txBody>
      </p:sp>
      <p:sp>
        <p:nvSpPr>
          <p:cNvPr id="5" name="Footer Placeholder 4">
            <a:extLst>
              <a:ext uri="{FF2B5EF4-FFF2-40B4-BE49-F238E27FC236}">
                <a16:creationId xmlns:a16="http://schemas.microsoft.com/office/drawing/2014/main" id="{BCE8E486-747B-9AD2-35DD-E48FFFA74685}"/>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8D4D7DA-F184-8B8B-3380-A735B134E0A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7065038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2378-B20C-83D8-D8FA-0E2EFB975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3B7E2-16C4-49C5-3EC4-CDC76363C2D2}"/>
              </a:ext>
            </a:extLst>
          </p:cNvPr>
          <p:cNvSpPr>
            <a:spLocks noGrp="1"/>
          </p:cNvSpPr>
          <p:nvPr>
            <p:ph type="title"/>
          </p:nvPr>
        </p:nvSpPr>
        <p:spPr/>
        <p:txBody>
          <a:bodyPr/>
          <a:lstStyle/>
          <a:p>
            <a:r>
              <a:rPr lang="en-US" dirty="0">
                <a:solidFill>
                  <a:schemeClr val="tx1"/>
                </a:solidFill>
              </a:rPr>
              <a:t>Motion 483 (MAC)</a:t>
            </a:r>
          </a:p>
        </p:txBody>
      </p:sp>
      <p:sp>
        <p:nvSpPr>
          <p:cNvPr id="3" name="Content Placeholder 2">
            <a:extLst>
              <a:ext uri="{FF2B5EF4-FFF2-40B4-BE49-F238E27FC236}">
                <a16:creationId xmlns:a16="http://schemas.microsoft.com/office/drawing/2014/main" id="{03057F4D-A062-104A-A471-1599B8DE9D5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100" b="0" dirty="0">
                <a:solidFill>
                  <a:schemeClr val="tx1"/>
                </a:solidFill>
              </a:rPr>
              <a:t>1252 , 3645 , 1127, 1202 in </a:t>
            </a:r>
            <a:r>
              <a:rPr lang="en-US" sz="1100" b="0" dirty="0">
                <a:solidFill>
                  <a:schemeClr val="tx1"/>
                </a:solidFill>
                <a:hlinkClick r:id="rId2"/>
              </a:rPr>
              <a:t>11-25/915r7</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855, 3847, 1498, 2941, 473, 1466, 1230, 911, 1534, 2942, 132, 910, 3615, 2944, 794, </a:t>
            </a:r>
            <a:r>
              <a:rPr lang="en-US" sz="1100" b="0" strike="sngStrike" dirty="0">
                <a:solidFill>
                  <a:srgbClr val="FF0000"/>
                </a:solidFill>
              </a:rPr>
              <a:t>2620, 3375, </a:t>
            </a:r>
            <a:r>
              <a:rPr lang="en-US" sz="1100" b="0" dirty="0">
                <a:solidFill>
                  <a:schemeClr val="tx1"/>
                </a:solidFill>
              </a:rPr>
              <a:t>2411, 3400, 3376, 2945, 2451, 1041, 2395, 2947, 1042, 1501, 1500, 2948, 1535, 3857, 3858, 3860, 3140 in </a:t>
            </a:r>
            <a:r>
              <a:rPr lang="en-US" sz="1100" b="0" dirty="0">
                <a:solidFill>
                  <a:schemeClr val="tx1"/>
                </a:solidFill>
                <a:hlinkClick r:id="rId3"/>
              </a:rPr>
              <a:t>11-25/907r4</a:t>
            </a:r>
            <a:r>
              <a:rPr lang="en-US" sz="1100" b="0" dirty="0">
                <a:solidFill>
                  <a:schemeClr val="tx1"/>
                </a:solidFill>
              </a:rPr>
              <a:t> </a:t>
            </a:r>
            <a:r>
              <a:rPr lang="en-US" sz="1100" b="0" i="1" dirty="0">
                <a:solidFill>
                  <a:schemeClr val="tx1"/>
                </a:solidFill>
              </a:rPr>
              <a:t>[33 CIDs]</a:t>
            </a:r>
          </a:p>
          <a:p>
            <a:pPr marL="285750" indent="-285750">
              <a:buFont typeface="Arial" panose="020B0604020202020204" pitchFamily="34" charset="0"/>
              <a:buChar char="•"/>
            </a:pPr>
            <a:r>
              <a:rPr lang="en-US" sz="1100" b="0" dirty="0">
                <a:solidFill>
                  <a:schemeClr val="tx1"/>
                </a:solidFill>
              </a:rPr>
              <a:t>101, 3252, 3645, 3868, 3869 in </a:t>
            </a:r>
            <a:r>
              <a:rPr lang="en-US" sz="1100" b="0" dirty="0">
                <a:solidFill>
                  <a:schemeClr val="tx1"/>
                </a:solidFill>
                <a:hlinkClick r:id="rId4"/>
              </a:rPr>
              <a:t>11-25/1071r7</a:t>
            </a:r>
            <a:r>
              <a:rPr lang="en-US" sz="1100" b="0" dirty="0">
                <a:solidFill>
                  <a:schemeClr val="tx1"/>
                </a:solidFill>
              </a:rPr>
              <a:t> </a:t>
            </a:r>
            <a:r>
              <a:rPr lang="en-US" sz="1100" b="0" i="1" dirty="0">
                <a:solidFill>
                  <a:schemeClr val="tx1"/>
                </a:solidFill>
              </a:rPr>
              <a:t>[5 CIDs]</a:t>
            </a: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3, on July 25, 2025</a:t>
            </a:r>
            <a:r>
              <a:rPr lang="en-US" sz="1200" i="1" dirty="0"/>
              <a:t>.</a:t>
            </a:r>
          </a:p>
        </p:txBody>
      </p:sp>
      <p:sp>
        <p:nvSpPr>
          <p:cNvPr id="4" name="Slide Number Placeholder 3">
            <a:extLst>
              <a:ext uri="{FF2B5EF4-FFF2-40B4-BE49-F238E27FC236}">
                <a16:creationId xmlns:a16="http://schemas.microsoft.com/office/drawing/2014/main" id="{90BC71FF-E231-56A5-1DFE-EF3D8E8D6894}"/>
              </a:ext>
            </a:extLst>
          </p:cNvPr>
          <p:cNvSpPr>
            <a:spLocks noGrp="1"/>
          </p:cNvSpPr>
          <p:nvPr>
            <p:ph type="sldNum" idx="12"/>
          </p:nvPr>
        </p:nvSpPr>
        <p:spPr/>
        <p:txBody>
          <a:bodyPr/>
          <a:lstStyle/>
          <a:p>
            <a:r>
              <a:rPr lang="en-GB"/>
              <a:t>Slide </a:t>
            </a:r>
            <a:fld id="{440F5867-744E-4AA6-B0ED-4C44D2DFBB7B}" type="slidenum">
              <a:rPr lang="en-GB" smtClean="0"/>
              <a:pPr/>
              <a:t>313</a:t>
            </a:fld>
            <a:endParaRPr lang="en-GB" dirty="0"/>
          </a:p>
        </p:txBody>
      </p:sp>
      <p:sp>
        <p:nvSpPr>
          <p:cNvPr id="5" name="Footer Placeholder 4">
            <a:extLst>
              <a:ext uri="{FF2B5EF4-FFF2-40B4-BE49-F238E27FC236}">
                <a16:creationId xmlns:a16="http://schemas.microsoft.com/office/drawing/2014/main" id="{27989784-815B-49B3-2174-2BCBC0E2B55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162CA37-17C9-1F38-1EC7-E492BA745A7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10499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5195-80A1-0067-6A14-4E88B2EB16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5D482E-C362-8279-F393-E2EA9791D38D}"/>
              </a:ext>
            </a:extLst>
          </p:cNvPr>
          <p:cNvSpPr>
            <a:spLocks noGrp="1"/>
          </p:cNvSpPr>
          <p:nvPr>
            <p:ph type="title"/>
          </p:nvPr>
        </p:nvSpPr>
        <p:spPr/>
        <p:txBody>
          <a:bodyPr/>
          <a:lstStyle/>
          <a:p>
            <a:r>
              <a:rPr lang="en-US" dirty="0">
                <a:solidFill>
                  <a:schemeClr val="tx1"/>
                </a:solidFill>
              </a:rPr>
              <a:t>Motion 484 (MAC)</a:t>
            </a:r>
          </a:p>
        </p:txBody>
      </p:sp>
      <p:sp>
        <p:nvSpPr>
          <p:cNvPr id="8" name="Content Placeholder 7">
            <a:extLst>
              <a:ext uri="{FF2B5EF4-FFF2-40B4-BE49-F238E27FC236}">
                <a16:creationId xmlns:a16="http://schemas.microsoft.com/office/drawing/2014/main" id="{148A79A2-E057-6A42-5297-3CF856EFDCC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11-25/1087r2</a:t>
            </a:r>
            <a:r>
              <a:rPr lang="en-US" sz="1600" dirty="0"/>
              <a:t> to the latest TGbn draft</a:t>
            </a:r>
          </a:p>
          <a:p>
            <a:endParaRPr lang="en-US" sz="1600" dirty="0"/>
          </a:p>
          <a:p>
            <a:endParaRPr lang="en-US" sz="1600" dirty="0"/>
          </a:p>
          <a:p>
            <a:r>
              <a:rPr lang="en-US" sz="1600" dirty="0"/>
              <a:t>Move: Jeongki Kim				Second: Serhat Erkucuk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11-25/1087r2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13A24D-F98A-9F22-ABAA-F8558DDABB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314</a:t>
            </a:fld>
            <a:endParaRPr lang="en-GB"/>
          </a:p>
        </p:txBody>
      </p:sp>
      <p:sp>
        <p:nvSpPr>
          <p:cNvPr id="5" name="Footer Placeholder 4">
            <a:extLst>
              <a:ext uri="{FF2B5EF4-FFF2-40B4-BE49-F238E27FC236}">
                <a16:creationId xmlns:a16="http://schemas.microsoft.com/office/drawing/2014/main" id="{8F53DE35-BBC4-7EE2-C8AF-5C8CB9CC1E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785F98B-2F5C-1A71-079D-77E8AD5118B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0380579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1C14-11DB-B381-9827-1DDD608304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16BAC3-7477-3EA6-AB00-0FDF5FDA2FB0}"/>
              </a:ext>
            </a:extLst>
          </p:cNvPr>
          <p:cNvSpPr>
            <a:spLocks noGrp="1"/>
          </p:cNvSpPr>
          <p:nvPr>
            <p:ph type="title"/>
          </p:nvPr>
        </p:nvSpPr>
        <p:spPr/>
        <p:txBody>
          <a:bodyPr/>
          <a:lstStyle/>
          <a:p>
            <a:r>
              <a:rPr lang="en-US" dirty="0">
                <a:solidFill>
                  <a:schemeClr val="tx1"/>
                </a:solidFill>
              </a:rPr>
              <a:t>Motion 485 (PHY SFD)</a:t>
            </a:r>
          </a:p>
        </p:txBody>
      </p:sp>
      <p:sp>
        <p:nvSpPr>
          <p:cNvPr id="8" name="Content Placeholder 7">
            <a:extLst>
              <a:ext uri="{FF2B5EF4-FFF2-40B4-BE49-F238E27FC236}">
                <a16:creationId xmlns:a16="http://schemas.microsoft.com/office/drawing/2014/main" id="{36BB53A0-91D7-B37A-2166-92D09284E3A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COBF, cross-BSS/joint sounding feedback shall use resolution of (9,7) and Ng=4</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docs:[11-25/0734r2].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0A28FB-06BB-E173-CAD5-50BBB7B340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315</a:t>
            </a:fld>
            <a:endParaRPr lang="en-GB"/>
          </a:p>
        </p:txBody>
      </p:sp>
      <p:sp>
        <p:nvSpPr>
          <p:cNvPr id="5" name="Footer Placeholder 4">
            <a:extLst>
              <a:ext uri="{FF2B5EF4-FFF2-40B4-BE49-F238E27FC236}">
                <a16:creationId xmlns:a16="http://schemas.microsoft.com/office/drawing/2014/main" id="{67CFA995-A176-2446-98C0-DB055892EBA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6CA93B-4C09-F380-D6E6-06ECF9598A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26107614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339C-9785-6B60-EF37-6B6C4A8E3C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B7F897-A396-30BB-73E5-1F5E740114E1}"/>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AM2 2025</a:t>
            </a:r>
          </a:p>
        </p:txBody>
      </p:sp>
      <p:sp>
        <p:nvSpPr>
          <p:cNvPr id="8" name="Text Placeholder 7">
            <a:extLst>
              <a:ext uri="{FF2B5EF4-FFF2-40B4-BE49-F238E27FC236}">
                <a16:creationId xmlns:a16="http://schemas.microsoft.com/office/drawing/2014/main" id="{CEB46A35-5D11-0D93-1622-8E08FCD50391}"/>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AD342C7-4A58-9EE3-5D51-BEE4420C8E21}"/>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6FEA80B-EF89-B987-D5AC-5253F27BF36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5613E9B-7FCE-BF5C-78A7-6517F507EFE7}"/>
              </a:ext>
            </a:extLst>
          </p:cNvPr>
          <p:cNvSpPr>
            <a:spLocks noGrp="1"/>
          </p:cNvSpPr>
          <p:nvPr>
            <p:ph type="sldNum" idx="12"/>
          </p:nvPr>
        </p:nvSpPr>
        <p:spPr/>
        <p:txBody>
          <a:bodyPr/>
          <a:lstStyle/>
          <a:p>
            <a:r>
              <a:rPr lang="en-GB"/>
              <a:t>Slide </a:t>
            </a:r>
            <a:fld id="{440F5867-744E-4AA6-B0ED-4C44D2DFBB7B}" type="slidenum">
              <a:rPr lang="en-GB" smtClean="0"/>
              <a:pPr/>
              <a:t>316</a:t>
            </a:fld>
            <a:endParaRPr lang="en-GB" dirty="0"/>
          </a:p>
        </p:txBody>
      </p:sp>
    </p:spTree>
    <p:extLst>
      <p:ext uri="{BB962C8B-B14F-4D97-AF65-F5344CB8AC3E}">
        <p14:creationId xmlns:p14="http://schemas.microsoft.com/office/powerpoint/2010/main" val="373347349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9C12-D94D-1573-740E-EE766C4EE7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0FD9CD6-EBC3-4CD8-2F24-A76B2FB2D665}"/>
              </a:ext>
            </a:extLst>
          </p:cNvPr>
          <p:cNvSpPr>
            <a:spLocks noGrp="1"/>
          </p:cNvSpPr>
          <p:nvPr>
            <p:ph type="title"/>
          </p:nvPr>
        </p:nvSpPr>
        <p:spPr/>
        <p:txBody>
          <a:bodyPr/>
          <a:lstStyle/>
          <a:p>
            <a:r>
              <a:rPr lang="en-US" dirty="0">
                <a:solidFill>
                  <a:schemeClr val="tx1"/>
                </a:solidFill>
              </a:rPr>
              <a:t>Motion 486 (Joint SFD)</a:t>
            </a:r>
          </a:p>
        </p:txBody>
      </p:sp>
      <p:sp>
        <p:nvSpPr>
          <p:cNvPr id="8" name="Content Placeholder 7">
            <a:extLst>
              <a:ext uri="{FF2B5EF4-FFF2-40B4-BE49-F238E27FC236}">
                <a16:creationId xmlns:a16="http://schemas.microsoft.com/office/drawing/2014/main" id="{371601EF-4FFB-3027-3714-31E5CC252B4D}"/>
              </a:ext>
            </a:extLst>
          </p:cNvPr>
          <p:cNvSpPr>
            <a:spLocks noGrp="1"/>
          </p:cNvSpPr>
          <p:nvPr>
            <p:ph idx="1"/>
          </p:nvPr>
        </p:nvSpPr>
        <p:spPr>
          <a:xfrm>
            <a:off x="685800" y="1981200"/>
            <a:ext cx="7770813" cy="4494213"/>
          </a:xfrm>
        </p:spPr>
        <p:txBody>
          <a:bodyPr/>
          <a:lstStyle/>
          <a:p>
            <a:r>
              <a:rPr lang="en-US" sz="1200" dirty="0"/>
              <a:t>Move to add to the TGbn SFD the following:</a:t>
            </a:r>
          </a:p>
          <a:p>
            <a:pPr>
              <a:buFont typeface="Arial" panose="020B0604020202020204" pitchFamily="34" charset="0"/>
              <a:buChar char="•"/>
            </a:pPr>
            <a:r>
              <a:rPr lang="en-US" sz="1100" dirty="0"/>
              <a:t>TGbn uses the following </a:t>
            </a:r>
            <a:r>
              <a:rPr lang="en-US" sz="1100" dirty="0" err="1"/>
              <a:t>CoBF</a:t>
            </a:r>
            <a:r>
              <a:rPr lang="en-US" sz="1100" dirty="0"/>
              <a:t> transmission sequence to support STAs requiring ICF/ICR before data frame exchanges</a:t>
            </a:r>
          </a:p>
          <a:p>
            <a:pPr lvl="1">
              <a:buFont typeface="Arial" panose="020B0604020202020204" pitchFamily="34" charset="0"/>
              <a:buChar char="•"/>
            </a:pPr>
            <a:r>
              <a:rPr lang="en-US" sz="1050" dirty="0"/>
              <a:t>The frame sequence consists of:</a:t>
            </a:r>
          </a:p>
          <a:p>
            <a:pPr lvl="2">
              <a:buFont typeface="Arial" panose="020B0604020202020204" pitchFamily="34" charset="0"/>
              <a:buChar char="•"/>
            </a:pPr>
            <a:r>
              <a:rPr lang="en-US" sz="1050" dirty="0"/>
              <a:t>A </a:t>
            </a:r>
            <a:r>
              <a:rPr lang="en-US" sz="1050" dirty="0" err="1"/>
              <a:t>CoBF</a:t>
            </a:r>
            <a:r>
              <a:rPr lang="en-US" sz="1050" dirty="0"/>
              <a:t> Invite/</a:t>
            </a:r>
            <a:r>
              <a:rPr lang="en-US" sz="1050" dirty="0" err="1"/>
              <a:t>CoBF</a:t>
            </a:r>
            <a:r>
              <a:rPr lang="en-US" sz="1050" dirty="0"/>
              <a:t> Response frame exchange between the sharing and shared APs.</a:t>
            </a:r>
          </a:p>
          <a:p>
            <a:pPr lvl="2">
              <a:buFont typeface="Arial" panose="020B0604020202020204" pitchFamily="34" charset="0"/>
              <a:buChar char="•"/>
            </a:pPr>
            <a:r>
              <a:rPr lang="en-US" sz="1050" dirty="0" err="1"/>
              <a:t>CoBF</a:t>
            </a:r>
            <a:r>
              <a:rPr lang="en-US" sz="1050" dirty="0"/>
              <a:t> Invite/Response are followed by ICF/ICR frame exchanges between the APs and their associated STAs happening sequentially across the two APs; sharing AP then shared AP.</a:t>
            </a:r>
          </a:p>
          <a:p>
            <a:pPr lvl="3">
              <a:buFont typeface="Arial" panose="020B0604020202020204" pitchFamily="34" charset="0"/>
              <a:buChar char="•"/>
            </a:pPr>
            <a:r>
              <a:rPr lang="en-US" sz="1050" dirty="0"/>
              <a:t>The presence of the ICF/ICR frame exchange from each AP is conditional on the </a:t>
            </a:r>
            <a:r>
              <a:rPr lang="en-US" sz="1050" dirty="0" err="1"/>
              <a:t>CoBF</a:t>
            </a:r>
            <a:r>
              <a:rPr lang="en-US" sz="1050" dirty="0"/>
              <a:t> PPDU being addressed to one or more STAs requiring ICF.</a:t>
            </a:r>
          </a:p>
          <a:p>
            <a:pPr lvl="3">
              <a:buFont typeface="Arial" panose="020B0604020202020204" pitchFamily="34" charset="0"/>
              <a:buChar char="•"/>
            </a:pPr>
            <a:r>
              <a:rPr lang="en-US" sz="1050" dirty="0"/>
              <a:t>The presence of the ICF/ICR frame exchange from each AP is indicated in the </a:t>
            </a:r>
            <a:r>
              <a:rPr lang="en-US" sz="1050" dirty="0" err="1"/>
              <a:t>CoBF</a:t>
            </a:r>
            <a:r>
              <a:rPr lang="en-US" sz="1050" dirty="0"/>
              <a:t> Invite/Response frames.</a:t>
            </a:r>
          </a:p>
          <a:p>
            <a:pPr lvl="3">
              <a:buFont typeface="Arial" panose="020B0604020202020204" pitchFamily="34" charset="0"/>
              <a:buChar char="•"/>
            </a:pPr>
            <a:r>
              <a:rPr lang="en-US" sz="1050" dirty="0"/>
              <a:t>ICF1-ICR1 are exchanged between the sharing AP and its STAs</a:t>
            </a:r>
          </a:p>
          <a:p>
            <a:pPr lvl="3">
              <a:buFont typeface="Arial" panose="020B0604020202020204" pitchFamily="34" charset="0"/>
              <a:buChar char="•"/>
            </a:pPr>
            <a:r>
              <a:rPr lang="en-US" sz="1050" dirty="0"/>
              <a:t>ICF2-ICR2 are exchanged between the shared AP and its STAs</a:t>
            </a:r>
          </a:p>
          <a:p>
            <a:pPr lvl="3">
              <a:buFont typeface="Arial" panose="020B0604020202020204" pitchFamily="34" charset="0"/>
              <a:buChar char="•"/>
            </a:pPr>
            <a:r>
              <a:rPr lang="en-US" sz="1050" u="sng" dirty="0"/>
              <a:t>The duration of the ICF/ICR frame exchange from each AP is indicated in the </a:t>
            </a:r>
            <a:r>
              <a:rPr lang="en-US" sz="1050" u="sng" dirty="0" err="1"/>
              <a:t>CoBF</a:t>
            </a:r>
            <a:r>
              <a:rPr lang="en-US" sz="1050" u="sng" dirty="0"/>
              <a:t> Invite/Response frames</a:t>
            </a:r>
            <a:endParaRPr lang="en-US" sz="1050" dirty="0"/>
          </a:p>
          <a:p>
            <a:pPr lvl="2">
              <a:buFont typeface="Arial" panose="020B0604020202020204" pitchFamily="34" charset="0"/>
              <a:buChar char="•"/>
            </a:pPr>
            <a:r>
              <a:rPr lang="en-US" sz="1050" dirty="0"/>
              <a:t>Finally, a </a:t>
            </a:r>
            <a:r>
              <a:rPr lang="en-US" sz="1050" dirty="0" err="1"/>
              <a:t>CoBF</a:t>
            </a:r>
            <a:r>
              <a:rPr lang="en-US" sz="1050" dirty="0"/>
              <a:t> Trigger frame preceding the data PPDUs that are sent by the two APs simultaneously.</a:t>
            </a:r>
          </a:p>
          <a:p>
            <a:pPr lvl="2">
              <a:buFont typeface="Arial" panose="020B0604020202020204" pitchFamily="34" charset="0"/>
              <a:buChar char="•"/>
            </a:pPr>
            <a:r>
              <a:rPr lang="en-US" sz="1050" dirty="0"/>
              <a:t>Frame sequence for Ack information polling is TBD.</a:t>
            </a:r>
          </a:p>
          <a:p>
            <a:pPr lvl="1">
              <a:buFont typeface="Arial" panose="020B0604020202020204" pitchFamily="34" charset="0"/>
              <a:buChar char="•"/>
            </a:pPr>
            <a:r>
              <a:rPr lang="en-US" sz="1050" dirty="0"/>
              <a:t>Whether the CBF-invite and ICF1 can be merged and/or CBF-response and ICF2 can be merged is TBD.</a:t>
            </a:r>
          </a:p>
          <a:p>
            <a:r>
              <a:rPr lang="en-US" sz="1200" dirty="0"/>
              <a:t>Move: Sherief Helwa			Second: Mahmoud Hasabelnaby</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docs:[24/412, 25/879, 25/413, 24/2124r2]. SP result: No objection.</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B3B63971-55BE-C8C6-F8C0-D180BDBE98F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317</a:t>
            </a:fld>
            <a:endParaRPr lang="en-GB"/>
          </a:p>
        </p:txBody>
      </p:sp>
      <p:sp>
        <p:nvSpPr>
          <p:cNvPr id="5" name="Footer Placeholder 4">
            <a:extLst>
              <a:ext uri="{FF2B5EF4-FFF2-40B4-BE49-F238E27FC236}">
                <a16:creationId xmlns:a16="http://schemas.microsoft.com/office/drawing/2014/main" id="{365C4E6E-34BA-8090-95DF-C5755A59732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A464F0B-DE18-8C76-7403-B9FC8235B358}"/>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853AEA9F-2F20-67AB-2138-187268FA56B4}"/>
              </a:ext>
            </a:extLst>
          </p:cNvPr>
          <p:cNvPicPr>
            <a:picLocks noChangeAspect="1"/>
          </p:cNvPicPr>
          <p:nvPr/>
        </p:nvPicPr>
        <p:blipFill>
          <a:blip r:embed="rId2"/>
          <a:stretch>
            <a:fillRect/>
          </a:stretch>
        </p:blipFill>
        <p:spPr>
          <a:xfrm>
            <a:off x="5715000" y="5157224"/>
            <a:ext cx="3066524" cy="1318189"/>
          </a:xfrm>
          <a:prstGeom prst="rect">
            <a:avLst/>
          </a:prstGeom>
        </p:spPr>
      </p:pic>
    </p:spTree>
    <p:extLst>
      <p:ext uri="{BB962C8B-B14F-4D97-AF65-F5344CB8AC3E}">
        <p14:creationId xmlns:p14="http://schemas.microsoft.com/office/powerpoint/2010/main" val="155197579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07F0-3332-23DD-632C-38F1956BAC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5E6312-F226-31DD-19D7-E72DA2FC232F}"/>
              </a:ext>
            </a:extLst>
          </p:cNvPr>
          <p:cNvSpPr>
            <a:spLocks noGrp="1"/>
          </p:cNvSpPr>
          <p:nvPr>
            <p:ph type="title"/>
          </p:nvPr>
        </p:nvSpPr>
        <p:spPr/>
        <p:txBody>
          <a:bodyPr/>
          <a:lstStyle/>
          <a:p>
            <a:r>
              <a:rPr lang="en-US" dirty="0">
                <a:solidFill>
                  <a:schemeClr val="tx1"/>
                </a:solidFill>
              </a:rPr>
              <a:t>Motion 487 (MAC PDT)</a:t>
            </a:r>
          </a:p>
        </p:txBody>
      </p:sp>
      <p:sp>
        <p:nvSpPr>
          <p:cNvPr id="8" name="Content Placeholder 7">
            <a:extLst>
              <a:ext uri="{FF2B5EF4-FFF2-40B4-BE49-F238E27FC236}">
                <a16:creationId xmlns:a16="http://schemas.microsoft.com/office/drawing/2014/main" id="{790673B1-90EE-6834-72C7-9D6DD4ECA93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11-25/1157r2</a:t>
            </a:r>
            <a:r>
              <a:rPr lang="en-US" sz="1600" dirty="0"/>
              <a:t> to the latest TGbn draft</a:t>
            </a:r>
          </a:p>
          <a:p>
            <a:endParaRPr lang="en-US" sz="1600" dirty="0"/>
          </a:p>
          <a:p>
            <a:endParaRPr lang="en-US" sz="1600" dirty="0"/>
          </a:p>
          <a:p>
            <a:r>
              <a:rPr lang="en-US" sz="1600" dirty="0"/>
              <a:t>Move: Jeongki Kim					Second: Serhat Erkucuk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11-25/1157r2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529686F-6A0D-D33E-3917-049DA8476F8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318</a:t>
            </a:fld>
            <a:endParaRPr lang="en-GB"/>
          </a:p>
        </p:txBody>
      </p:sp>
      <p:sp>
        <p:nvSpPr>
          <p:cNvPr id="5" name="Footer Placeholder 4">
            <a:extLst>
              <a:ext uri="{FF2B5EF4-FFF2-40B4-BE49-F238E27FC236}">
                <a16:creationId xmlns:a16="http://schemas.microsoft.com/office/drawing/2014/main" id="{CE12F625-3FAF-03A0-55AD-A1C523404A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BFB883-E048-E323-F395-1429B0D7B31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2209778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6840D-D12F-597B-46D9-FF65547DE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60FE6-9B08-1102-9767-48C08C750213}"/>
              </a:ext>
            </a:extLst>
          </p:cNvPr>
          <p:cNvSpPr>
            <a:spLocks noGrp="1"/>
          </p:cNvSpPr>
          <p:nvPr>
            <p:ph type="title"/>
          </p:nvPr>
        </p:nvSpPr>
        <p:spPr/>
        <p:txBody>
          <a:bodyPr/>
          <a:lstStyle/>
          <a:p>
            <a:r>
              <a:rPr lang="en-US" dirty="0">
                <a:solidFill>
                  <a:schemeClr val="tx1"/>
                </a:solidFill>
              </a:rPr>
              <a:t>Motion 488 (MAC CR)</a:t>
            </a:r>
          </a:p>
        </p:txBody>
      </p:sp>
      <p:sp>
        <p:nvSpPr>
          <p:cNvPr id="3" name="Content Placeholder 2">
            <a:extLst>
              <a:ext uri="{FF2B5EF4-FFF2-40B4-BE49-F238E27FC236}">
                <a16:creationId xmlns:a16="http://schemas.microsoft.com/office/drawing/2014/main" id="{889AC8E9-914D-7D7C-A19A-C1FD033EB2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(28C):</a:t>
            </a:r>
          </a:p>
          <a:p>
            <a:pPr marL="285750" indent="-285750">
              <a:buFont typeface="Arial" panose="020B0604020202020204" pitchFamily="34" charset="0"/>
              <a:buChar char="•"/>
            </a:pPr>
            <a:r>
              <a:rPr lang="en-US" sz="1100" b="0" dirty="0">
                <a:solidFill>
                  <a:schemeClr val="tx1"/>
                </a:solidFill>
              </a:rPr>
              <a:t>2504, 3668, 2684, 1917, 2685, 3104, 3106, 872, 1918, 2164, 3107, 1561, 3108, 1919, 2429, 3109 in </a:t>
            </a:r>
            <a:r>
              <a:rPr lang="en-US" sz="1100" b="0" dirty="0">
                <a:solidFill>
                  <a:schemeClr val="tx1"/>
                </a:solidFill>
                <a:hlinkClick r:id="rId2"/>
              </a:rPr>
              <a:t>11-25/1094r4</a:t>
            </a:r>
            <a:r>
              <a:rPr lang="en-US" sz="1100" b="0" dirty="0">
                <a:solidFill>
                  <a:schemeClr val="tx1"/>
                </a:solidFill>
              </a:rPr>
              <a:t> </a:t>
            </a:r>
            <a:r>
              <a:rPr lang="en-US" sz="1100" b="0" i="1" dirty="0">
                <a:solidFill>
                  <a:schemeClr val="tx1"/>
                </a:solidFill>
              </a:rPr>
              <a:t>[16 CIDs]</a:t>
            </a:r>
          </a:p>
          <a:p>
            <a:pPr marL="285750" indent="-285750">
              <a:buFont typeface="Arial" panose="020B0604020202020204" pitchFamily="34" charset="0"/>
              <a:buChar char="•"/>
            </a:pPr>
            <a:r>
              <a:rPr lang="en-US" sz="1100" b="0" dirty="0">
                <a:solidFill>
                  <a:schemeClr val="tx1"/>
                </a:solidFill>
              </a:rPr>
              <a:t>874, 1447, 2165, 2505, 2524, 2686, 3110, 1422, 3111, 3112, 3196, 2687 in </a:t>
            </a:r>
            <a:r>
              <a:rPr lang="en-US" sz="1100" b="0" dirty="0">
                <a:solidFill>
                  <a:schemeClr val="tx1"/>
                </a:solidFill>
                <a:hlinkClick r:id="rId3"/>
              </a:rPr>
              <a:t>11-25/1097r6</a:t>
            </a:r>
            <a:r>
              <a:rPr lang="en-US" sz="1100" b="0" dirty="0">
                <a:solidFill>
                  <a:schemeClr val="tx1"/>
                </a:solidFill>
              </a:rPr>
              <a:t> </a:t>
            </a:r>
            <a:r>
              <a:rPr lang="en-US" sz="1100" b="0" i="1" dirty="0">
                <a:solidFill>
                  <a:schemeClr val="tx1"/>
                </a:solidFill>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George Cherian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Monday AM1, July 28, 2025</a:t>
            </a:r>
            <a:r>
              <a:rPr lang="en-US" sz="1200" i="1" dirty="0"/>
              <a:t>.</a:t>
            </a:r>
          </a:p>
        </p:txBody>
      </p:sp>
      <p:sp>
        <p:nvSpPr>
          <p:cNvPr id="4" name="Slide Number Placeholder 3">
            <a:extLst>
              <a:ext uri="{FF2B5EF4-FFF2-40B4-BE49-F238E27FC236}">
                <a16:creationId xmlns:a16="http://schemas.microsoft.com/office/drawing/2014/main" id="{C10C83E5-8BCA-92BA-B6BD-0C57C049EF38}"/>
              </a:ext>
            </a:extLst>
          </p:cNvPr>
          <p:cNvSpPr>
            <a:spLocks noGrp="1"/>
          </p:cNvSpPr>
          <p:nvPr>
            <p:ph type="sldNum" idx="12"/>
          </p:nvPr>
        </p:nvSpPr>
        <p:spPr/>
        <p:txBody>
          <a:bodyPr/>
          <a:lstStyle/>
          <a:p>
            <a:r>
              <a:rPr lang="en-GB"/>
              <a:t>Slide </a:t>
            </a:r>
            <a:fld id="{440F5867-744E-4AA6-B0ED-4C44D2DFBB7B}" type="slidenum">
              <a:rPr lang="en-GB" smtClean="0"/>
              <a:pPr/>
              <a:t>319</a:t>
            </a:fld>
            <a:endParaRPr lang="en-GB" dirty="0"/>
          </a:p>
        </p:txBody>
      </p:sp>
      <p:sp>
        <p:nvSpPr>
          <p:cNvPr id="5" name="Footer Placeholder 4">
            <a:extLst>
              <a:ext uri="{FF2B5EF4-FFF2-40B4-BE49-F238E27FC236}">
                <a16:creationId xmlns:a16="http://schemas.microsoft.com/office/drawing/2014/main" id="{D8A8C388-ADEE-F9FD-6473-37F727F066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031A46A-B166-AB46-333F-699935F07A32}"/>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008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AEF6-71B2-EB32-3190-617165DB3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0826B-CF6F-FC36-F76C-0C2939595E0C}"/>
              </a:ext>
            </a:extLst>
          </p:cNvPr>
          <p:cNvSpPr>
            <a:spLocks noGrp="1"/>
          </p:cNvSpPr>
          <p:nvPr>
            <p:ph type="title"/>
          </p:nvPr>
        </p:nvSpPr>
        <p:spPr/>
        <p:txBody>
          <a:bodyPr/>
          <a:lstStyle/>
          <a:p>
            <a:r>
              <a:rPr lang="en-US" dirty="0">
                <a:solidFill>
                  <a:schemeClr val="tx1"/>
                </a:solidFill>
              </a:rPr>
              <a:t>Motion 489 (PHY CR)</a:t>
            </a:r>
          </a:p>
        </p:txBody>
      </p:sp>
      <p:sp>
        <p:nvSpPr>
          <p:cNvPr id="3" name="Content Placeholder 2">
            <a:extLst>
              <a:ext uri="{FF2B5EF4-FFF2-40B4-BE49-F238E27FC236}">
                <a16:creationId xmlns:a16="http://schemas.microsoft.com/office/drawing/2014/main" id="{ABBB1727-D36A-0C8F-B05F-FD650FA1ED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344 in </a:t>
            </a:r>
            <a:r>
              <a:rPr lang="en-US" sz="1100" b="0" dirty="0">
                <a:solidFill>
                  <a:schemeClr val="tx1"/>
                </a:solidFill>
                <a:hlinkClick r:id="rId2"/>
              </a:rPr>
              <a:t>11-25/1305r1</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Monday AM1, July 28, 2025</a:t>
            </a:r>
            <a:r>
              <a:rPr lang="en-US" sz="1200" i="1" dirty="0"/>
              <a:t>.</a:t>
            </a:r>
          </a:p>
        </p:txBody>
      </p:sp>
      <p:sp>
        <p:nvSpPr>
          <p:cNvPr id="4" name="Slide Number Placeholder 3">
            <a:extLst>
              <a:ext uri="{FF2B5EF4-FFF2-40B4-BE49-F238E27FC236}">
                <a16:creationId xmlns:a16="http://schemas.microsoft.com/office/drawing/2014/main" id="{914B350A-7571-D66C-F10C-2E5A2D98FC69}"/>
              </a:ext>
            </a:extLst>
          </p:cNvPr>
          <p:cNvSpPr>
            <a:spLocks noGrp="1"/>
          </p:cNvSpPr>
          <p:nvPr>
            <p:ph type="sldNum" idx="12"/>
          </p:nvPr>
        </p:nvSpPr>
        <p:spPr/>
        <p:txBody>
          <a:bodyPr/>
          <a:lstStyle/>
          <a:p>
            <a:r>
              <a:rPr lang="en-GB"/>
              <a:t>Slide </a:t>
            </a:r>
            <a:fld id="{440F5867-744E-4AA6-B0ED-4C44D2DFBB7B}" type="slidenum">
              <a:rPr lang="en-GB" smtClean="0"/>
              <a:pPr/>
              <a:t>320</a:t>
            </a:fld>
            <a:endParaRPr lang="en-GB" dirty="0"/>
          </a:p>
        </p:txBody>
      </p:sp>
      <p:sp>
        <p:nvSpPr>
          <p:cNvPr id="5" name="Footer Placeholder 4">
            <a:extLst>
              <a:ext uri="{FF2B5EF4-FFF2-40B4-BE49-F238E27FC236}">
                <a16:creationId xmlns:a16="http://schemas.microsoft.com/office/drawing/2014/main" id="{81F692C7-420B-86B9-F515-41D30E2E60F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18E03EF-876A-A8A3-D73B-1079071531A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2984677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742F-9344-64A7-E327-0A886302C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D2990-127D-C4B6-2CE4-99A8D69DBD28}"/>
              </a:ext>
            </a:extLst>
          </p:cNvPr>
          <p:cNvSpPr>
            <a:spLocks noGrp="1"/>
          </p:cNvSpPr>
          <p:nvPr>
            <p:ph type="title"/>
          </p:nvPr>
        </p:nvSpPr>
        <p:spPr/>
        <p:txBody>
          <a:bodyPr/>
          <a:lstStyle/>
          <a:p>
            <a:r>
              <a:rPr lang="en-US" dirty="0">
                <a:solidFill>
                  <a:schemeClr val="tx1"/>
                </a:solidFill>
              </a:rPr>
              <a:t>Motion 490 (Joint CR)</a:t>
            </a:r>
          </a:p>
        </p:txBody>
      </p:sp>
      <p:sp>
        <p:nvSpPr>
          <p:cNvPr id="3" name="Content Placeholder 2">
            <a:extLst>
              <a:ext uri="{FF2B5EF4-FFF2-40B4-BE49-F238E27FC236}">
                <a16:creationId xmlns:a16="http://schemas.microsoft.com/office/drawing/2014/main" id="{E452FCB3-9248-B8AF-28D4-CC9DA1F2064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2833, 2834 in </a:t>
            </a:r>
            <a:r>
              <a:rPr lang="en-US" sz="1100" b="0" dirty="0">
                <a:solidFill>
                  <a:schemeClr val="tx1"/>
                </a:solidFill>
                <a:hlinkClick r:id="rId2"/>
              </a:rPr>
              <a:t>11-25/1135r4</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2904, 2926, 2967, 2979, 3021, 3042, 3091, 3127 in </a:t>
            </a:r>
            <a:r>
              <a:rPr lang="en-US" sz="1100" b="0" dirty="0">
                <a:solidFill>
                  <a:schemeClr val="tx1"/>
                </a:solidFill>
                <a:hlinkClick r:id="rId3"/>
              </a:rPr>
              <a:t>11-25/1149r3</a:t>
            </a:r>
            <a:r>
              <a:rPr lang="en-US" sz="1100" b="0" dirty="0">
                <a:solidFill>
                  <a:schemeClr val="tx1"/>
                </a:solidFill>
              </a:rPr>
              <a:t> </a:t>
            </a:r>
            <a:r>
              <a:rPr lang="en-US" sz="1100" b="0" i="1" dirty="0">
                <a:solidFill>
                  <a:schemeClr val="tx1"/>
                </a:solidFill>
              </a:rPr>
              <a:t>[8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1200, 1619, 1632, 3275 in </a:t>
            </a:r>
            <a:r>
              <a:rPr lang="en-US" sz="1100" b="0" dirty="0">
                <a:solidFill>
                  <a:schemeClr val="tx1"/>
                </a:solidFill>
                <a:hlinkClick r:id="rId4"/>
              </a:rPr>
              <a:t>11-25/0839r15</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866 in </a:t>
            </a:r>
            <a:r>
              <a:rPr lang="en-US" sz="1100" b="0" dirty="0">
                <a:solidFill>
                  <a:schemeClr val="tx1"/>
                </a:solidFill>
                <a:hlinkClick r:id="rId5"/>
              </a:rPr>
              <a:t>11-25/1151r0</a:t>
            </a:r>
            <a:r>
              <a:rPr lang="en-US" sz="1100" b="0" dirty="0">
                <a:solidFill>
                  <a:schemeClr val="tx1"/>
                </a:solidFill>
              </a:rPr>
              <a:t> </a:t>
            </a:r>
            <a:r>
              <a:rPr lang="en-US" sz="1100" b="0" i="1" dirty="0">
                <a:solidFill>
                  <a:schemeClr val="tx1"/>
                </a:solidFill>
              </a:rPr>
              <a:t>[1 CID]</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2836, 2850 in </a:t>
            </a:r>
            <a:r>
              <a:rPr lang="en-US" sz="1100" b="0" dirty="0">
                <a:solidFill>
                  <a:schemeClr val="tx1"/>
                </a:solidFill>
                <a:hlinkClick r:id="rId6"/>
              </a:rPr>
              <a:t>11-25/1254r0</a:t>
            </a:r>
            <a:r>
              <a:rPr lang="en-US" sz="1100" b="0" dirty="0">
                <a:solidFill>
                  <a:schemeClr val="tx1"/>
                </a:solidFill>
              </a:rPr>
              <a:t> </a:t>
            </a:r>
            <a:r>
              <a:rPr lang="en-US" sz="1100" b="0" i="1" dirty="0">
                <a:solidFill>
                  <a:schemeClr val="tx1"/>
                </a:solidFill>
              </a:rPr>
              <a:t>[2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Hongwon Lee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Monday PM2, July 28, 2025</a:t>
            </a:r>
            <a:r>
              <a:rPr lang="en-US" sz="1200" i="1" dirty="0"/>
              <a:t>.</a:t>
            </a:r>
          </a:p>
        </p:txBody>
      </p:sp>
      <p:sp>
        <p:nvSpPr>
          <p:cNvPr id="4" name="Slide Number Placeholder 3">
            <a:extLst>
              <a:ext uri="{FF2B5EF4-FFF2-40B4-BE49-F238E27FC236}">
                <a16:creationId xmlns:a16="http://schemas.microsoft.com/office/drawing/2014/main" id="{3DD4E982-25FE-36DC-AC1C-079302FE376A}"/>
              </a:ext>
            </a:extLst>
          </p:cNvPr>
          <p:cNvSpPr>
            <a:spLocks noGrp="1"/>
          </p:cNvSpPr>
          <p:nvPr>
            <p:ph type="sldNum" idx="12"/>
          </p:nvPr>
        </p:nvSpPr>
        <p:spPr/>
        <p:txBody>
          <a:bodyPr/>
          <a:lstStyle/>
          <a:p>
            <a:r>
              <a:rPr lang="en-GB"/>
              <a:t>Slide </a:t>
            </a:r>
            <a:fld id="{440F5867-744E-4AA6-B0ED-4C44D2DFBB7B}" type="slidenum">
              <a:rPr lang="en-GB" smtClean="0"/>
              <a:pPr/>
              <a:t>321</a:t>
            </a:fld>
            <a:endParaRPr lang="en-GB" dirty="0"/>
          </a:p>
        </p:txBody>
      </p:sp>
      <p:sp>
        <p:nvSpPr>
          <p:cNvPr id="5" name="Footer Placeholder 4">
            <a:extLst>
              <a:ext uri="{FF2B5EF4-FFF2-40B4-BE49-F238E27FC236}">
                <a16:creationId xmlns:a16="http://schemas.microsoft.com/office/drawing/2014/main" id="{4DA2E955-39C7-F3C9-5E01-AA8CBCA74EB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12C4967-13D8-79DA-8BBF-D6F0994A399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05196004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CB7E0-61D6-0035-FF81-829328CCC97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59889DA-252B-45D2-C118-B2937D25639F}"/>
              </a:ext>
            </a:extLst>
          </p:cNvPr>
          <p:cNvSpPr>
            <a:spLocks noGrp="1"/>
          </p:cNvSpPr>
          <p:nvPr>
            <p:ph type="title"/>
          </p:nvPr>
        </p:nvSpPr>
        <p:spPr/>
        <p:txBody>
          <a:bodyPr/>
          <a:lstStyle/>
          <a:p>
            <a:r>
              <a:rPr lang="en-US" dirty="0">
                <a:solidFill>
                  <a:schemeClr val="tx1"/>
                </a:solidFill>
              </a:rPr>
              <a:t>Motion 491 (Joint SFD)</a:t>
            </a:r>
          </a:p>
        </p:txBody>
      </p:sp>
      <p:sp>
        <p:nvSpPr>
          <p:cNvPr id="8" name="Content Placeholder 7">
            <a:extLst>
              <a:ext uri="{FF2B5EF4-FFF2-40B4-BE49-F238E27FC236}">
                <a16:creationId xmlns:a16="http://schemas.microsoft.com/office/drawing/2014/main" id="{3C178A3B-D3F3-CAC0-2C85-B482362D225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Co-BF and Co-SR transmission TXOP shall follow the same frame exchange sequence framework</a:t>
            </a:r>
          </a:p>
          <a:p>
            <a:pPr lvl="1">
              <a:buFont typeface="Arial" panose="020B0604020202020204" pitchFamily="34" charset="0"/>
              <a:buChar char="•"/>
            </a:pPr>
            <a:r>
              <a:rPr lang="en-US" sz="1200" b="0" dirty="0"/>
              <a:t>Co-SR does not need to support EHT eMLSR non-AP STA</a:t>
            </a:r>
          </a:p>
          <a:p>
            <a:endParaRPr lang="en-US" sz="1600" dirty="0"/>
          </a:p>
          <a:p>
            <a:endParaRPr lang="en-US" sz="1600" dirty="0"/>
          </a:p>
          <a:p>
            <a:endParaRPr lang="en-US" sz="1600" dirty="0"/>
          </a:p>
          <a:p>
            <a:r>
              <a:rPr lang="en-US" sz="1600" dirty="0"/>
              <a:t>Move: Sherief Helwa				Second: Sanket Kalamkar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357D3-CC4F-DD3E-44A4-6AD309752F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322</a:t>
            </a:fld>
            <a:endParaRPr lang="en-GB"/>
          </a:p>
        </p:txBody>
      </p:sp>
      <p:sp>
        <p:nvSpPr>
          <p:cNvPr id="5" name="Footer Placeholder 4">
            <a:extLst>
              <a:ext uri="{FF2B5EF4-FFF2-40B4-BE49-F238E27FC236}">
                <a16:creationId xmlns:a16="http://schemas.microsoft.com/office/drawing/2014/main" id="{F8D69814-E40C-3BC5-730E-0E50E94CADD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EC872BA-F868-520F-1D8A-9CCA1DC226A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7680456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EB0C-6C24-1A28-24F5-8FD48AE5D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B01BA-100D-ACA8-D563-B3C682D6E7EA}"/>
              </a:ext>
            </a:extLst>
          </p:cNvPr>
          <p:cNvSpPr>
            <a:spLocks noGrp="1"/>
          </p:cNvSpPr>
          <p:nvPr>
            <p:ph type="title"/>
          </p:nvPr>
        </p:nvSpPr>
        <p:spPr/>
        <p:txBody>
          <a:bodyPr/>
          <a:lstStyle/>
          <a:p>
            <a:r>
              <a:rPr lang="en-US" dirty="0">
                <a:solidFill>
                  <a:schemeClr val="tx1"/>
                </a:solidFill>
              </a:rPr>
              <a:t>Motion 492 (MAC CR)</a:t>
            </a:r>
          </a:p>
        </p:txBody>
      </p:sp>
      <p:sp>
        <p:nvSpPr>
          <p:cNvPr id="3" name="Content Placeholder 2">
            <a:extLst>
              <a:ext uri="{FF2B5EF4-FFF2-40B4-BE49-F238E27FC236}">
                <a16:creationId xmlns:a16="http://schemas.microsoft.com/office/drawing/2014/main" id="{C13C65BA-023A-29F6-5D09-37BAB2BF471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(23C):</a:t>
            </a:r>
          </a:p>
          <a:p>
            <a:pPr marL="285750" indent="-285750">
              <a:buFont typeface="Arial" panose="020B0604020202020204" pitchFamily="34" charset="0"/>
              <a:buChar char="•"/>
            </a:pPr>
            <a:r>
              <a:rPr lang="en-US" sz="1100" b="0" strike="sngStrike" dirty="0">
                <a:solidFill>
                  <a:srgbClr val="FF0000"/>
                </a:solidFill>
              </a:rPr>
              <a:t>831, </a:t>
            </a:r>
            <a:r>
              <a:rPr lang="en-US" sz="1100" b="0" dirty="0">
                <a:solidFill>
                  <a:schemeClr val="tx1"/>
                </a:solidFill>
              </a:rPr>
              <a:t>894, 1438, 1714, 1868, 1909, 1911, 2206, 2210, 2695, 2837, 2838, 3152, 3153, 3154, 3155, 3583, 3584, 3711, 3735, 3752, 3754, 3794, 3813 in </a:t>
            </a:r>
            <a:r>
              <a:rPr lang="en-US" sz="1100" b="0" dirty="0">
                <a:solidFill>
                  <a:schemeClr val="tx1"/>
                </a:solidFill>
                <a:hlinkClick r:id="rId2"/>
              </a:rPr>
              <a:t>11-25/1177r5</a:t>
            </a:r>
            <a:r>
              <a:rPr lang="en-US" sz="1100" b="0" dirty="0">
                <a:solidFill>
                  <a:schemeClr val="tx1"/>
                </a:solidFill>
              </a:rPr>
              <a:t> </a:t>
            </a:r>
            <a:r>
              <a:rPr lang="en-US" sz="1100" b="0" i="1" dirty="0">
                <a:solidFill>
                  <a:schemeClr val="tx1"/>
                </a:solidFill>
              </a:rPr>
              <a:t>[23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Giovanni Chisci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Tuesday AM2, July 29, 2025</a:t>
            </a:r>
            <a:r>
              <a:rPr lang="en-US" sz="1200" i="1" dirty="0"/>
              <a:t>.</a:t>
            </a:r>
          </a:p>
        </p:txBody>
      </p:sp>
      <p:sp>
        <p:nvSpPr>
          <p:cNvPr id="4" name="Slide Number Placeholder 3">
            <a:extLst>
              <a:ext uri="{FF2B5EF4-FFF2-40B4-BE49-F238E27FC236}">
                <a16:creationId xmlns:a16="http://schemas.microsoft.com/office/drawing/2014/main" id="{A68C0E52-CE19-83E9-20AF-EB8E2D8B19F4}"/>
              </a:ext>
            </a:extLst>
          </p:cNvPr>
          <p:cNvSpPr>
            <a:spLocks noGrp="1"/>
          </p:cNvSpPr>
          <p:nvPr>
            <p:ph type="sldNum" idx="12"/>
          </p:nvPr>
        </p:nvSpPr>
        <p:spPr/>
        <p:txBody>
          <a:bodyPr/>
          <a:lstStyle/>
          <a:p>
            <a:r>
              <a:rPr lang="en-GB"/>
              <a:t>Slide </a:t>
            </a:r>
            <a:fld id="{440F5867-744E-4AA6-B0ED-4C44D2DFBB7B}" type="slidenum">
              <a:rPr lang="en-GB" smtClean="0"/>
              <a:pPr/>
              <a:t>323</a:t>
            </a:fld>
            <a:endParaRPr lang="en-GB" dirty="0"/>
          </a:p>
        </p:txBody>
      </p:sp>
      <p:sp>
        <p:nvSpPr>
          <p:cNvPr id="5" name="Footer Placeholder 4">
            <a:extLst>
              <a:ext uri="{FF2B5EF4-FFF2-40B4-BE49-F238E27FC236}">
                <a16:creationId xmlns:a16="http://schemas.microsoft.com/office/drawing/2014/main" id="{EA724B76-D72D-321D-DDBA-23F868DFD7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FFFBF7-9AA1-7146-61E3-1FC730BF2C0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37716516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87ED-39E5-6F83-996F-EEEED8C23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9EDEA-7A44-80F7-049F-1B45CADD0B73}"/>
              </a:ext>
            </a:extLst>
          </p:cNvPr>
          <p:cNvSpPr>
            <a:spLocks noGrp="1"/>
          </p:cNvSpPr>
          <p:nvPr>
            <p:ph type="title"/>
          </p:nvPr>
        </p:nvSpPr>
        <p:spPr/>
        <p:txBody>
          <a:bodyPr/>
          <a:lstStyle/>
          <a:p>
            <a:r>
              <a:rPr lang="en-US" dirty="0">
                <a:solidFill>
                  <a:schemeClr val="tx1"/>
                </a:solidFill>
              </a:rPr>
              <a:t>Motion 492a (MAC CR)</a:t>
            </a:r>
          </a:p>
        </p:txBody>
      </p:sp>
      <p:sp>
        <p:nvSpPr>
          <p:cNvPr id="3" name="Content Placeholder 2">
            <a:extLst>
              <a:ext uri="{FF2B5EF4-FFF2-40B4-BE49-F238E27FC236}">
                <a16:creationId xmlns:a16="http://schemas.microsoft.com/office/drawing/2014/main" id="{473CF477-330B-2727-BF57-16BAF050ADD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831  in </a:t>
            </a:r>
            <a:r>
              <a:rPr lang="en-US" sz="1100" b="0" dirty="0">
                <a:solidFill>
                  <a:schemeClr val="tx1"/>
                </a:solidFill>
                <a:hlinkClick r:id="rId2"/>
              </a:rPr>
              <a:t>11-25/1177r5</a:t>
            </a:r>
            <a:r>
              <a:rPr lang="en-US" sz="1100" b="0" dirty="0">
                <a:solidFill>
                  <a:schemeClr val="tx1"/>
                </a:solidFill>
              </a:rPr>
              <a:t> </a:t>
            </a:r>
            <a:r>
              <a:rPr lang="en-US" sz="1100" b="0" i="1" dirty="0">
                <a:solidFill>
                  <a:schemeClr val="tx1"/>
                </a:solidFill>
              </a:rPr>
              <a:t>[1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Abhishek Patil</a:t>
            </a:r>
          </a:p>
          <a:p>
            <a:pPr marL="0" indent="0"/>
            <a:r>
              <a:rPr lang="en-US" sz="1600" dirty="0"/>
              <a:t>Discussion: Some discussion.</a:t>
            </a:r>
            <a:endParaRPr lang="en-US" sz="1600" b="0" dirty="0"/>
          </a:p>
          <a:p>
            <a:r>
              <a:rPr lang="en-US" sz="1600" dirty="0"/>
              <a:t>Preliminary Result: 120Y, 9N, 81A (passes)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Tuesday AM2, July 29, 2025</a:t>
            </a:r>
            <a:r>
              <a:rPr lang="en-US" sz="1200" i="1" dirty="0"/>
              <a:t>.</a:t>
            </a:r>
          </a:p>
        </p:txBody>
      </p:sp>
      <p:sp>
        <p:nvSpPr>
          <p:cNvPr id="4" name="Slide Number Placeholder 3">
            <a:extLst>
              <a:ext uri="{FF2B5EF4-FFF2-40B4-BE49-F238E27FC236}">
                <a16:creationId xmlns:a16="http://schemas.microsoft.com/office/drawing/2014/main" id="{A7BC7A09-9FA1-B64C-52A0-84590787C454}"/>
              </a:ext>
            </a:extLst>
          </p:cNvPr>
          <p:cNvSpPr>
            <a:spLocks noGrp="1"/>
          </p:cNvSpPr>
          <p:nvPr>
            <p:ph type="sldNum" idx="12"/>
          </p:nvPr>
        </p:nvSpPr>
        <p:spPr/>
        <p:txBody>
          <a:bodyPr/>
          <a:lstStyle/>
          <a:p>
            <a:r>
              <a:rPr lang="en-GB"/>
              <a:t>Slide </a:t>
            </a:r>
            <a:fld id="{440F5867-744E-4AA6-B0ED-4C44D2DFBB7B}" type="slidenum">
              <a:rPr lang="en-GB" smtClean="0"/>
              <a:pPr/>
              <a:t>324</a:t>
            </a:fld>
            <a:endParaRPr lang="en-GB" dirty="0"/>
          </a:p>
        </p:txBody>
      </p:sp>
      <p:sp>
        <p:nvSpPr>
          <p:cNvPr id="5" name="Footer Placeholder 4">
            <a:extLst>
              <a:ext uri="{FF2B5EF4-FFF2-40B4-BE49-F238E27FC236}">
                <a16:creationId xmlns:a16="http://schemas.microsoft.com/office/drawing/2014/main" id="{4ADC4B93-3A6D-266E-53E7-62BBBD92F59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4B90B0-F58D-32E7-F0D2-FD24BCF9EA7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04756055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1B1F-E529-5D89-C0DC-14C9E771E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14F16-C19E-9E62-EA74-2C0934FB7CD3}"/>
              </a:ext>
            </a:extLst>
          </p:cNvPr>
          <p:cNvSpPr>
            <a:spLocks noGrp="1"/>
          </p:cNvSpPr>
          <p:nvPr>
            <p:ph type="title"/>
          </p:nvPr>
        </p:nvSpPr>
        <p:spPr/>
        <p:txBody>
          <a:bodyPr/>
          <a:lstStyle/>
          <a:p>
            <a:r>
              <a:rPr lang="en-US" dirty="0">
                <a:solidFill>
                  <a:schemeClr val="tx1"/>
                </a:solidFill>
              </a:rPr>
              <a:t>Motion 493 (PHY CR)</a:t>
            </a:r>
          </a:p>
        </p:txBody>
      </p:sp>
      <p:sp>
        <p:nvSpPr>
          <p:cNvPr id="3" name="Content Placeholder 2">
            <a:extLst>
              <a:ext uri="{FF2B5EF4-FFF2-40B4-BE49-F238E27FC236}">
                <a16:creationId xmlns:a16="http://schemas.microsoft.com/office/drawing/2014/main" id="{E6FC6362-CFE9-3537-A85E-2132EFF14A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123, 348, 349, 350, 351, 352, 601, 1095, 1096, 1097, 1184, 1208, 1645, 1963, 1964, 2075, 2330, 2784, 3532, 3541, 3542, 3543 in </a:t>
            </a:r>
            <a:r>
              <a:rPr lang="en-US" sz="1100" b="0" dirty="0">
                <a:solidFill>
                  <a:schemeClr val="tx1"/>
                </a:solidFill>
                <a:hlinkClick r:id="rId2"/>
              </a:rPr>
              <a:t>11-25/1173r1</a:t>
            </a:r>
            <a:r>
              <a:rPr lang="en-US" sz="1100" b="0" dirty="0">
                <a:solidFill>
                  <a:schemeClr val="tx1"/>
                </a:solidFill>
              </a:rPr>
              <a:t> [22 </a:t>
            </a:r>
            <a:r>
              <a:rPr lang="en-US" sz="1100" b="0" i="1" dirty="0">
                <a:solidFill>
                  <a:schemeClr val="tx1"/>
                </a:solidFill>
              </a:rPr>
              <a:t>CIDs</a:t>
            </a:r>
            <a:r>
              <a:rPr lang="en-US" sz="1100" b="0"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Tuesday AM2, July 29, 2025</a:t>
            </a:r>
            <a:r>
              <a:rPr lang="en-US" sz="1200" i="1" dirty="0"/>
              <a:t>.</a:t>
            </a:r>
          </a:p>
        </p:txBody>
      </p:sp>
      <p:sp>
        <p:nvSpPr>
          <p:cNvPr id="4" name="Slide Number Placeholder 3">
            <a:extLst>
              <a:ext uri="{FF2B5EF4-FFF2-40B4-BE49-F238E27FC236}">
                <a16:creationId xmlns:a16="http://schemas.microsoft.com/office/drawing/2014/main" id="{2A88381C-A0CE-63E0-CA49-7675B7868736}"/>
              </a:ext>
            </a:extLst>
          </p:cNvPr>
          <p:cNvSpPr>
            <a:spLocks noGrp="1"/>
          </p:cNvSpPr>
          <p:nvPr>
            <p:ph type="sldNum" idx="12"/>
          </p:nvPr>
        </p:nvSpPr>
        <p:spPr/>
        <p:txBody>
          <a:bodyPr/>
          <a:lstStyle/>
          <a:p>
            <a:r>
              <a:rPr lang="en-GB"/>
              <a:t>Slide </a:t>
            </a:r>
            <a:fld id="{440F5867-744E-4AA6-B0ED-4C44D2DFBB7B}" type="slidenum">
              <a:rPr lang="en-GB" smtClean="0"/>
              <a:pPr/>
              <a:t>325</a:t>
            </a:fld>
            <a:endParaRPr lang="en-GB" dirty="0"/>
          </a:p>
        </p:txBody>
      </p:sp>
      <p:sp>
        <p:nvSpPr>
          <p:cNvPr id="5" name="Footer Placeholder 4">
            <a:extLst>
              <a:ext uri="{FF2B5EF4-FFF2-40B4-BE49-F238E27FC236}">
                <a16:creationId xmlns:a16="http://schemas.microsoft.com/office/drawing/2014/main" id="{E5F01CD7-7441-6566-310D-3948F7BB1B8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A3558E8-03C8-CEDC-857D-CF330F5C169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8902875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9C2F9-58C6-B33C-6320-12936509F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6B73B-CE2C-2C2E-0BB7-588CB7C10C14}"/>
              </a:ext>
            </a:extLst>
          </p:cNvPr>
          <p:cNvSpPr>
            <a:spLocks noGrp="1"/>
          </p:cNvSpPr>
          <p:nvPr>
            <p:ph type="title"/>
          </p:nvPr>
        </p:nvSpPr>
        <p:spPr/>
        <p:txBody>
          <a:bodyPr/>
          <a:lstStyle/>
          <a:p>
            <a:r>
              <a:rPr lang="en-US" dirty="0">
                <a:solidFill>
                  <a:schemeClr val="tx1"/>
                </a:solidFill>
              </a:rPr>
              <a:t>Motion 494 (Joint CR)</a:t>
            </a:r>
          </a:p>
        </p:txBody>
      </p:sp>
      <p:sp>
        <p:nvSpPr>
          <p:cNvPr id="3" name="Content Placeholder 2">
            <a:extLst>
              <a:ext uri="{FF2B5EF4-FFF2-40B4-BE49-F238E27FC236}">
                <a16:creationId xmlns:a16="http://schemas.microsoft.com/office/drawing/2014/main" id="{C6F36AE5-86A3-F370-F73F-EAAD6E69208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(13C):</a:t>
            </a:r>
          </a:p>
          <a:p>
            <a:pPr marL="285750" indent="-285750">
              <a:buFont typeface="Arial" panose="020B0604020202020204" pitchFamily="34" charset="0"/>
              <a:buChar char="•"/>
            </a:pPr>
            <a:r>
              <a:rPr lang="en-US" sz="1100" b="0" dirty="0">
                <a:solidFill>
                  <a:schemeClr val="tx1"/>
                </a:solidFill>
              </a:rPr>
              <a:t>229, 230, 849, 875, </a:t>
            </a:r>
            <a:r>
              <a:rPr lang="en-US" sz="1100" b="0" strike="sngStrike" dirty="0">
                <a:solidFill>
                  <a:srgbClr val="FF0000"/>
                </a:solidFill>
              </a:rPr>
              <a:t>876, 1997, </a:t>
            </a:r>
            <a:r>
              <a:rPr lang="en-US" sz="1100" b="0" dirty="0">
                <a:solidFill>
                  <a:schemeClr val="tx1"/>
                </a:solidFill>
              </a:rPr>
              <a:t>2167, 2521, 2573, 3113, 3129, 3130, 3621 in </a:t>
            </a:r>
            <a:r>
              <a:rPr lang="en-US" sz="1100" b="0" dirty="0">
                <a:solidFill>
                  <a:schemeClr val="tx1"/>
                </a:solidFill>
                <a:hlinkClick r:id="rId2"/>
              </a:rPr>
              <a:t>11-25/0764r7</a:t>
            </a:r>
            <a:r>
              <a:rPr lang="en-US" sz="1100" b="0" dirty="0">
                <a:solidFill>
                  <a:schemeClr val="tx1"/>
                </a:solidFill>
              </a:rPr>
              <a:t> </a:t>
            </a:r>
            <a:r>
              <a:rPr lang="en-US" sz="1100" b="0" i="1" dirty="0">
                <a:solidFill>
                  <a:schemeClr val="tx1"/>
                </a:solidFill>
              </a:rPr>
              <a:t>[11 CIDs]</a:t>
            </a:r>
          </a:p>
          <a:p>
            <a:pPr marL="285750" indent="-285750">
              <a:buFont typeface="Arial" panose="020B0604020202020204" pitchFamily="34" charset="0"/>
              <a:buChar char="•"/>
            </a:pPr>
            <a:r>
              <a:rPr lang="en-US" sz="1100" b="0" dirty="0">
                <a:solidFill>
                  <a:schemeClr val="tx1"/>
                </a:solidFill>
              </a:rPr>
              <a:t>3849, 3851 in </a:t>
            </a:r>
            <a:r>
              <a:rPr lang="en-US" sz="1100" b="0" dirty="0">
                <a:solidFill>
                  <a:schemeClr val="tx1"/>
                </a:solidFill>
                <a:hlinkClick r:id="rId3"/>
              </a:rPr>
              <a:t>11-25/0551r9</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Rubayet Shafin			Second: Suhwook Kim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Tuesday PM2, July 29, 2025</a:t>
            </a:r>
            <a:r>
              <a:rPr lang="en-US" sz="1200" i="1" dirty="0"/>
              <a:t>.</a:t>
            </a:r>
          </a:p>
        </p:txBody>
      </p:sp>
      <p:sp>
        <p:nvSpPr>
          <p:cNvPr id="4" name="Slide Number Placeholder 3">
            <a:extLst>
              <a:ext uri="{FF2B5EF4-FFF2-40B4-BE49-F238E27FC236}">
                <a16:creationId xmlns:a16="http://schemas.microsoft.com/office/drawing/2014/main" id="{4B8A2B73-1654-8E01-E0A3-74A28C3C4F28}"/>
              </a:ext>
            </a:extLst>
          </p:cNvPr>
          <p:cNvSpPr>
            <a:spLocks noGrp="1"/>
          </p:cNvSpPr>
          <p:nvPr>
            <p:ph type="sldNum" idx="12"/>
          </p:nvPr>
        </p:nvSpPr>
        <p:spPr/>
        <p:txBody>
          <a:bodyPr/>
          <a:lstStyle/>
          <a:p>
            <a:r>
              <a:rPr lang="en-GB"/>
              <a:t>Slide </a:t>
            </a:r>
            <a:fld id="{440F5867-744E-4AA6-B0ED-4C44D2DFBB7B}" type="slidenum">
              <a:rPr lang="en-GB" smtClean="0"/>
              <a:pPr/>
              <a:t>326</a:t>
            </a:fld>
            <a:endParaRPr lang="en-GB" dirty="0"/>
          </a:p>
        </p:txBody>
      </p:sp>
      <p:sp>
        <p:nvSpPr>
          <p:cNvPr id="5" name="Footer Placeholder 4">
            <a:extLst>
              <a:ext uri="{FF2B5EF4-FFF2-40B4-BE49-F238E27FC236}">
                <a16:creationId xmlns:a16="http://schemas.microsoft.com/office/drawing/2014/main" id="{0F3C584C-72F8-AD7B-149B-6D23C741B37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89D008D-6B9E-2EFB-DF2A-CA561151E59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177837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6811-8E48-310B-697D-C80DB88D8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DC74B-DADE-0C9C-27AE-0B3CA27156B2}"/>
              </a:ext>
            </a:extLst>
          </p:cNvPr>
          <p:cNvSpPr>
            <a:spLocks noGrp="1"/>
          </p:cNvSpPr>
          <p:nvPr>
            <p:ph type="title"/>
          </p:nvPr>
        </p:nvSpPr>
        <p:spPr/>
        <p:txBody>
          <a:bodyPr/>
          <a:lstStyle/>
          <a:p>
            <a:r>
              <a:rPr lang="en-US" dirty="0">
                <a:solidFill>
                  <a:schemeClr val="tx1"/>
                </a:solidFill>
              </a:rPr>
              <a:t>Motion 495 (MAC CR)</a:t>
            </a:r>
          </a:p>
        </p:txBody>
      </p:sp>
      <p:sp>
        <p:nvSpPr>
          <p:cNvPr id="3" name="Content Placeholder 2">
            <a:extLst>
              <a:ext uri="{FF2B5EF4-FFF2-40B4-BE49-F238E27FC236}">
                <a16:creationId xmlns:a16="http://schemas.microsoft.com/office/drawing/2014/main" id="{03F3253E-800C-AFBA-2DE0-520105133AF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(6C):</a:t>
            </a:r>
          </a:p>
          <a:p>
            <a:pPr marL="285750" indent="-285750">
              <a:buFont typeface="Arial" panose="020B0604020202020204" pitchFamily="34" charset="0"/>
              <a:buChar char="•"/>
            </a:pPr>
            <a:r>
              <a:rPr lang="en-US" sz="1100" b="0" dirty="0">
                <a:solidFill>
                  <a:schemeClr val="tx1"/>
                </a:solidFill>
              </a:rPr>
              <a:t>151, 1386, 3796, 3797 in </a:t>
            </a:r>
            <a:r>
              <a:rPr lang="en-US" sz="1100" b="0" dirty="0">
                <a:solidFill>
                  <a:srgbClr val="6B9F25"/>
                </a:solidFill>
                <a:hlinkClick r:id="rId2">
                  <a:extLst>
                    <a:ext uri="{A12FA001-AC4F-418D-AE19-62706E023703}">
                      <ahyp:hlinkClr xmlns:ahyp="http://schemas.microsoft.com/office/drawing/2018/hyperlinkcolor" val="tx"/>
                    </a:ext>
                  </a:extLst>
                </a:hlinkClick>
              </a:rPr>
              <a:t>11-25/1049</a:t>
            </a:r>
            <a:r>
              <a:rPr lang="en-US" sz="1100" b="0" dirty="0">
                <a:solidFill>
                  <a:srgbClr val="FF0000"/>
                </a:solidFill>
                <a:hlinkClick r:id="rId2">
                  <a:extLst>
                    <a:ext uri="{A12FA001-AC4F-418D-AE19-62706E023703}">
                      <ahyp:hlinkClr xmlns:ahyp="http://schemas.microsoft.com/office/drawing/2018/hyperlinkcolor" val="tx"/>
                    </a:ext>
                  </a:extLst>
                </a:hlinkClick>
              </a:rPr>
              <a:t>r7</a:t>
            </a:r>
            <a:r>
              <a:rPr lang="en-US" sz="1100" b="0" dirty="0">
                <a:solidFill>
                  <a:schemeClr val="tx1"/>
                </a:solidFill>
              </a:rPr>
              <a:t> [4 CIDs]</a:t>
            </a:r>
          </a:p>
          <a:p>
            <a:pPr marL="285750" indent="-285750">
              <a:buFont typeface="Arial" panose="020B0604020202020204" pitchFamily="34" charset="0"/>
              <a:buChar char="•"/>
            </a:pPr>
            <a:r>
              <a:rPr lang="en-US" sz="1100" b="0" dirty="0">
                <a:solidFill>
                  <a:schemeClr val="tx1"/>
                </a:solidFill>
              </a:rPr>
              <a:t>3949, 707 in </a:t>
            </a:r>
            <a:r>
              <a:rPr lang="en-US" sz="1100" b="0" dirty="0">
                <a:solidFill>
                  <a:schemeClr val="tx1"/>
                </a:solidFill>
                <a:hlinkClick r:id="rId3"/>
              </a:rPr>
              <a:t>11-25/25/0880r6</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Jay Yang			Second: Giovanni Chisci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Wednesday AM1, July 30, 2025</a:t>
            </a:r>
            <a:r>
              <a:rPr lang="en-US" sz="1200" i="1" dirty="0"/>
              <a:t>.</a:t>
            </a:r>
          </a:p>
        </p:txBody>
      </p:sp>
      <p:sp>
        <p:nvSpPr>
          <p:cNvPr id="4" name="Slide Number Placeholder 3">
            <a:extLst>
              <a:ext uri="{FF2B5EF4-FFF2-40B4-BE49-F238E27FC236}">
                <a16:creationId xmlns:a16="http://schemas.microsoft.com/office/drawing/2014/main" id="{4F8414AB-A972-C7E3-DA12-106A7DEAEA8F}"/>
              </a:ext>
            </a:extLst>
          </p:cNvPr>
          <p:cNvSpPr>
            <a:spLocks noGrp="1"/>
          </p:cNvSpPr>
          <p:nvPr>
            <p:ph type="sldNum" idx="12"/>
          </p:nvPr>
        </p:nvSpPr>
        <p:spPr/>
        <p:txBody>
          <a:bodyPr/>
          <a:lstStyle/>
          <a:p>
            <a:r>
              <a:rPr lang="en-GB"/>
              <a:t>Slide </a:t>
            </a:r>
            <a:fld id="{440F5867-744E-4AA6-B0ED-4C44D2DFBB7B}" type="slidenum">
              <a:rPr lang="en-GB" smtClean="0"/>
              <a:pPr/>
              <a:t>327</a:t>
            </a:fld>
            <a:endParaRPr lang="en-GB" dirty="0"/>
          </a:p>
        </p:txBody>
      </p:sp>
      <p:sp>
        <p:nvSpPr>
          <p:cNvPr id="5" name="Footer Placeholder 4">
            <a:extLst>
              <a:ext uri="{FF2B5EF4-FFF2-40B4-BE49-F238E27FC236}">
                <a16:creationId xmlns:a16="http://schemas.microsoft.com/office/drawing/2014/main" id="{FC156E0C-65F1-C5AA-B432-698E62420E69}"/>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22102F3-F368-382C-DADD-E70380A1E5D4}"/>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2357658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2C153-581F-15A3-3EDE-C10F333C9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85B92-1FA6-75FA-E817-76797CDCA5F9}"/>
              </a:ext>
            </a:extLst>
          </p:cNvPr>
          <p:cNvSpPr>
            <a:spLocks noGrp="1"/>
          </p:cNvSpPr>
          <p:nvPr>
            <p:ph type="title"/>
          </p:nvPr>
        </p:nvSpPr>
        <p:spPr/>
        <p:txBody>
          <a:bodyPr/>
          <a:lstStyle/>
          <a:p>
            <a:r>
              <a:rPr lang="en-US" dirty="0">
                <a:solidFill>
                  <a:schemeClr val="tx1"/>
                </a:solidFill>
              </a:rPr>
              <a:t>Motion 496 (MAC CR)</a:t>
            </a:r>
          </a:p>
        </p:txBody>
      </p:sp>
      <p:sp>
        <p:nvSpPr>
          <p:cNvPr id="3" name="Content Placeholder 2">
            <a:extLst>
              <a:ext uri="{FF2B5EF4-FFF2-40B4-BE49-F238E27FC236}">
                <a16:creationId xmlns:a16="http://schemas.microsoft.com/office/drawing/2014/main" id="{954DDB5F-3740-DB59-451E-846B63FA2F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(144C):</a:t>
            </a:r>
          </a:p>
          <a:p>
            <a:pPr marL="285750" indent="-285750">
              <a:buFont typeface="Arial" panose="020B0604020202020204" pitchFamily="34" charset="0"/>
              <a:buChar char="•"/>
            </a:pPr>
            <a:r>
              <a:rPr lang="en-US" sz="1100" b="0" dirty="0">
                <a:solidFill>
                  <a:schemeClr val="tx1"/>
                </a:solidFill>
              </a:rPr>
              <a:t>171, 176, 421, 422, 453, 454, 455, 543, 544, 545, 546, 547, 548, 786, 787, 833, 836, 837, 885, 903, 1052, 1053, 1055, 1056, 1057, 1058, 1059, 1060, 1063, 1210, 1211, 1214, 1216, 1217, 1218, 1219, 1220, 1221, 1222, 1223, 1224, 1225, 1227, 1236, 1505, 1509, 1510, 1511, 1512, 1513, 1514, 1515, 1554, 1580, 1722, 1741, 1795, 1808, 1809, 1820, 1825, 1855, 1877, 1878, 1882, 1890, 1891, 2076, 2138, 2145, 2146, 2147, 2148, 2149, 2358, 2359, 2361, 2362, 2363, 2364, 2365, 2366, 2367, 2368, 2369, 2370, 2371, 2372, 2401, 2431, 2432, 2433, 2434, 2435, 2482, 2483, 2484, 2485, 2486, 2487, 2649, 2678, 2679, 2680, 2688, 3037, 3038, 3039, 3040, 3043, 3044, 3045, 3046, 3047, 3048, 3049, 3050, 3051, 3052, 3053, 3054, 3055, 3056, 3139, 3142, 3188, 3389, 3390, 3409, 3411, 3412, 3413, 3414, 3415, 3416, 3417, 3421, 3593, 3594, 3596, 3597, 3712, 3714 in </a:t>
            </a:r>
            <a:r>
              <a:rPr lang="en-US" sz="1100" b="0" dirty="0">
                <a:solidFill>
                  <a:schemeClr val="tx1"/>
                </a:solidFill>
                <a:hlinkClick r:id="rId2"/>
              </a:rPr>
              <a:t>11-25/936r15</a:t>
            </a:r>
            <a:r>
              <a:rPr lang="en-US" sz="1100" b="0" dirty="0">
                <a:solidFill>
                  <a:schemeClr val="tx1"/>
                </a:solidFill>
              </a:rPr>
              <a:t> </a:t>
            </a:r>
            <a:r>
              <a:rPr lang="en-US" sz="1100" b="0" i="1" dirty="0">
                <a:solidFill>
                  <a:schemeClr val="tx1"/>
                </a:solidFill>
              </a:rPr>
              <a:t>[143 CIDs]</a:t>
            </a:r>
          </a:p>
          <a:p>
            <a:pPr marL="285750" indent="-285750">
              <a:buFont typeface="Arial" panose="020B0604020202020204" pitchFamily="34" charset="0"/>
              <a:buChar char="•"/>
            </a:pPr>
            <a:r>
              <a:rPr lang="en-US" sz="1100" b="0" dirty="0">
                <a:solidFill>
                  <a:schemeClr val="tx1"/>
                </a:solidFill>
              </a:rPr>
              <a:t>214 in </a:t>
            </a:r>
            <a:r>
              <a:rPr lang="en-US" sz="1100" b="0" dirty="0">
                <a:solidFill>
                  <a:schemeClr val="tx1"/>
                </a:solidFill>
                <a:hlinkClick r:id="rId3"/>
              </a:rPr>
              <a:t>11-25/1214r5</a:t>
            </a:r>
            <a:r>
              <a:rPr lang="en-US" sz="1100" b="0" dirty="0">
                <a:solidFill>
                  <a:schemeClr val="tx1"/>
                </a:solidFill>
              </a:rPr>
              <a:t> and the other proposed text changes in </a:t>
            </a:r>
            <a:r>
              <a:rPr lang="en-US" sz="1100" b="0" dirty="0">
                <a:solidFill>
                  <a:schemeClr val="tx1"/>
                </a:solidFill>
                <a:hlinkClick r:id="rId3"/>
              </a:rPr>
              <a:t>11-25/1214r5</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Matthew Fischer			Second: Dmitry Akhmetov</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Wednesday AM2, July 30, 2025</a:t>
            </a:r>
            <a:r>
              <a:rPr lang="en-US" sz="1200" i="1" dirty="0"/>
              <a:t>.</a:t>
            </a:r>
          </a:p>
        </p:txBody>
      </p:sp>
      <p:sp>
        <p:nvSpPr>
          <p:cNvPr id="4" name="Slide Number Placeholder 3">
            <a:extLst>
              <a:ext uri="{FF2B5EF4-FFF2-40B4-BE49-F238E27FC236}">
                <a16:creationId xmlns:a16="http://schemas.microsoft.com/office/drawing/2014/main" id="{FDB47FF4-09B1-A58D-285B-C4790D13D42D}"/>
              </a:ext>
            </a:extLst>
          </p:cNvPr>
          <p:cNvSpPr>
            <a:spLocks noGrp="1"/>
          </p:cNvSpPr>
          <p:nvPr>
            <p:ph type="sldNum" idx="12"/>
          </p:nvPr>
        </p:nvSpPr>
        <p:spPr/>
        <p:txBody>
          <a:bodyPr/>
          <a:lstStyle/>
          <a:p>
            <a:r>
              <a:rPr lang="en-GB"/>
              <a:t>Slide </a:t>
            </a:r>
            <a:fld id="{440F5867-744E-4AA6-B0ED-4C44D2DFBB7B}" type="slidenum">
              <a:rPr lang="en-GB" smtClean="0"/>
              <a:pPr/>
              <a:t>328</a:t>
            </a:fld>
            <a:endParaRPr lang="en-GB" dirty="0"/>
          </a:p>
        </p:txBody>
      </p:sp>
      <p:sp>
        <p:nvSpPr>
          <p:cNvPr id="5" name="Footer Placeholder 4">
            <a:extLst>
              <a:ext uri="{FF2B5EF4-FFF2-40B4-BE49-F238E27FC236}">
                <a16:creationId xmlns:a16="http://schemas.microsoft.com/office/drawing/2014/main" id="{15D64419-F25C-0DCB-B68C-3E8DC0AAA66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65615B8-4006-7E89-69AF-5B6C3B42106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9407878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001A7-8A37-8EFE-CA89-0E34D8C35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4121DA-CF4E-EDE3-37CF-07DD81627306}"/>
              </a:ext>
            </a:extLst>
          </p:cNvPr>
          <p:cNvSpPr>
            <a:spLocks noGrp="1"/>
          </p:cNvSpPr>
          <p:nvPr>
            <p:ph type="title"/>
          </p:nvPr>
        </p:nvSpPr>
        <p:spPr/>
        <p:txBody>
          <a:bodyPr/>
          <a:lstStyle/>
          <a:p>
            <a:r>
              <a:rPr lang="en-US" dirty="0">
                <a:solidFill>
                  <a:schemeClr val="tx1"/>
                </a:solidFill>
              </a:rPr>
              <a:t>Motion 497 (PHY SFD)</a:t>
            </a:r>
          </a:p>
        </p:txBody>
      </p:sp>
      <p:sp>
        <p:nvSpPr>
          <p:cNvPr id="8" name="Content Placeholder 7">
            <a:extLst>
              <a:ext uri="{FF2B5EF4-FFF2-40B4-BE49-F238E27FC236}">
                <a16:creationId xmlns:a16="http://schemas.microsoft.com/office/drawing/2014/main" id="{8F94DD96-3BB7-C956-3F5C-A58024F40621}"/>
              </a:ext>
            </a:extLst>
          </p:cNvPr>
          <p:cNvSpPr>
            <a:spLocks noGrp="1"/>
          </p:cNvSpPr>
          <p:nvPr>
            <p:ph idx="1"/>
          </p:nvPr>
        </p:nvSpPr>
        <p:spPr>
          <a:xfrm>
            <a:off x="685800" y="1981200"/>
            <a:ext cx="7770813" cy="4113213"/>
          </a:xfrm>
        </p:spPr>
        <p:txBody>
          <a:bodyPr/>
          <a:lstStyle/>
          <a:p>
            <a:r>
              <a:rPr lang="en-US" sz="1800" dirty="0"/>
              <a:t>Move to add to the TGbn SFD the following:</a:t>
            </a:r>
          </a:p>
          <a:p>
            <a:pPr>
              <a:buFont typeface="Arial" panose="020B0604020202020204" pitchFamily="34" charset="0"/>
              <a:buChar char="•"/>
            </a:pPr>
            <a:r>
              <a:rPr lang="en-US" sz="1800" b="0" dirty="0"/>
              <a:t>The LDPC </a:t>
            </a:r>
            <a:r>
              <a:rPr lang="en-US" sz="1800" b="0" dirty="0" err="1"/>
              <a:t>Dtm</a:t>
            </a:r>
            <a:r>
              <a:rPr lang="en-US" sz="1800" b="0" dirty="0"/>
              <a:t> equation for IM-mode is defined as</a:t>
            </a:r>
          </a:p>
          <a:p>
            <a:pPr lvl="1">
              <a:buFont typeface="Arial" panose="020B0604020202020204" pitchFamily="34" charset="0"/>
              <a:buChar char="•"/>
            </a:pPr>
            <a:r>
              <a:rPr lang="en-US" sz="1400" dirty="0"/>
              <a:t>                                                                            , where 𝛾 = static, CBW-specific offset amount</a:t>
            </a:r>
          </a:p>
          <a:p>
            <a:pPr lvl="1">
              <a:buFont typeface="Arial" panose="020B0604020202020204" pitchFamily="34" charset="0"/>
              <a:buChar char="•"/>
            </a:pPr>
            <a:r>
              <a:rPr lang="en-US" sz="1400" dirty="0"/>
              <a:t>The term 𝛾 in the LDPC </a:t>
            </a:r>
            <a:r>
              <a:rPr lang="en-US" sz="1400" dirty="0" err="1"/>
              <a:t>Dtm</a:t>
            </a:r>
            <a:r>
              <a:rPr lang="en-US" sz="1400" dirty="0"/>
              <a:t> equation for IM-mode is defined to be        ,  or equivalently:</a:t>
            </a:r>
          </a:p>
          <a:p>
            <a:pPr lvl="2">
              <a:buFont typeface="Arial" panose="020B0604020202020204" pitchFamily="34" charset="0"/>
              <a:buChar char="•"/>
            </a:pPr>
            <a:r>
              <a:rPr lang="en-US" sz="1200" dirty="0"/>
              <a:t>4 for CBW20</a:t>
            </a:r>
          </a:p>
          <a:p>
            <a:pPr lvl="2">
              <a:buFont typeface="Arial" panose="020B0604020202020204" pitchFamily="34" charset="0"/>
              <a:buChar char="•"/>
            </a:pPr>
            <a:r>
              <a:rPr lang="en-US" sz="1200" dirty="0"/>
              <a:t>4 for CBW40</a:t>
            </a:r>
          </a:p>
          <a:p>
            <a:pPr lvl="2">
              <a:buFont typeface="Arial" panose="020B0604020202020204" pitchFamily="34" charset="0"/>
              <a:buChar char="•"/>
            </a:pPr>
            <a:r>
              <a:rPr lang="en-US" sz="1200" dirty="0"/>
              <a:t>5 for CBW80 and above</a:t>
            </a:r>
          </a:p>
          <a:p>
            <a:endParaRPr lang="en-US" sz="1800" dirty="0"/>
          </a:p>
          <a:p>
            <a:r>
              <a:rPr lang="en-US" sz="1800" dirty="0"/>
              <a:t>Move: Bin Tian					Second: Ross J. Yu</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docs:[11-25/1340r2]. SP result: 75Y, 3N, 27A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EAB9D3E6-2F6E-6FCE-BDB8-E51F86BB9B9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329</a:t>
            </a:fld>
            <a:endParaRPr lang="en-GB"/>
          </a:p>
        </p:txBody>
      </p:sp>
      <p:sp>
        <p:nvSpPr>
          <p:cNvPr id="5" name="Footer Placeholder 4">
            <a:extLst>
              <a:ext uri="{FF2B5EF4-FFF2-40B4-BE49-F238E27FC236}">
                <a16:creationId xmlns:a16="http://schemas.microsoft.com/office/drawing/2014/main" id="{E661ED34-26A8-2D39-CA3C-D1FE8E967E5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18926B4-0F8D-DCA6-2FF8-3CD52903C652}"/>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03FD8B6A-130E-37D7-3081-98FB711A2044}"/>
              </a:ext>
            </a:extLst>
          </p:cNvPr>
          <p:cNvPicPr>
            <a:picLocks noChangeAspect="1"/>
          </p:cNvPicPr>
          <p:nvPr/>
        </p:nvPicPr>
        <p:blipFill>
          <a:blip r:embed="rId2"/>
          <a:stretch>
            <a:fillRect/>
          </a:stretch>
        </p:blipFill>
        <p:spPr>
          <a:xfrm>
            <a:off x="1524000" y="2667000"/>
            <a:ext cx="2933700" cy="295275"/>
          </a:xfrm>
          <a:prstGeom prst="rect">
            <a:avLst/>
          </a:prstGeom>
        </p:spPr>
      </p:pic>
      <p:pic>
        <p:nvPicPr>
          <p:cNvPr id="3" name="Picture 2">
            <a:extLst>
              <a:ext uri="{FF2B5EF4-FFF2-40B4-BE49-F238E27FC236}">
                <a16:creationId xmlns:a16="http://schemas.microsoft.com/office/drawing/2014/main" id="{089E41D8-40A7-E601-1561-5D9D9E6A8444}"/>
              </a:ext>
            </a:extLst>
          </p:cNvPr>
          <p:cNvPicPr>
            <a:picLocks noChangeAspect="1"/>
          </p:cNvPicPr>
          <p:nvPr/>
        </p:nvPicPr>
        <p:blipFill>
          <a:blip r:embed="rId3"/>
          <a:stretch>
            <a:fillRect/>
          </a:stretch>
        </p:blipFill>
        <p:spPr>
          <a:xfrm>
            <a:off x="6400800" y="2956312"/>
            <a:ext cx="342900" cy="276225"/>
          </a:xfrm>
          <a:prstGeom prst="rect">
            <a:avLst/>
          </a:prstGeom>
        </p:spPr>
      </p:pic>
    </p:spTree>
    <p:extLst>
      <p:ext uri="{BB962C8B-B14F-4D97-AF65-F5344CB8AC3E}">
        <p14:creationId xmlns:p14="http://schemas.microsoft.com/office/powerpoint/2010/main" val="1307184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8E517-E9F6-D878-3989-D5331E6338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8DDC91-3078-7A63-C7CF-913ECC798BFF}"/>
              </a:ext>
            </a:extLst>
          </p:cNvPr>
          <p:cNvSpPr>
            <a:spLocks noGrp="1"/>
          </p:cNvSpPr>
          <p:nvPr>
            <p:ph type="title"/>
          </p:nvPr>
        </p:nvSpPr>
        <p:spPr/>
        <p:txBody>
          <a:bodyPr/>
          <a:lstStyle/>
          <a:p>
            <a:r>
              <a:rPr lang="en-US" dirty="0">
                <a:solidFill>
                  <a:schemeClr val="tx1"/>
                </a:solidFill>
              </a:rPr>
              <a:t>Motion 498 (PHY SFD)</a:t>
            </a:r>
          </a:p>
        </p:txBody>
      </p:sp>
      <p:sp>
        <p:nvSpPr>
          <p:cNvPr id="8" name="Content Placeholder 7">
            <a:extLst>
              <a:ext uri="{FF2B5EF4-FFF2-40B4-BE49-F238E27FC236}">
                <a16:creationId xmlns:a16="http://schemas.microsoft.com/office/drawing/2014/main" id="{7E3B6C27-4BCC-5EB4-38F9-773C31DFB49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IM is used, the LDPC tone mapper operates on both data and IM pilot tones.</a:t>
            </a:r>
          </a:p>
          <a:p>
            <a:endParaRPr lang="en-US" sz="1600" dirty="0"/>
          </a:p>
          <a:p>
            <a:endParaRPr lang="en-US" sz="1600" dirty="0"/>
          </a:p>
          <a:p>
            <a:endParaRPr lang="en-US" sz="1600" dirty="0"/>
          </a:p>
          <a:p>
            <a:r>
              <a:rPr lang="en-US" sz="1600" dirty="0"/>
              <a:t>Move: Oded Redlich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72Y/7N/15A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17A185C-FE43-618A-5773-F1BBBC9B94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330</a:t>
            </a:fld>
            <a:endParaRPr lang="en-GB"/>
          </a:p>
        </p:txBody>
      </p:sp>
      <p:sp>
        <p:nvSpPr>
          <p:cNvPr id="5" name="Footer Placeholder 4">
            <a:extLst>
              <a:ext uri="{FF2B5EF4-FFF2-40B4-BE49-F238E27FC236}">
                <a16:creationId xmlns:a16="http://schemas.microsoft.com/office/drawing/2014/main" id="{270DC95A-52A1-D82C-55EA-860D87B2AC9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0C500DA-92E7-9FC7-03FC-7F3154E9856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4944330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BDD43-83E6-B98F-3CB1-5C966BEF4E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3F0FA95-9419-B0D9-E1AE-0AE2578CD134}"/>
              </a:ext>
            </a:extLst>
          </p:cNvPr>
          <p:cNvSpPr>
            <a:spLocks noGrp="1"/>
          </p:cNvSpPr>
          <p:nvPr>
            <p:ph type="title"/>
          </p:nvPr>
        </p:nvSpPr>
        <p:spPr/>
        <p:txBody>
          <a:bodyPr/>
          <a:lstStyle/>
          <a:p>
            <a:r>
              <a:rPr lang="en-US" dirty="0">
                <a:solidFill>
                  <a:schemeClr val="tx1"/>
                </a:solidFill>
              </a:rPr>
              <a:t>Motion 499 (PHY SFD)</a:t>
            </a:r>
          </a:p>
        </p:txBody>
      </p:sp>
      <p:sp>
        <p:nvSpPr>
          <p:cNvPr id="8" name="Content Placeholder 7">
            <a:extLst>
              <a:ext uri="{FF2B5EF4-FFF2-40B4-BE49-F238E27FC236}">
                <a16:creationId xmlns:a16="http://schemas.microsoft.com/office/drawing/2014/main" id="{09558FB2-7D80-2C02-C4CC-8EF5AB06E25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IM pilots are located contiguously at the input to the LDPC tone mapper, before the data QAMs.</a:t>
            </a:r>
          </a:p>
          <a:p>
            <a:endParaRPr lang="en-US" sz="1600" dirty="0"/>
          </a:p>
          <a:p>
            <a:endParaRPr lang="en-US" sz="1600" dirty="0"/>
          </a:p>
          <a:p>
            <a:endParaRPr lang="en-US" sz="1600" dirty="0"/>
          </a:p>
          <a:p>
            <a:r>
              <a:rPr lang="en-US" sz="1600" dirty="0"/>
              <a:t>Move: Oded Redlich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D96639-9C86-2ADD-6A04-0EEC4663694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331</a:t>
            </a:fld>
            <a:endParaRPr lang="en-GB"/>
          </a:p>
        </p:txBody>
      </p:sp>
      <p:sp>
        <p:nvSpPr>
          <p:cNvPr id="5" name="Footer Placeholder 4">
            <a:extLst>
              <a:ext uri="{FF2B5EF4-FFF2-40B4-BE49-F238E27FC236}">
                <a16:creationId xmlns:a16="http://schemas.microsoft.com/office/drawing/2014/main" id="{7E78FA7C-5040-96CF-AA42-E956BDA82A1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09D916E-7A70-D723-3843-983A94FF819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72029652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49557-20FD-4E88-6C4C-F3047190315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6A4DA9-A5B8-723A-806F-FE6200AECCA0}"/>
              </a:ext>
            </a:extLst>
          </p:cNvPr>
          <p:cNvSpPr>
            <a:spLocks noGrp="1"/>
          </p:cNvSpPr>
          <p:nvPr>
            <p:ph type="title"/>
          </p:nvPr>
        </p:nvSpPr>
        <p:spPr/>
        <p:txBody>
          <a:bodyPr/>
          <a:lstStyle/>
          <a:p>
            <a:r>
              <a:rPr lang="en-US" dirty="0">
                <a:solidFill>
                  <a:schemeClr val="tx1"/>
                </a:solidFill>
              </a:rPr>
              <a:t>Motion 500 (PHY SFD)</a:t>
            </a:r>
          </a:p>
        </p:txBody>
      </p:sp>
      <p:sp>
        <p:nvSpPr>
          <p:cNvPr id="8" name="Content Placeholder 7">
            <a:extLst>
              <a:ext uri="{FF2B5EF4-FFF2-40B4-BE49-F238E27FC236}">
                <a16:creationId xmlns:a16="http://schemas.microsoft.com/office/drawing/2014/main" id="{178DA9B1-13F9-B0D8-0F0F-DD13BFA8356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number of IM pilots is</a:t>
            </a:r>
          </a:p>
          <a:p>
            <a:pPr lvl="1">
              <a:buFont typeface="Arial" panose="020B0604020202020204" pitchFamily="34" charset="0"/>
              <a:buChar char="•"/>
            </a:pPr>
            <a:r>
              <a:rPr lang="en-US" sz="1200" b="0" dirty="0"/>
              <a:t>26 for a 242-tone RU</a:t>
            </a:r>
          </a:p>
          <a:p>
            <a:pPr lvl="1">
              <a:buFont typeface="Arial" panose="020B0604020202020204" pitchFamily="34" charset="0"/>
              <a:buChar char="•"/>
            </a:pPr>
            <a:r>
              <a:rPr lang="en-US" sz="1200" b="0" dirty="0"/>
              <a:t>52 for a 484-tone RU</a:t>
            </a:r>
          </a:p>
          <a:p>
            <a:pPr lvl="1">
              <a:buFont typeface="Arial" panose="020B0604020202020204" pitchFamily="34" charset="0"/>
              <a:buChar char="•"/>
            </a:pPr>
            <a:r>
              <a:rPr lang="en-US" sz="1200" b="0" dirty="0"/>
              <a:t>98 for a 996-tone RU</a:t>
            </a:r>
          </a:p>
          <a:p>
            <a:pPr lvl="1">
              <a:buFont typeface="Arial" panose="020B0604020202020204" pitchFamily="34" charset="0"/>
              <a:buChar char="•"/>
            </a:pPr>
            <a:r>
              <a:rPr lang="en-US" sz="1200" b="0" dirty="0"/>
              <a:t>2x98 for a 2x996-tone RU</a:t>
            </a:r>
          </a:p>
          <a:p>
            <a:pPr lvl="1">
              <a:buFont typeface="Arial" panose="020B0604020202020204" pitchFamily="34" charset="0"/>
              <a:buChar char="•"/>
            </a:pPr>
            <a:r>
              <a:rPr lang="en-US" sz="1200" b="0" dirty="0"/>
              <a:t>4x98 for a 4x996-tone RU</a:t>
            </a:r>
          </a:p>
          <a:p>
            <a:endParaRPr lang="en-US" sz="1600" dirty="0"/>
          </a:p>
          <a:p>
            <a:endParaRPr lang="en-US" sz="1600" dirty="0"/>
          </a:p>
          <a:p>
            <a:endParaRPr lang="en-US" sz="1600" dirty="0"/>
          </a:p>
          <a:p>
            <a:r>
              <a:rPr lang="en-US" sz="1600" dirty="0"/>
              <a:t>Move: Oded Redlich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628E095-9F64-9165-9C08-EF6A333E84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332</a:t>
            </a:fld>
            <a:endParaRPr lang="en-GB"/>
          </a:p>
        </p:txBody>
      </p:sp>
      <p:sp>
        <p:nvSpPr>
          <p:cNvPr id="5" name="Footer Placeholder 4">
            <a:extLst>
              <a:ext uri="{FF2B5EF4-FFF2-40B4-BE49-F238E27FC236}">
                <a16:creationId xmlns:a16="http://schemas.microsoft.com/office/drawing/2014/main" id="{502DEB32-06EF-8D63-AA2D-DA843CC1BF9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5C94E0-F075-028B-A047-3660F76C245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591568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63D41-BA63-CAE7-72B9-EE472E272A4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822917-66E1-7895-A3ED-837C7936735D}"/>
              </a:ext>
            </a:extLst>
          </p:cNvPr>
          <p:cNvSpPr>
            <a:spLocks noGrp="1"/>
          </p:cNvSpPr>
          <p:nvPr>
            <p:ph type="title"/>
          </p:nvPr>
        </p:nvSpPr>
        <p:spPr/>
        <p:txBody>
          <a:bodyPr/>
          <a:lstStyle/>
          <a:p>
            <a:r>
              <a:rPr lang="en-US" dirty="0">
                <a:solidFill>
                  <a:schemeClr val="tx1"/>
                </a:solidFill>
              </a:rPr>
              <a:t>Motion 501 (MAC SFD)</a:t>
            </a:r>
          </a:p>
        </p:txBody>
      </p:sp>
      <p:sp>
        <p:nvSpPr>
          <p:cNvPr id="8" name="Content Placeholder 7">
            <a:extLst>
              <a:ext uri="{FF2B5EF4-FFF2-40B4-BE49-F238E27FC236}">
                <a16:creationId xmlns:a16="http://schemas.microsoft.com/office/drawing/2014/main" id="{6D5AAF99-CF16-7D33-71F1-C9C4AE1E2FA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UHR STA may treat a received ICF trigger frame as successful if the CRC check on the intermediate FCS, if present, passes.</a:t>
            </a:r>
            <a:endParaRPr lang="en-US" sz="1400" dirty="0"/>
          </a:p>
          <a:p>
            <a:endParaRPr lang="en-US" sz="1600" dirty="0"/>
          </a:p>
          <a:p>
            <a:endParaRPr lang="en-US" sz="1600" dirty="0"/>
          </a:p>
          <a:p>
            <a:r>
              <a:rPr lang="en-US" sz="1600" dirty="0"/>
              <a:t>Move: Vishnu Ratnam					Second: Rubayet Shafin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docs:[11-25/0946r4].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2E0B319-91AB-80F2-6CFF-8969C51F6E4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333</a:t>
            </a:fld>
            <a:endParaRPr lang="en-GB"/>
          </a:p>
        </p:txBody>
      </p:sp>
      <p:sp>
        <p:nvSpPr>
          <p:cNvPr id="5" name="Footer Placeholder 4">
            <a:extLst>
              <a:ext uri="{FF2B5EF4-FFF2-40B4-BE49-F238E27FC236}">
                <a16:creationId xmlns:a16="http://schemas.microsoft.com/office/drawing/2014/main" id="{00F7CD88-8A41-259A-FA26-7012098F590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3E37BB2-9F01-F7F0-5C21-0012F458A3B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837643201"/>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70273-DCED-7703-82E8-40D5607CA48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11886-34B6-85B7-2297-075CF651F0D2}"/>
              </a:ext>
            </a:extLst>
          </p:cNvPr>
          <p:cNvSpPr>
            <a:spLocks noGrp="1"/>
          </p:cNvSpPr>
          <p:nvPr>
            <p:ph type="title"/>
          </p:nvPr>
        </p:nvSpPr>
        <p:spPr/>
        <p:txBody>
          <a:bodyPr/>
          <a:lstStyle/>
          <a:p>
            <a:r>
              <a:rPr lang="en-US" dirty="0">
                <a:solidFill>
                  <a:schemeClr val="tx1"/>
                </a:solidFill>
              </a:rPr>
              <a:t>Motion 502 (Joint SFD)</a:t>
            </a:r>
          </a:p>
        </p:txBody>
      </p:sp>
      <p:sp>
        <p:nvSpPr>
          <p:cNvPr id="8" name="Content Placeholder 7">
            <a:extLst>
              <a:ext uri="{FF2B5EF4-FFF2-40B4-BE49-F238E27FC236}">
                <a16:creationId xmlns:a16="http://schemas.microsoft.com/office/drawing/2014/main" id="{C9138832-7838-9D19-5367-B0C800BA1F3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TB PPDU transmitted by an AP intended for another AP, the TXVECTOR parameter BSS_COLOR is set to the BSS color of the intended AP.</a:t>
            </a:r>
          </a:p>
          <a:p>
            <a:endParaRPr lang="en-US" sz="1600" dirty="0"/>
          </a:p>
          <a:p>
            <a:endParaRPr lang="en-US" sz="1600" dirty="0"/>
          </a:p>
          <a:p>
            <a:endParaRPr lang="en-US" sz="1600" dirty="0"/>
          </a:p>
          <a:p>
            <a:r>
              <a:rPr lang="en-US" sz="1600" dirty="0"/>
              <a:t>Move: Leonardo Lanante 			Second: Jeongki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docs:[11-25/375r1].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0142F77-24BE-9239-D91C-C02165C483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334</a:t>
            </a:fld>
            <a:endParaRPr lang="en-GB"/>
          </a:p>
        </p:txBody>
      </p:sp>
      <p:sp>
        <p:nvSpPr>
          <p:cNvPr id="5" name="Footer Placeholder 4">
            <a:extLst>
              <a:ext uri="{FF2B5EF4-FFF2-40B4-BE49-F238E27FC236}">
                <a16:creationId xmlns:a16="http://schemas.microsoft.com/office/drawing/2014/main" id="{9071D4A3-1665-596F-6B9D-EFAAE1C93C3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8A27325-C20B-3D9B-FAE2-76ACB061668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81793114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CE62C-16CE-696D-2CDA-CE0316964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4A16F-AD6B-6E87-E1B9-444686DF4047}"/>
              </a:ext>
            </a:extLst>
          </p:cNvPr>
          <p:cNvSpPr>
            <a:spLocks noGrp="1"/>
          </p:cNvSpPr>
          <p:nvPr>
            <p:ph type="title"/>
          </p:nvPr>
        </p:nvSpPr>
        <p:spPr/>
        <p:txBody>
          <a:bodyPr/>
          <a:lstStyle/>
          <a:p>
            <a:r>
              <a:rPr lang="en-US" dirty="0">
                <a:solidFill>
                  <a:schemeClr val="tx1"/>
                </a:solidFill>
              </a:rPr>
              <a:t>Motion 503 (PHY CR)</a:t>
            </a:r>
          </a:p>
        </p:txBody>
      </p:sp>
      <p:sp>
        <p:nvSpPr>
          <p:cNvPr id="3" name="Content Placeholder 2">
            <a:extLst>
              <a:ext uri="{FF2B5EF4-FFF2-40B4-BE49-F238E27FC236}">
                <a16:creationId xmlns:a16="http://schemas.microsoft.com/office/drawing/2014/main" id="{E543992F-6CA6-6C30-36BC-FC9213D8DBA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1174, 1175, 1642, 2308, 2309, 3535, 3730, 2254, 2323, 2324, 2325, 2326, 2327, 2328, 2329 in </a:t>
            </a:r>
            <a:r>
              <a:rPr lang="en-US" sz="1100" b="0" dirty="0">
                <a:solidFill>
                  <a:schemeClr val="tx1"/>
                </a:solidFill>
                <a:hlinkClick r:id="rId2"/>
              </a:rPr>
              <a:t>11-25/1189r1</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1629, 3302, 2284, 2772, 1154, 3560, 2283, 934 in </a:t>
            </a:r>
            <a:r>
              <a:rPr lang="en-US" sz="1100" b="0" dirty="0">
                <a:solidFill>
                  <a:schemeClr val="tx1"/>
                </a:solidFill>
                <a:hlinkClick r:id="rId3"/>
              </a:rPr>
              <a:t>11-25/1353r2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962, 1659, 1660 and 955 in </a:t>
            </a:r>
            <a:r>
              <a:rPr lang="en-US" sz="1100" b="0" dirty="0">
                <a:solidFill>
                  <a:schemeClr val="tx1"/>
                </a:solidFill>
                <a:hlinkClick r:id="rId4"/>
              </a:rPr>
              <a:t>11-25/1380r2</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300, 443, 570, 927, 928, 2252 in </a:t>
            </a:r>
            <a:r>
              <a:rPr lang="en-US" sz="1100" b="0" dirty="0">
                <a:solidFill>
                  <a:srgbClr val="FF0000"/>
                </a:solidFill>
                <a:hlinkClick r:id="rId5"/>
              </a:rPr>
              <a:t>11-25/1138r1</a:t>
            </a:r>
            <a:r>
              <a:rPr lang="en-US" sz="1100" b="0" dirty="0">
                <a:solidFill>
                  <a:schemeClr val="tx1"/>
                </a:solidFill>
              </a:rPr>
              <a:t> </a:t>
            </a:r>
            <a:r>
              <a:rPr lang="en-US" sz="1100" b="0" i="1" dirty="0">
                <a:solidFill>
                  <a:schemeClr val="tx1"/>
                </a:solidFill>
              </a:rPr>
              <a:t>[6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Wednesday AM1, July 30, 2025</a:t>
            </a:r>
            <a:r>
              <a:rPr lang="en-US" sz="1200" i="1" dirty="0"/>
              <a:t>.</a:t>
            </a:r>
          </a:p>
        </p:txBody>
      </p:sp>
      <p:sp>
        <p:nvSpPr>
          <p:cNvPr id="4" name="Slide Number Placeholder 3">
            <a:extLst>
              <a:ext uri="{FF2B5EF4-FFF2-40B4-BE49-F238E27FC236}">
                <a16:creationId xmlns:a16="http://schemas.microsoft.com/office/drawing/2014/main" id="{C6288D53-A03D-8AE6-B498-DC41B4F10DCE}"/>
              </a:ext>
            </a:extLst>
          </p:cNvPr>
          <p:cNvSpPr>
            <a:spLocks noGrp="1"/>
          </p:cNvSpPr>
          <p:nvPr>
            <p:ph type="sldNum" idx="12"/>
          </p:nvPr>
        </p:nvSpPr>
        <p:spPr/>
        <p:txBody>
          <a:bodyPr/>
          <a:lstStyle/>
          <a:p>
            <a:r>
              <a:rPr lang="en-GB"/>
              <a:t>Slide </a:t>
            </a:r>
            <a:fld id="{440F5867-744E-4AA6-B0ED-4C44D2DFBB7B}" type="slidenum">
              <a:rPr lang="en-GB" smtClean="0"/>
              <a:pPr/>
              <a:t>335</a:t>
            </a:fld>
            <a:endParaRPr lang="en-GB" dirty="0"/>
          </a:p>
        </p:txBody>
      </p:sp>
      <p:sp>
        <p:nvSpPr>
          <p:cNvPr id="5" name="Footer Placeholder 4">
            <a:extLst>
              <a:ext uri="{FF2B5EF4-FFF2-40B4-BE49-F238E27FC236}">
                <a16:creationId xmlns:a16="http://schemas.microsoft.com/office/drawing/2014/main" id="{E8FFB278-CC65-722B-9275-5990FC22CB0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FF5D1E-C305-17DE-2000-54B0474895C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05267789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06312-38FF-95D9-ECE4-86E1755106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FB6CE0-8913-D613-BF40-9ECFDB43129C}"/>
              </a:ext>
            </a:extLst>
          </p:cNvPr>
          <p:cNvSpPr>
            <a:spLocks noGrp="1"/>
          </p:cNvSpPr>
          <p:nvPr>
            <p:ph type="title"/>
          </p:nvPr>
        </p:nvSpPr>
        <p:spPr/>
        <p:txBody>
          <a:bodyPr/>
          <a:lstStyle/>
          <a:p>
            <a:r>
              <a:rPr lang="en-US" dirty="0">
                <a:solidFill>
                  <a:schemeClr val="tx1"/>
                </a:solidFill>
              </a:rPr>
              <a:t>Motion 504 (PHY PDT)</a:t>
            </a:r>
          </a:p>
        </p:txBody>
      </p:sp>
      <p:sp>
        <p:nvSpPr>
          <p:cNvPr id="8" name="Content Placeholder 7">
            <a:extLst>
              <a:ext uri="{FF2B5EF4-FFF2-40B4-BE49-F238E27FC236}">
                <a16:creationId xmlns:a16="http://schemas.microsoft.com/office/drawing/2014/main" id="{02F993A3-65DE-6E5D-8149-360E736F422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11-25/0848r1</a:t>
            </a:r>
            <a:r>
              <a:rPr lang="en-US" sz="1600" dirty="0"/>
              <a:t> to the latest TGbn draft</a:t>
            </a:r>
          </a:p>
          <a:p>
            <a:endParaRPr lang="en-US" sz="1600" dirty="0"/>
          </a:p>
          <a:p>
            <a:endParaRPr lang="en-US" sz="1600" dirty="0"/>
          </a:p>
          <a:p>
            <a:r>
              <a:rPr lang="en-US" sz="1600" dirty="0"/>
              <a:t>Move: Ross J. Yu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11-25/0848r1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B1D159D-07B3-52D2-368B-6A816885374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336</a:t>
            </a:fld>
            <a:endParaRPr lang="en-GB"/>
          </a:p>
        </p:txBody>
      </p:sp>
      <p:sp>
        <p:nvSpPr>
          <p:cNvPr id="5" name="Footer Placeholder 4">
            <a:extLst>
              <a:ext uri="{FF2B5EF4-FFF2-40B4-BE49-F238E27FC236}">
                <a16:creationId xmlns:a16="http://schemas.microsoft.com/office/drawing/2014/main" id="{5CAB7B99-D79A-1A57-B851-E67E65035AD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B1C8769-11B0-FE5D-D5A7-FC43749E8D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4195943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C7D0C-CF52-9D05-0612-8657ED9E19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EE8882-D24D-279B-2778-BAB180EDA411}"/>
              </a:ext>
            </a:extLst>
          </p:cNvPr>
          <p:cNvSpPr>
            <a:spLocks noGrp="1"/>
          </p:cNvSpPr>
          <p:nvPr>
            <p:ph type="title"/>
          </p:nvPr>
        </p:nvSpPr>
        <p:spPr/>
        <p:txBody>
          <a:bodyPr/>
          <a:lstStyle/>
          <a:p>
            <a:r>
              <a:rPr lang="en-US" dirty="0">
                <a:solidFill>
                  <a:schemeClr val="tx1"/>
                </a:solidFill>
              </a:rPr>
              <a:t>Motion 505 (PHY PDT)</a:t>
            </a:r>
          </a:p>
        </p:txBody>
      </p:sp>
      <p:sp>
        <p:nvSpPr>
          <p:cNvPr id="8" name="Content Placeholder 7">
            <a:extLst>
              <a:ext uri="{FF2B5EF4-FFF2-40B4-BE49-F238E27FC236}">
                <a16:creationId xmlns:a16="http://schemas.microsoft.com/office/drawing/2014/main" id="{F6132F12-4F4A-0424-177A-F25D3AD539DD}"/>
              </a:ext>
            </a:extLst>
          </p:cNvPr>
          <p:cNvSpPr>
            <a:spLocks noGrp="1"/>
          </p:cNvSpPr>
          <p:nvPr>
            <p:ph idx="1"/>
          </p:nvPr>
        </p:nvSpPr>
        <p:spPr>
          <a:xfrm>
            <a:off x="685800" y="1981200"/>
            <a:ext cx="7770813" cy="4113213"/>
          </a:xfrm>
        </p:spPr>
        <p:txBody>
          <a:bodyPr/>
          <a:lstStyle/>
          <a:p>
            <a:r>
              <a:rPr lang="en-US" sz="1600" dirty="0"/>
              <a:t>Move to instruct the TGbn Editor to update the 11bn amendment with the proposed text updates specified in </a:t>
            </a:r>
            <a:r>
              <a:rPr lang="en-US" sz="1600" dirty="0">
                <a:hlinkClick r:id="rId2"/>
              </a:rPr>
              <a:t>11-25/1369r1</a:t>
            </a:r>
            <a:r>
              <a:rPr lang="en-US" sz="1600" dirty="0"/>
              <a:t> (removes residual text on MCS 14)</a:t>
            </a:r>
          </a:p>
          <a:p>
            <a:endParaRPr lang="en-US" sz="1600" dirty="0"/>
          </a:p>
          <a:p>
            <a:endParaRPr lang="en-US" sz="1600" dirty="0"/>
          </a:p>
          <a:p>
            <a:r>
              <a:rPr lang="en-US" sz="1600" dirty="0"/>
              <a:t>Move: Youhan Kim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11-25/1369r1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6D4B9-B2C7-6342-92DE-C16FE74ABF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337</a:t>
            </a:fld>
            <a:endParaRPr lang="en-GB"/>
          </a:p>
        </p:txBody>
      </p:sp>
      <p:sp>
        <p:nvSpPr>
          <p:cNvPr id="5" name="Footer Placeholder 4">
            <a:extLst>
              <a:ext uri="{FF2B5EF4-FFF2-40B4-BE49-F238E27FC236}">
                <a16:creationId xmlns:a16="http://schemas.microsoft.com/office/drawing/2014/main" id="{7EC7C32A-DDDC-9565-B360-355D1626E87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3FC5785-2370-DC8B-B05F-BCE5BBB5834E}"/>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2213799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BCADB-060E-E6EC-7871-0879C145EC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944C1C-4F8D-08D1-CC66-D4208ED3C7A8}"/>
              </a:ext>
            </a:extLst>
          </p:cNvPr>
          <p:cNvSpPr>
            <a:spLocks noGrp="1"/>
          </p:cNvSpPr>
          <p:nvPr>
            <p:ph type="title"/>
          </p:nvPr>
        </p:nvSpPr>
        <p:spPr/>
        <p:txBody>
          <a:bodyPr/>
          <a:lstStyle/>
          <a:p>
            <a:r>
              <a:rPr lang="en-US" dirty="0">
                <a:solidFill>
                  <a:schemeClr val="tx1"/>
                </a:solidFill>
              </a:rPr>
              <a:t>Motion 506 (PHY SFD)</a:t>
            </a:r>
          </a:p>
        </p:txBody>
      </p:sp>
      <p:sp>
        <p:nvSpPr>
          <p:cNvPr id="8" name="Content Placeholder 7">
            <a:extLst>
              <a:ext uri="{FF2B5EF4-FFF2-40B4-BE49-F238E27FC236}">
                <a16:creationId xmlns:a16="http://schemas.microsoft.com/office/drawing/2014/main" id="{24966B3A-798E-BA8F-D0FC-8592C9B6269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IM pilots are only applied for non-punctured/full bandwidth SU transmission.</a:t>
            </a:r>
          </a:p>
          <a:p>
            <a:endParaRPr lang="en-US" sz="1600" dirty="0"/>
          </a:p>
          <a:p>
            <a:endParaRPr lang="en-US" sz="1600" dirty="0"/>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E87DA7-FA15-86A1-2C45-B87286910D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338</a:t>
            </a:fld>
            <a:endParaRPr lang="en-GB"/>
          </a:p>
        </p:txBody>
      </p:sp>
      <p:sp>
        <p:nvSpPr>
          <p:cNvPr id="5" name="Footer Placeholder 4">
            <a:extLst>
              <a:ext uri="{FF2B5EF4-FFF2-40B4-BE49-F238E27FC236}">
                <a16:creationId xmlns:a16="http://schemas.microsoft.com/office/drawing/2014/main" id="{ECCD2B16-4F7A-6616-5D2F-3FE97F2FF00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9BD5AA0-B268-61F8-679D-AD737A8172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8137691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2662-F97F-E6A9-7876-DFB36CB3E02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88F738-EAC0-5F57-2287-B7975F7F89CE}"/>
              </a:ext>
            </a:extLst>
          </p:cNvPr>
          <p:cNvSpPr>
            <a:spLocks noGrp="1"/>
          </p:cNvSpPr>
          <p:nvPr>
            <p:ph type="title"/>
          </p:nvPr>
        </p:nvSpPr>
        <p:spPr/>
        <p:txBody>
          <a:bodyPr/>
          <a:lstStyle/>
          <a:p>
            <a:r>
              <a:rPr lang="en-US" dirty="0">
                <a:solidFill>
                  <a:schemeClr val="tx1"/>
                </a:solidFill>
              </a:rPr>
              <a:t>Motion 507 (PHY SFD)</a:t>
            </a:r>
          </a:p>
        </p:txBody>
      </p:sp>
      <p:sp>
        <p:nvSpPr>
          <p:cNvPr id="8" name="Content Placeholder 7">
            <a:extLst>
              <a:ext uri="{FF2B5EF4-FFF2-40B4-BE49-F238E27FC236}">
                <a16:creationId xmlns:a16="http://schemas.microsoft.com/office/drawing/2014/main" id="{74F22BC7-6A6A-6DB7-4648-96B7FF19C67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When IM is applied, the value of D_TM for LDPC tone mapper is as below:</a:t>
            </a:r>
          </a:p>
          <a:p>
            <a:pPr lvl="1">
              <a:buFont typeface="Arial" panose="020B0604020202020204" pitchFamily="34" charset="0"/>
              <a:buChar char="•"/>
            </a:pPr>
            <a:r>
              <a:rPr lang="en-US" sz="1400" dirty="0"/>
              <a:t>9 for 242-tone RU for non-DCM，</a:t>
            </a:r>
          </a:p>
          <a:p>
            <a:pPr lvl="1">
              <a:buFont typeface="Arial" panose="020B0604020202020204" pitchFamily="34" charset="0"/>
              <a:buChar char="•"/>
            </a:pPr>
            <a:r>
              <a:rPr lang="en-US" sz="1400" dirty="0"/>
              <a:t>9 for 484-tone RU for non-DCM，</a:t>
            </a:r>
          </a:p>
          <a:p>
            <a:pPr lvl="1">
              <a:buFont typeface="Arial" panose="020B0604020202020204" pitchFamily="34" charset="0"/>
              <a:buChar char="•"/>
            </a:pPr>
            <a:r>
              <a:rPr lang="en-US" sz="1400" dirty="0"/>
              <a:t>10 for 996-tone RU for non-DCM (same value is used for each 80MHz frequency subblock when PPDU bandwidth is 160MHz and 320MHz)</a:t>
            </a:r>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AD85D8A-6145-8CFE-76D4-5D0ADCB222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339</a:t>
            </a:fld>
            <a:endParaRPr lang="en-GB"/>
          </a:p>
        </p:txBody>
      </p:sp>
      <p:sp>
        <p:nvSpPr>
          <p:cNvPr id="5" name="Footer Placeholder 4">
            <a:extLst>
              <a:ext uri="{FF2B5EF4-FFF2-40B4-BE49-F238E27FC236}">
                <a16:creationId xmlns:a16="http://schemas.microsoft.com/office/drawing/2014/main" id="{C473FC57-907D-6E15-DA4A-C1F71AE2D8E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56F4C5-EB45-B0EA-D699-F3802C167F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78486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AEA65-F8EB-4AD6-9995-B7BD1E0CB3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D3E66B-2DB5-7E81-550C-95702A658193}"/>
              </a:ext>
            </a:extLst>
          </p:cNvPr>
          <p:cNvSpPr>
            <a:spLocks noGrp="1"/>
          </p:cNvSpPr>
          <p:nvPr>
            <p:ph type="title"/>
          </p:nvPr>
        </p:nvSpPr>
        <p:spPr/>
        <p:txBody>
          <a:bodyPr/>
          <a:lstStyle/>
          <a:p>
            <a:r>
              <a:rPr lang="en-US" dirty="0">
                <a:solidFill>
                  <a:schemeClr val="tx1"/>
                </a:solidFill>
              </a:rPr>
              <a:t>Motion 508 (PHY SFD)</a:t>
            </a:r>
          </a:p>
        </p:txBody>
      </p:sp>
      <p:sp>
        <p:nvSpPr>
          <p:cNvPr id="8" name="Content Placeholder 7">
            <a:extLst>
              <a:ext uri="{FF2B5EF4-FFF2-40B4-BE49-F238E27FC236}">
                <a16:creationId xmlns:a16="http://schemas.microsoft.com/office/drawing/2014/main" id="{F0AC7CBB-1280-D959-8F2F-EA837A263E8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IM pilots have values of 0’s (i.e. Zero-Energy)</a:t>
            </a:r>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082C06-21E2-C48A-E7C5-683F1101419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340</a:t>
            </a:fld>
            <a:endParaRPr lang="en-GB"/>
          </a:p>
        </p:txBody>
      </p:sp>
      <p:sp>
        <p:nvSpPr>
          <p:cNvPr id="5" name="Footer Placeholder 4">
            <a:extLst>
              <a:ext uri="{FF2B5EF4-FFF2-40B4-BE49-F238E27FC236}">
                <a16:creationId xmlns:a16="http://schemas.microsoft.com/office/drawing/2014/main" id="{AFB2AD44-1D52-DFBE-A76D-D5FD5886BE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856E5D-8068-81DB-98C1-DEEC55561A1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9653003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25EA-6F48-1892-4695-0B06BBE2AE8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B2937BE-49EC-F25E-85DC-669B3585A0F4}"/>
              </a:ext>
            </a:extLst>
          </p:cNvPr>
          <p:cNvSpPr>
            <a:spLocks noGrp="1"/>
          </p:cNvSpPr>
          <p:nvPr>
            <p:ph type="title"/>
          </p:nvPr>
        </p:nvSpPr>
        <p:spPr/>
        <p:txBody>
          <a:bodyPr/>
          <a:lstStyle/>
          <a:p>
            <a:r>
              <a:rPr lang="en-US" dirty="0">
                <a:solidFill>
                  <a:schemeClr val="tx1"/>
                </a:solidFill>
              </a:rPr>
              <a:t>Motion 509 (PHY SFD)</a:t>
            </a:r>
          </a:p>
        </p:txBody>
      </p:sp>
      <p:sp>
        <p:nvSpPr>
          <p:cNvPr id="8" name="Content Placeholder 7">
            <a:extLst>
              <a:ext uri="{FF2B5EF4-FFF2-40B4-BE49-F238E27FC236}">
                <a16:creationId xmlns:a16="http://schemas.microsoft.com/office/drawing/2014/main" id="{F02C357A-00FC-A681-7E66-E6DC222E0D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err="1"/>
              <a:t>Nsd_short</a:t>
            </a:r>
            <a:r>
              <a:rPr lang="en-US" sz="1600" b="0" dirty="0"/>
              <a:t> values when IM pilots are applied are as shown in the Table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CA6AEDA-F486-2DD2-6FD0-EF53E1E832E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341</a:t>
            </a:fld>
            <a:endParaRPr lang="en-GB"/>
          </a:p>
        </p:txBody>
      </p:sp>
      <p:sp>
        <p:nvSpPr>
          <p:cNvPr id="5" name="Footer Placeholder 4">
            <a:extLst>
              <a:ext uri="{FF2B5EF4-FFF2-40B4-BE49-F238E27FC236}">
                <a16:creationId xmlns:a16="http://schemas.microsoft.com/office/drawing/2014/main" id="{F6C67712-359D-49B9-15D4-033F900C6DB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2EE03FE-5D22-9533-3ADB-44BD17FCE6E1}"/>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3" name="Picture 2">
            <a:extLst>
              <a:ext uri="{FF2B5EF4-FFF2-40B4-BE49-F238E27FC236}">
                <a16:creationId xmlns:a16="http://schemas.microsoft.com/office/drawing/2014/main" id="{AF1BD1AA-6AE8-E787-E259-E1DBFCE42C74}"/>
              </a:ext>
            </a:extLst>
          </p:cNvPr>
          <p:cNvPicPr>
            <a:picLocks noChangeAspect="1"/>
          </p:cNvPicPr>
          <p:nvPr/>
        </p:nvPicPr>
        <p:blipFill>
          <a:blip r:embed="rId2"/>
          <a:stretch>
            <a:fillRect/>
          </a:stretch>
        </p:blipFill>
        <p:spPr>
          <a:xfrm>
            <a:off x="1752600" y="2743200"/>
            <a:ext cx="5105400" cy="1951628"/>
          </a:xfrm>
          <a:prstGeom prst="rect">
            <a:avLst/>
          </a:prstGeom>
        </p:spPr>
      </p:pic>
    </p:spTree>
    <p:extLst>
      <p:ext uri="{BB962C8B-B14F-4D97-AF65-F5344CB8AC3E}">
        <p14:creationId xmlns:p14="http://schemas.microsoft.com/office/powerpoint/2010/main" val="1488738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35786-DD1A-118A-C620-8F10353FCF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7C57BB8-9BB7-75DF-224C-3E7003898448}"/>
              </a:ext>
            </a:extLst>
          </p:cNvPr>
          <p:cNvSpPr>
            <a:spLocks noGrp="1"/>
          </p:cNvSpPr>
          <p:nvPr>
            <p:ph type="title"/>
          </p:nvPr>
        </p:nvSpPr>
        <p:spPr/>
        <p:txBody>
          <a:bodyPr/>
          <a:lstStyle/>
          <a:p>
            <a:r>
              <a:rPr lang="en-US" dirty="0">
                <a:solidFill>
                  <a:schemeClr val="tx1"/>
                </a:solidFill>
              </a:rPr>
              <a:t>Motion 510 (PHY SFD)</a:t>
            </a:r>
          </a:p>
        </p:txBody>
      </p:sp>
      <p:sp>
        <p:nvSpPr>
          <p:cNvPr id="8" name="Content Placeholder 7">
            <a:extLst>
              <a:ext uri="{FF2B5EF4-FFF2-40B4-BE49-F238E27FC236}">
                <a16:creationId xmlns:a16="http://schemas.microsoft.com/office/drawing/2014/main" id="{34A73B73-01F9-1CD9-FF3D-89EF26EC84F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number of spatial streams is defined as below if IM is used:</a:t>
            </a:r>
          </a:p>
          <a:p>
            <a:pPr lvl="1">
              <a:buFont typeface="Arial" panose="020B0604020202020204" pitchFamily="34" charset="0"/>
              <a:buChar char="•"/>
            </a:pPr>
            <a:r>
              <a:rPr lang="en-US" sz="1400" b="0" dirty="0"/>
              <a:t>For DL: limited to one spatial stream</a:t>
            </a:r>
          </a:p>
          <a:p>
            <a:pPr marL="457200" lvl="1" indent="0"/>
            <a:endParaRPr lang="en-US" sz="1200" b="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E9B7D2-F070-1F71-DBFF-9B831B4813B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342</a:t>
            </a:fld>
            <a:endParaRPr lang="en-GB"/>
          </a:p>
        </p:txBody>
      </p:sp>
      <p:sp>
        <p:nvSpPr>
          <p:cNvPr id="5" name="Footer Placeholder 4">
            <a:extLst>
              <a:ext uri="{FF2B5EF4-FFF2-40B4-BE49-F238E27FC236}">
                <a16:creationId xmlns:a16="http://schemas.microsoft.com/office/drawing/2014/main" id="{F9D05738-CDB4-7B24-EFCD-287B382B64A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272D6E-A869-9939-CD8A-186AB121386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3245561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17A2-E4E4-940D-18C7-3E087A80AD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50CEAB-BD69-5CB4-9AA7-A875F07D8D1F}"/>
              </a:ext>
            </a:extLst>
          </p:cNvPr>
          <p:cNvSpPr>
            <a:spLocks noGrp="1"/>
          </p:cNvSpPr>
          <p:nvPr>
            <p:ph type="title"/>
          </p:nvPr>
        </p:nvSpPr>
        <p:spPr/>
        <p:txBody>
          <a:bodyPr/>
          <a:lstStyle/>
          <a:p>
            <a:r>
              <a:rPr lang="en-US" dirty="0">
                <a:solidFill>
                  <a:schemeClr val="tx1"/>
                </a:solidFill>
              </a:rPr>
              <a:t>Motion 511 (PHY SFD)</a:t>
            </a:r>
          </a:p>
        </p:txBody>
      </p:sp>
      <p:sp>
        <p:nvSpPr>
          <p:cNvPr id="8" name="Content Placeholder 7">
            <a:extLst>
              <a:ext uri="{FF2B5EF4-FFF2-40B4-BE49-F238E27FC236}">
                <a16:creationId xmlns:a16="http://schemas.microsoft.com/office/drawing/2014/main" id="{03872195-EA5C-67A7-D2C1-37589B3724B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IM is not applicable when MCS 15 is used.</a:t>
            </a:r>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9D6B566-E76E-D851-DA88-D8545DBE34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343</a:t>
            </a:fld>
            <a:endParaRPr lang="en-GB"/>
          </a:p>
        </p:txBody>
      </p:sp>
      <p:sp>
        <p:nvSpPr>
          <p:cNvPr id="5" name="Footer Placeholder 4">
            <a:extLst>
              <a:ext uri="{FF2B5EF4-FFF2-40B4-BE49-F238E27FC236}">
                <a16:creationId xmlns:a16="http://schemas.microsoft.com/office/drawing/2014/main" id="{98447246-7DFE-C1EF-5EE2-F8643C5E620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1377404-CA42-61BA-B755-C8D03F21477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8433224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A413D-61D2-EA9B-65EE-8CDBF9079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40FFE-FC17-BB0D-4456-51D7640DB5F0}"/>
              </a:ext>
            </a:extLst>
          </p:cNvPr>
          <p:cNvSpPr>
            <a:spLocks noGrp="1"/>
          </p:cNvSpPr>
          <p:nvPr>
            <p:ph type="title"/>
          </p:nvPr>
        </p:nvSpPr>
        <p:spPr/>
        <p:txBody>
          <a:bodyPr/>
          <a:lstStyle/>
          <a:p>
            <a:r>
              <a:rPr lang="en-US" dirty="0">
                <a:solidFill>
                  <a:schemeClr val="tx1"/>
                </a:solidFill>
              </a:rPr>
              <a:t>Motion 512 (JOINT CR)</a:t>
            </a:r>
          </a:p>
        </p:txBody>
      </p:sp>
      <p:sp>
        <p:nvSpPr>
          <p:cNvPr id="3" name="Content Placeholder 2">
            <a:extLst>
              <a:ext uri="{FF2B5EF4-FFF2-40B4-BE49-F238E27FC236}">
                <a16:creationId xmlns:a16="http://schemas.microsoft.com/office/drawing/2014/main" id="{6EC03434-2802-5906-2F0D-A5E323A000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rPr>
              <a:t>2095, 1499, 2943, 3399, 912, 1499, 2094, 793, 3277, 3850, 1502 in </a:t>
            </a:r>
            <a:r>
              <a:rPr lang="en-US" sz="1100" b="0" dirty="0">
                <a:solidFill>
                  <a:schemeClr val="tx1"/>
                </a:solidFill>
                <a:hlinkClick r:id="rId2"/>
              </a:rPr>
              <a:t>11-25/0907r5</a:t>
            </a:r>
            <a:r>
              <a:rPr lang="en-US" sz="1100" b="0" dirty="0">
                <a:solidFill>
                  <a:schemeClr val="tx1"/>
                </a:solidFill>
              </a:rPr>
              <a:t> [11 CIDs]</a:t>
            </a:r>
          </a:p>
          <a:p>
            <a:pPr marL="285750" indent="-285750">
              <a:buFont typeface="Arial" panose="020B0604020202020204" pitchFamily="34" charset="0"/>
              <a:buChar char="•"/>
            </a:pPr>
            <a:r>
              <a:rPr lang="en-US" sz="1100" b="0" dirty="0">
                <a:solidFill>
                  <a:schemeClr val="tx1"/>
                </a:solidFill>
              </a:rPr>
              <a:t>2478, 2480, 2471, 2648, 2651, 2711, 2712, 3650, 3678, 3952, 721, 2121, 2122, 2123, 252, 2491, 2492, 2591, 2592, 3716, 3764, 1278, 1279, 1280, 1281, 1282 in </a:t>
            </a:r>
            <a:r>
              <a:rPr lang="en-US" sz="1100" b="0" dirty="0">
                <a:solidFill>
                  <a:schemeClr val="tx1"/>
                </a:solidFill>
                <a:hlinkClick r:id="rId3"/>
              </a:rPr>
              <a:t>11-25/0882r16</a:t>
            </a:r>
            <a:r>
              <a:rPr lang="en-US" sz="1100" b="0" dirty="0">
                <a:solidFill>
                  <a:schemeClr val="tx1"/>
                </a:solidFill>
              </a:rPr>
              <a:t> </a:t>
            </a:r>
            <a:r>
              <a:rPr lang="en-US" sz="1100" b="0" i="1" dirty="0">
                <a:solidFill>
                  <a:schemeClr val="tx1"/>
                </a:solidFill>
              </a:rPr>
              <a:t> [26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189, 190, 191, 270, 433, 434, 1396, 1397, 1448, 1449, 1450, 1485, 1493, 1496, 1598, 1725, 1726, 1727, 1728, 1893, 2373, 2375, 2387, 2389, 2390, 2404, 2506, 2518, 2544, 2623,2624, 2625, 2626, 2627, 2628, 2629, 2630, 2631, 2632, 2633, 2634, 2824, 2825, 3114, 3115, 3148, 3344, 3345, 3346, 3347, 3348, 3349, 3350, 3351, 3352, 3353, 3453, 3622, 3899, 3908 in </a:t>
            </a:r>
            <a:r>
              <a:rPr lang="en-US" sz="1100" b="0" dirty="0">
                <a:solidFill>
                  <a:schemeClr val="tx1"/>
                </a:solidFill>
                <a:hlinkClick r:id="rId4"/>
              </a:rPr>
              <a:t>11-25/931r12</a:t>
            </a:r>
            <a:r>
              <a:rPr lang="en-US" sz="1100" b="0" i="1" dirty="0">
                <a:solidFill>
                  <a:schemeClr val="tx1"/>
                </a:solidFill>
              </a:rPr>
              <a:t> [60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t>
            </a:r>
            <a:r>
              <a:rPr lang="en-US" sz="1600" dirty="0" err="1"/>
              <a:t>Jinho</a:t>
            </a:r>
            <a:r>
              <a:rPr lang="en-US" sz="1600" dirty="0"/>
              <a:t> Choi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Wednesday PM2, July 30, 2025</a:t>
            </a:r>
            <a:r>
              <a:rPr lang="en-US" sz="1200" i="1" dirty="0"/>
              <a:t>.</a:t>
            </a:r>
          </a:p>
        </p:txBody>
      </p:sp>
      <p:sp>
        <p:nvSpPr>
          <p:cNvPr id="4" name="Slide Number Placeholder 3">
            <a:extLst>
              <a:ext uri="{FF2B5EF4-FFF2-40B4-BE49-F238E27FC236}">
                <a16:creationId xmlns:a16="http://schemas.microsoft.com/office/drawing/2014/main" id="{DDB179EF-3DB4-8D97-BE7B-58C062425428}"/>
              </a:ext>
            </a:extLst>
          </p:cNvPr>
          <p:cNvSpPr>
            <a:spLocks noGrp="1"/>
          </p:cNvSpPr>
          <p:nvPr>
            <p:ph type="sldNum" idx="12"/>
          </p:nvPr>
        </p:nvSpPr>
        <p:spPr/>
        <p:txBody>
          <a:bodyPr/>
          <a:lstStyle/>
          <a:p>
            <a:r>
              <a:rPr lang="en-GB"/>
              <a:t>Slide </a:t>
            </a:r>
            <a:fld id="{440F5867-744E-4AA6-B0ED-4C44D2DFBB7B}" type="slidenum">
              <a:rPr lang="en-GB" smtClean="0"/>
              <a:pPr/>
              <a:t>344</a:t>
            </a:fld>
            <a:endParaRPr lang="en-GB" dirty="0"/>
          </a:p>
        </p:txBody>
      </p:sp>
      <p:sp>
        <p:nvSpPr>
          <p:cNvPr id="5" name="Footer Placeholder 4">
            <a:extLst>
              <a:ext uri="{FF2B5EF4-FFF2-40B4-BE49-F238E27FC236}">
                <a16:creationId xmlns:a16="http://schemas.microsoft.com/office/drawing/2014/main" id="{7FBE85EB-C5FD-93BF-1BC5-2715D6AC187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D74800F-19D6-E987-C405-441FE1F96C9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9475597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6A416-7A40-6701-7107-44E5E338FBE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1876A9-EB35-1029-BA27-7DF1C7E78B78}"/>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PM2 2025</a:t>
            </a:r>
          </a:p>
        </p:txBody>
      </p:sp>
      <p:sp>
        <p:nvSpPr>
          <p:cNvPr id="8" name="Text Placeholder 7">
            <a:extLst>
              <a:ext uri="{FF2B5EF4-FFF2-40B4-BE49-F238E27FC236}">
                <a16:creationId xmlns:a16="http://schemas.microsoft.com/office/drawing/2014/main" id="{4068EB84-58DD-C19C-B46C-F7F9B14A278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D9A53575-45C3-DE1B-B2C2-1781A4B00F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8ADA9A9-A045-AD08-656E-D9BAD07D2021}"/>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FB15031-F7DF-4289-AF6C-A12C08B83DF4}"/>
              </a:ext>
            </a:extLst>
          </p:cNvPr>
          <p:cNvSpPr>
            <a:spLocks noGrp="1"/>
          </p:cNvSpPr>
          <p:nvPr>
            <p:ph type="sldNum" idx="12"/>
          </p:nvPr>
        </p:nvSpPr>
        <p:spPr/>
        <p:txBody>
          <a:bodyPr/>
          <a:lstStyle/>
          <a:p>
            <a:r>
              <a:rPr lang="en-GB"/>
              <a:t>Slide </a:t>
            </a:r>
            <a:fld id="{440F5867-744E-4AA6-B0ED-4C44D2DFBB7B}" type="slidenum">
              <a:rPr lang="en-GB" smtClean="0"/>
              <a:pPr/>
              <a:t>345</a:t>
            </a:fld>
            <a:endParaRPr lang="en-GB" dirty="0"/>
          </a:p>
        </p:txBody>
      </p:sp>
    </p:spTree>
    <p:extLst>
      <p:ext uri="{BB962C8B-B14F-4D97-AF65-F5344CB8AC3E}">
        <p14:creationId xmlns:p14="http://schemas.microsoft.com/office/powerpoint/2010/main" val="392164088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DA2FB-6228-9994-35B6-607C285CD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18A27-F628-102F-B433-3E55C72492D0}"/>
              </a:ext>
            </a:extLst>
          </p:cNvPr>
          <p:cNvSpPr>
            <a:spLocks noGrp="1"/>
          </p:cNvSpPr>
          <p:nvPr>
            <p:ph type="title"/>
          </p:nvPr>
        </p:nvSpPr>
        <p:spPr/>
        <p:txBody>
          <a:bodyPr/>
          <a:lstStyle/>
          <a:p>
            <a:r>
              <a:rPr lang="en-US" dirty="0">
                <a:solidFill>
                  <a:schemeClr val="tx1"/>
                </a:solidFill>
              </a:rPr>
              <a:t>Motion 513 (Joint CR)</a:t>
            </a:r>
          </a:p>
        </p:txBody>
      </p:sp>
      <p:sp>
        <p:nvSpPr>
          <p:cNvPr id="3" name="Content Placeholder 2">
            <a:extLst>
              <a:ext uri="{FF2B5EF4-FFF2-40B4-BE49-F238E27FC236}">
                <a16:creationId xmlns:a16="http://schemas.microsoft.com/office/drawing/2014/main" id="{E9CEA1BE-6A37-8AC0-E525-2BF04679275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(112C):</a:t>
            </a:r>
          </a:p>
          <a:p>
            <a:pPr marL="285750" indent="-285750">
              <a:buFont typeface="Arial" panose="020B0604020202020204" pitchFamily="34" charset="0"/>
              <a:buChar char="•"/>
            </a:pPr>
            <a:r>
              <a:rPr lang="en-US" sz="1100" b="0" dirty="0">
                <a:solidFill>
                  <a:schemeClr val="tx1"/>
                </a:solidFill>
              </a:rPr>
              <a:t>267, 542, 769, 770, 1256, 1257, 1258, 1259, 1260, 1314, 1530, 1597, 1926, 2135, 2136, 2137, 2477, 3030, 3031, 3032, 3033, 3034, 3184, 3655, 3688, 3689, 3896, 3950, 3961 in </a:t>
            </a:r>
            <a:r>
              <a:rPr lang="en-US" sz="1100" b="0" dirty="0">
                <a:solidFill>
                  <a:schemeClr val="tx1"/>
                </a:solidFill>
                <a:hlinkClick r:id="rId2"/>
              </a:rPr>
              <a:t>11-25/0890r6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2542, 3340 in </a:t>
            </a:r>
            <a:r>
              <a:rPr lang="en-US" sz="1100" b="0" dirty="0">
                <a:solidFill>
                  <a:schemeClr val="tx1"/>
                </a:solidFill>
                <a:hlinkClick r:id="rId3"/>
              </a:rPr>
              <a:t>11-25/1025r4</a:t>
            </a:r>
            <a:r>
              <a:rPr lang="en-US" sz="1100" b="0" dirty="0">
                <a:solidFill>
                  <a:schemeClr val="tx1"/>
                </a:solidFill>
              </a:rPr>
              <a:t> and 1241, 1245 in </a:t>
            </a:r>
            <a:r>
              <a:rPr lang="en-US" sz="1100" b="0" dirty="0">
                <a:solidFill>
                  <a:schemeClr val="tx1"/>
                </a:solidFill>
                <a:hlinkClick r:id="rId4"/>
              </a:rPr>
              <a:t>11-25/1164r8</a:t>
            </a:r>
            <a:r>
              <a:rPr lang="en-US" sz="1100" b="0" dirty="0">
                <a:solidFill>
                  <a:schemeClr val="tx1"/>
                </a:solidFill>
              </a:rPr>
              <a:t> and 2166 in </a:t>
            </a:r>
            <a:r>
              <a:rPr lang="en-US" sz="1100" b="0" dirty="0">
                <a:solidFill>
                  <a:schemeClr val="tx1"/>
                </a:solidFill>
                <a:hlinkClick r:id="rId5"/>
              </a:rPr>
              <a:t>11-25/0946r4</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2512, 2479, 2692, 913, 3405, 2473, 3652, 3680, 2124, 3802 3801, 3771 in </a:t>
            </a:r>
            <a:r>
              <a:rPr lang="en-US" sz="1100" b="0" dirty="0">
                <a:solidFill>
                  <a:schemeClr val="tx1"/>
                </a:solidFill>
                <a:hlinkClick r:id="rId6"/>
              </a:rPr>
              <a:t>11-25/1091r6</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105,   173,   429,   430,   431,   436,   668,   731,   732,   733,   734,   735,   806,   807,   808,   809,   810,   888, 1308, 1309, 1310, 1311, 1312, 1313, 1768, 1841, 1843, 1888, 1972, 2162, 2163, 2501, 2502, 2503, 2614, 2615, 2616, 2617, 2618, 2683, 3096, 3097, 3098, 3100, 3101, 3102, 3103, 3116, 3123, 3124  3125, 3192, 3193, 3221, 3423, 3424, 3425, 3703, 3704, 3705, 3706, 3718, 3719, 3773, 3774, 3898 in </a:t>
            </a:r>
            <a:r>
              <a:rPr lang="en-US" sz="1100" b="0" dirty="0">
                <a:solidFill>
                  <a:schemeClr val="tx1"/>
                </a:solidFill>
                <a:hlinkClick r:id="rId7"/>
              </a:rPr>
              <a:t>11-25/0744r12</a:t>
            </a:r>
            <a:r>
              <a:rPr lang="en-US" sz="1100" b="0" dirty="0">
                <a:solidFill>
                  <a:schemeClr val="tx1"/>
                </a:solidFill>
              </a:rPr>
              <a:t> </a:t>
            </a:r>
            <a:r>
              <a:rPr lang="en-US" sz="1100" b="0" i="1" dirty="0">
                <a:solidFill>
                  <a:schemeClr val="tx1"/>
                </a:solidFill>
              </a:rPr>
              <a:t>[66 CIDs]</a:t>
            </a: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AM2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90048D42-E1C6-1DE8-9AAA-D422DDCD1B6B}"/>
              </a:ext>
            </a:extLst>
          </p:cNvPr>
          <p:cNvSpPr>
            <a:spLocks noGrp="1"/>
          </p:cNvSpPr>
          <p:nvPr>
            <p:ph type="sldNum" idx="12"/>
          </p:nvPr>
        </p:nvSpPr>
        <p:spPr/>
        <p:txBody>
          <a:bodyPr/>
          <a:lstStyle/>
          <a:p>
            <a:r>
              <a:rPr lang="en-GB"/>
              <a:t>Slide </a:t>
            </a:r>
            <a:fld id="{440F5867-744E-4AA6-B0ED-4C44D2DFBB7B}" type="slidenum">
              <a:rPr lang="en-GB" smtClean="0"/>
              <a:pPr/>
              <a:t>346</a:t>
            </a:fld>
            <a:endParaRPr lang="en-GB" dirty="0"/>
          </a:p>
        </p:txBody>
      </p:sp>
      <p:sp>
        <p:nvSpPr>
          <p:cNvPr id="5" name="Footer Placeholder 4">
            <a:extLst>
              <a:ext uri="{FF2B5EF4-FFF2-40B4-BE49-F238E27FC236}">
                <a16:creationId xmlns:a16="http://schemas.microsoft.com/office/drawing/2014/main" id="{CCE2425E-3F7F-7C1E-F947-950BF9B2461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8CF569E-DF2A-FD76-B696-557DB9274DB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7308271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8C8B8-99CA-C1BC-3D33-1909C96F6A4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0466A-F3AD-890C-ACA1-909F0456C322}"/>
              </a:ext>
            </a:extLst>
          </p:cNvPr>
          <p:cNvSpPr>
            <a:spLocks noGrp="1"/>
          </p:cNvSpPr>
          <p:nvPr>
            <p:ph type="title"/>
          </p:nvPr>
        </p:nvSpPr>
        <p:spPr/>
        <p:txBody>
          <a:bodyPr/>
          <a:lstStyle/>
          <a:p>
            <a:r>
              <a:rPr lang="en-US" dirty="0">
                <a:solidFill>
                  <a:schemeClr val="tx1"/>
                </a:solidFill>
              </a:rPr>
              <a:t>Motion 514 (Joint PDT)</a:t>
            </a:r>
          </a:p>
        </p:txBody>
      </p:sp>
      <p:sp>
        <p:nvSpPr>
          <p:cNvPr id="8" name="Content Placeholder 7">
            <a:extLst>
              <a:ext uri="{FF2B5EF4-FFF2-40B4-BE49-F238E27FC236}">
                <a16:creationId xmlns:a16="http://schemas.microsoft.com/office/drawing/2014/main" id="{CF52DB63-25BE-DBA4-8ED2-2A7D99F148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11-24/1027r4</a:t>
            </a:r>
            <a:r>
              <a:rPr lang="en-US" sz="1600" dirty="0"/>
              <a:t> to the latest TGbn draft</a:t>
            </a:r>
          </a:p>
          <a:p>
            <a:endParaRPr lang="en-US" sz="1600" dirty="0"/>
          </a:p>
          <a:p>
            <a:endParaRPr lang="en-US" sz="1600" dirty="0"/>
          </a:p>
          <a:p>
            <a:r>
              <a:rPr lang="en-US" sz="1600" dirty="0"/>
              <a:t>Move: Binita Gupta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docs:[11-25/1027r4]. SP result: 106Y, 30N, 86A.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5696275-7E40-A756-55E6-2599E84CC1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347</a:t>
            </a:fld>
            <a:endParaRPr lang="en-GB"/>
          </a:p>
        </p:txBody>
      </p:sp>
      <p:sp>
        <p:nvSpPr>
          <p:cNvPr id="5" name="Footer Placeholder 4">
            <a:extLst>
              <a:ext uri="{FF2B5EF4-FFF2-40B4-BE49-F238E27FC236}">
                <a16:creationId xmlns:a16="http://schemas.microsoft.com/office/drawing/2014/main" id="{C645E3F8-96C1-EFEF-49A1-002F0AED122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9904444-9016-3D9D-4789-F166899EA8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67783000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2D4BE-5AE7-D7B8-8B70-CDBC8CCEF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FD918-7A32-6BC1-7292-B6EC631E1349}"/>
              </a:ext>
            </a:extLst>
          </p:cNvPr>
          <p:cNvSpPr>
            <a:spLocks noGrp="1"/>
          </p:cNvSpPr>
          <p:nvPr>
            <p:ph type="title"/>
          </p:nvPr>
        </p:nvSpPr>
        <p:spPr/>
        <p:txBody>
          <a:bodyPr/>
          <a:lstStyle/>
          <a:p>
            <a:r>
              <a:rPr lang="en-US" dirty="0">
                <a:solidFill>
                  <a:schemeClr val="tx1"/>
                </a:solidFill>
              </a:rPr>
              <a:t>Motion 515 (PHY CR)</a:t>
            </a:r>
          </a:p>
        </p:txBody>
      </p:sp>
      <p:sp>
        <p:nvSpPr>
          <p:cNvPr id="3" name="Content Placeholder 2">
            <a:extLst>
              <a:ext uri="{FF2B5EF4-FFF2-40B4-BE49-F238E27FC236}">
                <a16:creationId xmlns:a16="http://schemas.microsoft.com/office/drawing/2014/main" id="{C3DBA06F-468F-E02F-2CDF-06578A7221F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209, 1620, 2794 in </a:t>
            </a:r>
            <a:r>
              <a:rPr lang="en-US" sz="1100" b="0" dirty="0">
                <a:solidFill>
                  <a:schemeClr val="tx1"/>
                </a:solidFill>
                <a:hlinkClick r:id="rId2"/>
              </a:rPr>
              <a:t>11-25/1084r3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Shimi Shilo			Second: Oded Redlich</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AM1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451CC260-63DE-41D1-0A74-0DA71C347A2E}"/>
              </a:ext>
            </a:extLst>
          </p:cNvPr>
          <p:cNvSpPr>
            <a:spLocks noGrp="1"/>
          </p:cNvSpPr>
          <p:nvPr>
            <p:ph type="sldNum" idx="12"/>
          </p:nvPr>
        </p:nvSpPr>
        <p:spPr/>
        <p:txBody>
          <a:bodyPr/>
          <a:lstStyle/>
          <a:p>
            <a:r>
              <a:rPr lang="en-GB"/>
              <a:t>Slide </a:t>
            </a:r>
            <a:fld id="{440F5867-744E-4AA6-B0ED-4C44D2DFBB7B}" type="slidenum">
              <a:rPr lang="en-GB" smtClean="0"/>
              <a:pPr/>
              <a:t>348</a:t>
            </a:fld>
            <a:endParaRPr lang="en-GB" dirty="0"/>
          </a:p>
        </p:txBody>
      </p:sp>
      <p:sp>
        <p:nvSpPr>
          <p:cNvPr id="5" name="Footer Placeholder 4">
            <a:extLst>
              <a:ext uri="{FF2B5EF4-FFF2-40B4-BE49-F238E27FC236}">
                <a16:creationId xmlns:a16="http://schemas.microsoft.com/office/drawing/2014/main" id="{1BDE6047-5550-8A15-6710-C76DA0E0BF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D35D4E2-8258-D26C-056F-965C4EB28C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56277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9FAE1-8BA4-7FDF-5451-661BCF1E04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DD5C77-4EF8-5D64-12AB-50399A669989}"/>
              </a:ext>
            </a:extLst>
          </p:cNvPr>
          <p:cNvSpPr>
            <a:spLocks noGrp="1"/>
          </p:cNvSpPr>
          <p:nvPr>
            <p:ph type="title"/>
          </p:nvPr>
        </p:nvSpPr>
        <p:spPr/>
        <p:txBody>
          <a:bodyPr/>
          <a:lstStyle/>
          <a:p>
            <a:r>
              <a:rPr lang="en-US" dirty="0">
                <a:solidFill>
                  <a:schemeClr val="tx1"/>
                </a:solidFill>
              </a:rPr>
              <a:t>Motion 516 (PHY PDT)</a:t>
            </a:r>
          </a:p>
        </p:txBody>
      </p:sp>
      <p:sp>
        <p:nvSpPr>
          <p:cNvPr id="8" name="Content Placeholder 7">
            <a:extLst>
              <a:ext uri="{FF2B5EF4-FFF2-40B4-BE49-F238E27FC236}">
                <a16:creationId xmlns:a16="http://schemas.microsoft.com/office/drawing/2014/main" id="{343EAD2B-BBAC-0BD2-8F9E-1E55D5D944AB}"/>
              </a:ext>
            </a:extLst>
          </p:cNvPr>
          <p:cNvSpPr>
            <a:spLocks noGrp="1"/>
          </p:cNvSpPr>
          <p:nvPr>
            <p:ph idx="1"/>
          </p:nvPr>
        </p:nvSpPr>
        <p:spPr>
          <a:xfrm>
            <a:off x="685800" y="1981200"/>
            <a:ext cx="7770813" cy="4113213"/>
          </a:xfrm>
        </p:spPr>
        <p:txBody>
          <a:bodyPr/>
          <a:lstStyle/>
          <a:p>
            <a:r>
              <a:rPr lang="en-US" sz="1600" dirty="0"/>
              <a:t>Move to update the text in Pg 119, Line no 48 of D0.3 as follows:</a:t>
            </a:r>
          </a:p>
          <a:p>
            <a:r>
              <a:rPr lang="en-US" sz="1600" dirty="0"/>
              <a:t>The DS-CTS frame shall be transmitted in a non-HT PPDU or non-HT PPDU duplicate format, using 6 Mb/s data rate, and SCRAMBLER_INITIAL_VALUE is fixed </a:t>
            </a:r>
            <a:r>
              <a:rPr lang="en-US" sz="1600" u="sng" dirty="0">
                <a:highlight>
                  <a:srgbClr val="FFFF00"/>
                </a:highlight>
              </a:rPr>
              <a:t>as [0, 0, 0, 0, 0, 1, 0]  (seed value = 32)</a:t>
            </a:r>
            <a:r>
              <a:rPr lang="en-US" sz="1600" dirty="0"/>
              <a:t>.</a:t>
            </a:r>
          </a:p>
          <a:p>
            <a:r>
              <a:rPr lang="en-US" sz="1600" dirty="0"/>
              <a:t>Note to editor: Please add the highlighted text to D0.3</a:t>
            </a:r>
          </a:p>
          <a:p>
            <a:endParaRPr lang="en-US" sz="1600" dirty="0"/>
          </a:p>
          <a:p>
            <a:r>
              <a:rPr lang="en-US" sz="1600" dirty="0"/>
              <a:t>Move: B Hari Ram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docs:[11-25/1349r2].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8B1FB2-80DB-BCCF-667C-71F63CB05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349</a:t>
            </a:fld>
            <a:endParaRPr lang="en-GB"/>
          </a:p>
        </p:txBody>
      </p:sp>
      <p:sp>
        <p:nvSpPr>
          <p:cNvPr id="5" name="Footer Placeholder 4">
            <a:extLst>
              <a:ext uri="{FF2B5EF4-FFF2-40B4-BE49-F238E27FC236}">
                <a16:creationId xmlns:a16="http://schemas.microsoft.com/office/drawing/2014/main" id="{3E9F731B-A211-9AF6-21BF-703FF74F74F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E10F88-EA9D-1D5F-DBA1-3F6127316B4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02506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22B07-AFC4-7714-6F13-06F95113A04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C5987FB-F286-BBF3-8045-F1D4D0F6CD68}"/>
              </a:ext>
            </a:extLst>
          </p:cNvPr>
          <p:cNvSpPr>
            <a:spLocks noGrp="1"/>
          </p:cNvSpPr>
          <p:nvPr>
            <p:ph type="title"/>
          </p:nvPr>
        </p:nvSpPr>
        <p:spPr/>
        <p:txBody>
          <a:bodyPr/>
          <a:lstStyle/>
          <a:p>
            <a:r>
              <a:rPr lang="en-US" dirty="0">
                <a:solidFill>
                  <a:schemeClr val="tx1"/>
                </a:solidFill>
              </a:rPr>
              <a:t>Motion 517 (PHY PDT)</a:t>
            </a:r>
          </a:p>
        </p:txBody>
      </p:sp>
      <p:sp>
        <p:nvSpPr>
          <p:cNvPr id="8" name="Content Placeholder 7">
            <a:extLst>
              <a:ext uri="{FF2B5EF4-FFF2-40B4-BE49-F238E27FC236}">
                <a16:creationId xmlns:a16="http://schemas.microsoft.com/office/drawing/2014/main" id="{AC1D3C69-BA96-510F-41E1-31A27A1CF6C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11-25/0848r1</a:t>
            </a:r>
            <a:r>
              <a:rPr lang="en-US" sz="1600" dirty="0"/>
              <a:t> to the latest TGbn draft</a:t>
            </a:r>
          </a:p>
          <a:p>
            <a:endParaRPr lang="en-US" sz="1600" dirty="0"/>
          </a:p>
          <a:p>
            <a:endParaRPr lang="en-US" sz="1600" dirty="0"/>
          </a:p>
          <a:p>
            <a:r>
              <a:rPr lang="en-US" sz="1600" dirty="0"/>
              <a:t>Move: Sigurd Schelstraete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docs:[11-25/0848r1].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D77256-30B7-2E15-F55F-3F0A9CC4F48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350</a:t>
            </a:fld>
            <a:endParaRPr lang="en-GB"/>
          </a:p>
        </p:txBody>
      </p:sp>
      <p:sp>
        <p:nvSpPr>
          <p:cNvPr id="5" name="Footer Placeholder 4">
            <a:extLst>
              <a:ext uri="{FF2B5EF4-FFF2-40B4-BE49-F238E27FC236}">
                <a16:creationId xmlns:a16="http://schemas.microsoft.com/office/drawing/2014/main" id="{04AFF049-BB79-E167-830A-ADFE1428F5D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6A44CF-7901-53FF-837F-B75DA268166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72308953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1A79-3867-4336-311F-285FE35CB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F81D1-4794-3BC5-524D-6D078C7EC67A}"/>
              </a:ext>
            </a:extLst>
          </p:cNvPr>
          <p:cNvSpPr>
            <a:spLocks noGrp="1"/>
          </p:cNvSpPr>
          <p:nvPr>
            <p:ph type="title"/>
          </p:nvPr>
        </p:nvSpPr>
        <p:spPr/>
        <p:txBody>
          <a:bodyPr/>
          <a:lstStyle/>
          <a:p>
            <a:r>
              <a:rPr lang="en-US" dirty="0">
                <a:solidFill>
                  <a:schemeClr val="tx1"/>
                </a:solidFill>
              </a:rPr>
              <a:t>Motion 518 (MAC CR)</a:t>
            </a:r>
          </a:p>
        </p:txBody>
      </p:sp>
      <p:sp>
        <p:nvSpPr>
          <p:cNvPr id="3" name="Content Placeholder 2">
            <a:extLst>
              <a:ext uri="{FF2B5EF4-FFF2-40B4-BE49-F238E27FC236}">
                <a16:creationId xmlns:a16="http://schemas.microsoft.com/office/drawing/2014/main" id="{9227040F-7A38-3D83-8A99-0020A0CBCB0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(125C):</a:t>
            </a:r>
          </a:p>
          <a:p>
            <a:pPr marL="285750" indent="-285750">
              <a:buFont typeface="Arial" panose="020B0604020202020204" pitchFamily="34" charset="0"/>
              <a:buChar char="•"/>
            </a:pPr>
            <a:r>
              <a:rPr lang="en-US" sz="1100" b="0" dirty="0">
                <a:solidFill>
                  <a:schemeClr val="tx1"/>
                </a:solidFill>
              </a:rPr>
              <a:t>481, 818, 2452, 1862, 1423, 1424, 3255, 3844 in </a:t>
            </a:r>
            <a:r>
              <a:rPr lang="en-US" sz="1100" b="0" dirty="0">
                <a:solidFill>
                  <a:schemeClr val="tx1"/>
                </a:solidFill>
                <a:hlinkClick r:id="rId2"/>
              </a:rPr>
              <a:t>11-25/639r5</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70, 93, 158, 201, 220, 417, 418, 438, 667, 673, 675, 677, 686, 689, 690, 693, 694, 695, 700, 715, 737, 764, 765, 779, 820, 822, 823, 824, 825, 826, 827, 828, 867, 986, 987, 988, 990, 1028, 1030, 1045, 1046, 1047, 1380, 1390, 1391, 1432, 1433, 1434, 1487, 1528, 1529, 1539, 1540, 1543, 1699, 1701, 1703, 1704, 1705, 1711, 1712, 1713, 1731, 1864, 1866, 1892, 1987, 1988, 2208, 2209, 2447, 2459, 2460, 2461, 2465, 2516, 2517, 2640, 2673, 2698, 2791, 2792, 2818, 2819, 3156, 3158, 3171, 3172, 3173, 3174, 3333, 3335, 3337, 3385, 3431, 3441, 3442, 3601, 3602, 3603, 3605, 3749, 3785, 3786, 3787, 3791, 3792, 3793, 3816, 3841, 3842, 3876, 3881, 3883 in </a:t>
            </a:r>
            <a:r>
              <a:rPr lang="en-US" sz="1100" b="0" dirty="0">
                <a:solidFill>
                  <a:schemeClr val="tx1"/>
                </a:solidFill>
                <a:hlinkClick r:id="rId3"/>
              </a:rPr>
              <a:t>11-25/1082r7</a:t>
            </a:r>
            <a:r>
              <a:rPr lang="en-US" sz="1100" b="0" dirty="0">
                <a:solidFill>
                  <a:schemeClr val="tx1"/>
                </a:solidFill>
              </a:rPr>
              <a:t> </a:t>
            </a:r>
            <a:r>
              <a:rPr lang="en-US" sz="1100" b="0" i="1" dirty="0">
                <a:solidFill>
                  <a:schemeClr val="tx1"/>
                </a:solidFill>
              </a:rPr>
              <a:t>[114 CIDs]</a:t>
            </a:r>
          </a:p>
          <a:p>
            <a:pPr marL="285750" indent="-285750">
              <a:buFont typeface="Arial" panose="020B0604020202020204" pitchFamily="34" charset="0"/>
              <a:buChar char="•"/>
            </a:pPr>
            <a:r>
              <a:rPr lang="en-US" sz="1100" b="0" dirty="0">
                <a:solidFill>
                  <a:schemeClr val="tx1"/>
                </a:solidFill>
              </a:rPr>
              <a:t>251, 1516, 3956 in </a:t>
            </a:r>
            <a:r>
              <a:rPr lang="en-US" sz="1100" b="0" dirty="0">
                <a:solidFill>
                  <a:schemeClr val="tx1"/>
                </a:solidFill>
                <a:hlinkClick r:id="rId4"/>
              </a:rPr>
              <a:t>11-25/1080r3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Chun Huang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AM1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43BCCF08-901D-5C6D-BA9C-E5946388D5DE}"/>
              </a:ext>
            </a:extLst>
          </p:cNvPr>
          <p:cNvSpPr>
            <a:spLocks noGrp="1"/>
          </p:cNvSpPr>
          <p:nvPr>
            <p:ph type="sldNum" idx="12"/>
          </p:nvPr>
        </p:nvSpPr>
        <p:spPr/>
        <p:txBody>
          <a:bodyPr/>
          <a:lstStyle/>
          <a:p>
            <a:r>
              <a:rPr lang="en-GB"/>
              <a:t>Slide </a:t>
            </a:r>
            <a:fld id="{440F5867-744E-4AA6-B0ED-4C44D2DFBB7B}" type="slidenum">
              <a:rPr lang="en-GB" smtClean="0"/>
              <a:pPr/>
              <a:t>351</a:t>
            </a:fld>
            <a:endParaRPr lang="en-GB" dirty="0"/>
          </a:p>
        </p:txBody>
      </p:sp>
      <p:sp>
        <p:nvSpPr>
          <p:cNvPr id="5" name="Footer Placeholder 4">
            <a:extLst>
              <a:ext uri="{FF2B5EF4-FFF2-40B4-BE49-F238E27FC236}">
                <a16:creationId xmlns:a16="http://schemas.microsoft.com/office/drawing/2014/main" id="{0EB27FDC-F72D-1744-211E-137FA542E9B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F1A0750-6C1D-9B7E-85F7-C0EB50F4779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983483151"/>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1E59-E024-3D89-7CD8-495B2791FFC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ED17A6-1127-2048-3053-8058B94D326A}"/>
              </a:ext>
            </a:extLst>
          </p:cNvPr>
          <p:cNvSpPr>
            <a:spLocks noGrp="1"/>
          </p:cNvSpPr>
          <p:nvPr>
            <p:ph type="title"/>
          </p:nvPr>
        </p:nvSpPr>
        <p:spPr/>
        <p:txBody>
          <a:bodyPr/>
          <a:lstStyle/>
          <a:p>
            <a:r>
              <a:rPr lang="en-US" dirty="0">
                <a:solidFill>
                  <a:schemeClr val="tx1"/>
                </a:solidFill>
              </a:rPr>
              <a:t>Motion 519 (PHY SFD)</a:t>
            </a:r>
          </a:p>
        </p:txBody>
      </p:sp>
      <p:sp>
        <p:nvSpPr>
          <p:cNvPr id="8" name="Content Placeholder 7">
            <a:extLst>
              <a:ext uri="{FF2B5EF4-FFF2-40B4-BE49-F238E27FC236}">
                <a16:creationId xmlns:a16="http://schemas.microsoft.com/office/drawing/2014/main" id="{B669BEF3-EE62-369A-0890-170E107D9259}"/>
              </a:ext>
            </a:extLst>
          </p:cNvPr>
          <p:cNvSpPr>
            <a:spLocks noGrp="1"/>
          </p:cNvSpPr>
          <p:nvPr>
            <p:ph idx="1"/>
          </p:nvPr>
        </p:nvSpPr>
        <p:spPr>
          <a:xfrm>
            <a:off x="685800" y="1981200"/>
            <a:ext cx="7770813" cy="4419600"/>
          </a:xfrm>
        </p:spPr>
        <p:txBody>
          <a:bodyPr/>
          <a:lstStyle/>
          <a:p>
            <a:r>
              <a:rPr lang="en-US" sz="2000" dirty="0"/>
              <a:t>Move to add to the TGbn SFD the following:</a:t>
            </a:r>
          </a:p>
          <a:p>
            <a:pPr>
              <a:buFont typeface="Arial" panose="020B0604020202020204" pitchFamily="34" charset="0"/>
              <a:buChar char="•"/>
            </a:pPr>
            <a:r>
              <a:rPr lang="en-US" sz="1800" dirty="0"/>
              <a:t>The </a:t>
            </a:r>
            <a:r>
              <a:rPr lang="en-US" sz="1800" dirty="0" err="1"/>
              <a:t>CoBF</a:t>
            </a:r>
            <a:r>
              <a:rPr lang="en-US" sz="1800" dirty="0"/>
              <a:t> Sounding Invite frame carries the following information:</a:t>
            </a:r>
          </a:p>
          <a:p>
            <a:pPr lvl="1">
              <a:buFont typeface="Arial" panose="020B0604020202020204" pitchFamily="34" charset="0"/>
              <a:buChar char="•"/>
            </a:pPr>
            <a:r>
              <a:rPr lang="en-US" sz="1600" dirty="0"/>
              <a:t>Bandwidth</a:t>
            </a:r>
          </a:p>
          <a:p>
            <a:pPr lvl="1">
              <a:buFont typeface="Arial" panose="020B0604020202020204" pitchFamily="34" charset="0"/>
              <a:buChar char="•"/>
            </a:pPr>
            <a:r>
              <a:rPr lang="en-US" sz="1600" dirty="0"/>
              <a:t>Punctured Channel Information</a:t>
            </a:r>
          </a:p>
          <a:p>
            <a:endParaRPr lang="en-US" sz="2000" dirty="0"/>
          </a:p>
          <a:p>
            <a:endParaRPr lang="en-US" sz="2000" dirty="0"/>
          </a:p>
          <a:p>
            <a:endParaRPr lang="en-US" sz="2000" dirty="0"/>
          </a:p>
          <a:p>
            <a:r>
              <a:rPr lang="en-US" sz="2000" dirty="0"/>
              <a:t>Move: Bo Sun					Second: Ross. J. Yu</a:t>
            </a:r>
          </a:p>
          <a:p>
            <a:r>
              <a:rPr lang="en-US" sz="2000" dirty="0"/>
              <a:t>Discussion: None.</a:t>
            </a:r>
          </a:p>
          <a:p>
            <a:r>
              <a:rPr lang="en-US" sz="2000" dirty="0">
                <a:highlight>
                  <a:srgbClr val="00FF00"/>
                </a:highlight>
              </a:rPr>
              <a:t>Result: Approved with unanimous consent.</a:t>
            </a:r>
          </a:p>
          <a:p>
            <a:endParaRPr lang="en-US" sz="2000" dirty="0"/>
          </a:p>
          <a:p>
            <a:r>
              <a:rPr lang="en-US" sz="1600" b="0" i="1" dirty="0"/>
              <a:t>Reference docs:[25/1024r2,25/248r1,25/1395r0].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5A4BD89F-80CE-6D5B-4A1D-88500C5F831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352</a:t>
            </a:fld>
            <a:endParaRPr lang="en-GB"/>
          </a:p>
        </p:txBody>
      </p:sp>
      <p:sp>
        <p:nvSpPr>
          <p:cNvPr id="5" name="Footer Placeholder 4">
            <a:extLst>
              <a:ext uri="{FF2B5EF4-FFF2-40B4-BE49-F238E27FC236}">
                <a16:creationId xmlns:a16="http://schemas.microsoft.com/office/drawing/2014/main" id="{1CD8E8E0-C6A2-DDDC-7E35-D62663A90E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5AA9792-C911-2C71-0D8F-EF37A64AAE3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71456174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EC64-542E-4FA7-6CF5-842BD7DCC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1E4F8-0539-97F8-39EB-604784E2E315}"/>
              </a:ext>
            </a:extLst>
          </p:cNvPr>
          <p:cNvSpPr>
            <a:spLocks noGrp="1"/>
          </p:cNvSpPr>
          <p:nvPr>
            <p:ph type="title"/>
          </p:nvPr>
        </p:nvSpPr>
        <p:spPr/>
        <p:txBody>
          <a:bodyPr/>
          <a:lstStyle/>
          <a:p>
            <a:r>
              <a:rPr lang="en-US" dirty="0">
                <a:solidFill>
                  <a:schemeClr val="tx1"/>
                </a:solidFill>
              </a:rPr>
              <a:t>Motion 520 (Joint CR)</a:t>
            </a:r>
          </a:p>
        </p:txBody>
      </p:sp>
      <p:sp>
        <p:nvSpPr>
          <p:cNvPr id="3" name="Content Placeholder 2">
            <a:extLst>
              <a:ext uri="{FF2B5EF4-FFF2-40B4-BE49-F238E27FC236}">
                <a16:creationId xmlns:a16="http://schemas.microsoft.com/office/drawing/2014/main" id="{A852951E-F0A1-8B1B-C790-8C740F2D19B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p>
          <a:p>
            <a:pPr marL="285750" indent="-285750">
              <a:buFont typeface="Arial" panose="020B0604020202020204" pitchFamily="34" charset="0"/>
              <a:buChar char="•"/>
            </a:pPr>
            <a:r>
              <a:rPr lang="en-US" sz="1100" b="0" dirty="0">
                <a:solidFill>
                  <a:schemeClr val="tx1"/>
                </a:solidFill>
              </a:rPr>
              <a:t>199, 777, 984, 1578, 2457, 2802, 3482, 416, 747, 1477,  1478, 1479, 1480, 1791, 1792, 2203, 2672, 3579, 3784 in </a:t>
            </a:r>
            <a:r>
              <a:rPr lang="en-US" sz="1100" b="0" dirty="0">
                <a:solidFill>
                  <a:schemeClr val="tx1"/>
                </a:solidFill>
                <a:hlinkClick r:id="rId2"/>
              </a:rPr>
              <a:t>11-25/0768r12</a:t>
            </a:r>
            <a:r>
              <a:rPr lang="en-US" sz="1100" b="0" dirty="0">
                <a:solidFill>
                  <a:schemeClr val="tx1"/>
                </a:solidFill>
              </a:rPr>
              <a:t> </a:t>
            </a:r>
            <a:r>
              <a:rPr lang="en-US" sz="1100" b="0" i="1" dirty="0">
                <a:solidFill>
                  <a:schemeClr val="tx1"/>
                </a:solidFill>
              </a:rPr>
              <a:t>[20 CIDs]</a:t>
            </a:r>
          </a:p>
          <a:p>
            <a:pPr marL="285750" indent="-285750">
              <a:buFont typeface="Arial" panose="020B0604020202020204" pitchFamily="34" charset="0"/>
              <a:buChar char="•"/>
            </a:pPr>
            <a:r>
              <a:rPr lang="en-US" sz="1100" b="0" dirty="0">
                <a:solidFill>
                  <a:schemeClr val="tx1"/>
                </a:solidFill>
              </a:rPr>
              <a:t>2023, 537, 2026, 2008, 2013, 3758, 2527, 2528, 233, 2391, 2393, 2525, 231, 2526, 232, 523, 170, 238, 3819, 3820, 3761, 235 in </a:t>
            </a:r>
            <a:r>
              <a:rPr lang="en-US" sz="1100" b="0" dirty="0">
                <a:solidFill>
                  <a:schemeClr val="tx1"/>
                </a:solidFill>
                <a:hlinkClick r:id="rId3"/>
              </a:rPr>
              <a:t>11-25/1101r9</a:t>
            </a:r>
            <a:r>
              <a:rPr lang="en-US" sz="1100" b="0" dirty="0">
                <a:solidFill>
                  <a:schemeClr val="tx1"/>
                </a:solidFill>
              </a:rPr>
              <a:t> </a:t>
            </a:r>
            <a:r>
              <a:rPr lang="en-US" sz="1100" b="0" i="1" dirty="0">
                <a:solidFill>
                  <a:schemeClr val="tx1"/>
                </a:solidFill>
              </a:rPr>
              <a:t>[22 CIDs]</a:t>
            </a:r>
          </a:p>
          <a:p>
            <a:pPr marL="285750" indent="-285750">
              <a:buFont typeface="Arial" panose="020B0604020202020204" pitchFamily="34" charset="0"/>
              <a:buChar char="•"/>
            </a:pPr>
            <a:r>
              <a:rPr lang="en-US" sz="1100" b="0" dirty="0">
                <a:solidFill>
                  <a:schemeClr val="tx1"/>
                </a:solidFill>
              </a:rPr>
              <a:t>1377, 3147, 3149, 3150, 1776, 3740, 3741, 3742, 1827, 540, 902, 3649, 3894, 259, 2120, 2416, 260, 2417, 3387, 2418, 3800, 96, 266, 1051, 1316, 2474, 3651, 3679, 265, 620, 1826, 3743, 782, 784, 3803, 98, 541, 1443, 1833, 1834, 3023, 767, 1400, 2713, 3024, 3146, 3681, 3682, 3406, 3683, 3804, 2420, 2453, 3141, 1547, 619, 1401, 2125, 2421, 2475, 3565, 3620, 3653, 3654, 3805, 3684¸ 3687, 2476, 1549, 2129, 2132, 2134, 3261, 2410 </a:t>
            </a:r>
            <a:r>
              <a:rPr lang="en-US" sz="1100" b="0" dirty="0">
                <a:solidFill>
                  <a:srgbClr val="FF0000"/>
                </a:solidFill>
              </a:rPr>
              <a:t>(except that 3740, 3741, 3742, and 3743 are deferred</a:t>
            </a:r>
            <a:r>
              <a:rPr lang="en-US" sz="1100" b="0" dirty="0">
                <a:solidFill>
                  <a:schemeClr val="tx1"/>
                </a:solidFill>
              </a:rPr>
              <a:t>) in </a:t>
            </a:r>
            <a:r>
              <a:rPr lang="en-US" sz="1100" b="0" dirty="0">
                <a:solidFill>
                  <a:schemeClr val="tx1"/>
                </a:solidFill>
                <a:hlinkClick r:id="rId4"/>
              </a:rPr>
              <a:t>11-25/0669r13</a:t>
            </a:r>
            <a:r>
              <a:rPr lang="en-US" sz="1100" b="0" dirty="0">
                <a:solidFill>
                  <a:schemeClr val="tx1"/>
                </a:solidFill>
              </a:rPr>
              <a:t> </a:t>
            </a:r>
            <a:r>
              <a:rPr lang="en-US" sz="1100" b="0" i="1" dirty="0">
                <a:solidFill>
                  <a:schemeClr val="tx1"/>
                </a:solidFill>
              </a:rPr>
              <a:t>[71 CIDs]</a:t>
            </a:r>
          </a:p>
          <a:p>
            <a:pPr marL="285750" indent="-285750">
              <a:buFont typeface="Arial" panose="020B0604020202020204" pitchFamily="34" charset="0"/>
              <a:buChar char="•"/>
            </a:pPr>
            <a:r>
              <a:rPr lang="en-US" sz="1100" b="0" dirty="0">
                <a:solidFill>
                  <a:schemeClr val="tx1"/>
                </a:solidFill>
              </a:rPr>
              <a:t>3915, 2543, 3760, 3941, 2403, 274, 2716, 273, 1326, 157 in </a:t>
            </a:r>
            <a:r>
              <a:rPr lang="en-US" sz="1100" b="0" dirty="0">
                <a:solidFill>
                  <a:schemeClr val="tx1"/>
                </a:solidFill>
                <a:hlinkClick r:id="rId5"/>
              </a:rPr>
              <a:t>11-25/0753r9</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3319, 3320, 3321, 2938 in </a:t>
            </a:r>
            <a:r>
              <a:rPr lang="en-US" sz="1100" b="0" dirty="0">
                <a:solidFill>
                  <a:schemeClr val="tx1"/>
                </a:solidFill>
                <a:hlinkClick r:id="rId6"/>
              </a:rPr>
              <a:t>11-25/1115r3</a:t>
            </a:r>
            <a:r>
              <a:rPr lang="en-US" sz="1100" b="0" dirty="0">
                <a:solidFill>
                  <a:schemeClr val="tx1"/>
                </a:solidFill>
              </a:rPr>
              <a:t> and 3117, 3118, 3119, 3120 in </a:t>
            </a:r>
            <a:r>
              <a:rPr lang="en-US" sz="1100" b="0" dirty="0">
                <a:solidFill>
                  <a:schemeClr val="tx1"/>
                </a:solidFill>
                <a:hlinkClick r:id="rId7"/>
              </a:rPr>
              <a:t>11-25/1165r5</a:t>
            </a:r>
            <a:r>
              <a:rPr lang="en-US" sz="1100" b="0" dirty="0">
                <a:solidFill>
                  <a:schemeClr val="tx1"/>
                </a:solidFill>
              </a:rPr>
              <a:t> and 1751 in </a:t>
            </a:r>
            <a:r>
              <a:rPr lang="en-US" sz="1100" b="0" dirty="0">
                <a:solidFill>
                  <a:schemeClr val="tx1"/>
                </a:solidFill>
                <a:hlinkClick r:id="rId8"/>
              </a:rPr>
              <a:t>11-25/0742r4</a:t>
            </a:r>
            <a:r>
              <a:rPr lang="en-US" sz="1100" b="0" dirty="0">
                <a:solidFill>
                  <a:schemeClr val="tx1"/>
                </a:solidFill>
              </a:rPr>
              <a:t> </a:t>
            </a:r>
            <a:r>
              <a:rPr lang="en-US" sz="1100" b="0" i="1" dirty="0">
                <a:solidFill>
                  <a:schemeClr val="tx1"/>
                </a:solidFill>
              </a:rPr>
              <a:t>[9 CIDs]</a:t>
            </a:r>
          </a:p>
          <a:p>
            <a:pPr marL="0" indent="0"/>
            <a:r>
              <a:rPr lang="en-US" altLang="en-US" sz="1600" b="1" dirty="0"/>
              <a:t>and incorporate the text changes into the latest TGbn draft.</a:t>
            </a:r>
          </a:p>
          <a:p>
            <a:pPr marL="0" indent="0"/>
            <a:r>
              <a:rPr lang="en-US" sz="1600" dirty="0"/>
              <a:t>Move: Duncan Ho			Second: Jason Y. Guo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PM2 session of July 31st?, 2025</a:t>
            </a:r>
            <a:r>
              <a:rPr lang="en-US" sz="1200" i="1" dirty="0"/>
              <a:t>.</a:t>
            </a:r>
          </a:p>
        </p:txBody>
      </p:sp>
      <p:sp>
        <p:nvSpPr>
          <p:cNvPr id="4" name="Slide Number Placeholder 3">
            <a:extLst>
              <a:ext uri="{FF2B5EF4-FFF2-40B4-BE49-F238E27FC236}">
                <a16:creationId xmlns:a16="http://schemas.microsoft.com/office/drawing/2014/main" id="{D34BC3CA-0654-4BA7-AF44-30A68CC9ACBE}"/>
              </a:ext>
            </a:extLst>
          </p:cNvPr>
          <p:cNvSpPr>
            <a:spLocks noGrp="1"/>
          </p:cNvSpPr>
          <p:nvPr>
            <p:ph type="sldNum" idx="12"/>
          </p:nvPr>
        </p:nvSpPr>
        <p:spPr/>
        <p:txBody>
          <a:bodyPr/>
          <a:lstStyle/>
          <a:p>
            <a:r>
              <a:rPr lang="en-GB"/>
              <a:t>Slide </a:t>
            </a:r>
            <a:fld id="{440F5867-744E-4AA6-B0ED-4C44D2DFBB7B}" type="slidenum">
              <a:rPr lang="en-GB" smtClean="0"/>
              <a:pPr/>
              <a:t>353</a:t>
            </a:fld>
            <a:endParaRPr lang="en-GB" dirty="0"/>
          </a:p>
        </p:txBody>
      </p:sp>
      <p:sp>
        <p:nvSpPr>
          <p:cNvPr id="5" name="Footer Placeholder 4">
            <a:extLst>
              <a:ext uri="{FF2B5EF4-FFF2-40B4-BE49-F238E27FC236}">
                <a16:creationId xmlns:a16="http://schemas.microsoft.com/office/drawing/2014/main" id="{7F50A950-ED49-C5CB-913A-9CCE0EE81D1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DBF79CA-2E02-ADB1-0817-8322C1846232}"/>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8107094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6DF5-BE0E-8266-F0EE-0F52E0061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EFAEF-C9B0-8CCA-408F-8983586C1B42}"/>
              </a:ext>
            </a:extLst>
          </p:cNvPr>
          <p:cNvSpPr>
            <a:spLocks noGrp="1"/>
          </p:cNvSpPr>
          <p:nvPr>
            <p:ph type="title"/>
          </p:nvPr>
        </p:nvSpPr>
        <p:spPr/>
        <p:txBody>
          <a:bodyPr/>
          <a:lstStyle/>
          <a:p>
            <a:r>
              <a:rPr lang="en-US" dirty="0"/>
              <a:t>CAD Motion</a:t>
            </a:r>
          </a:p>
        </p:txBody>
      </p:sp>
      <p:sp>
        <p:nvSpPr>
          <p:cNvPr id="3" name="Content Placeholder 2">
            <a:extLst>
              <a:ext uri="{FF2B5EF4-FFF2-40B4-BE49-F238E27FC236}">
                <a16:creationId xmlns:a16="http://schemas.microsoft.com/office/drawing/2014/main" id="{AAA10F20-2CCF-9FA3-1C8C-85C7E7CED8BA}"/>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11-25/0847r3</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Sigurd Schelstraete			Second: Yusuke Asai</a:t>
            </a:r>
          </a:p>
          <a:p>
            <a:pPr marL="0" indent="0"/>
            <a:r>
              <a:rPr lang="en-US" sz="2000" dirty="0"/>
              <a:t>Discussion: None.</a:t>
            </a:r>
            <a:endParaRPr lang="en-US" sz="2000" b="0" dirty="0"/>
          </a:p>
          <a:p>
            <a:r>
              <a:rPr lang="en-US" sz="2000" dirty="0"/>
              <a:t>Preliminary Result: 231Y, 1N, 39A (pass)</a:t>
            </a:r>
          </a:p>
          <a:p>
            <a:r>
              <a:rPr lang="en-US" sz="2000" dirty="0"/>
              <a:t>Result:</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263BE9E-96A5-B4A1-C959-7046260C91C0}"/>
              </a:ext>
            </a:extLst>
          </p:cNvPr>
          <p:cNvSpPr>
            <a:spLocks noGrp="1"/>
          </p:cNvSpPr>
          <p:nvPr>
            <p:ph type="sldNum" idx="12"/>
          </p:nvPr>
        </p:nvSpPr>
        <p:spPr/>
        <p:txBody>
          <a:bodyPr/>
          <a:lstStyle/>
          <a:p>
            <a:r>
              <a:rPr lang="en-GB"/>
              <a:t>Slide </a:t>
            </a:r>
            <a:fld id="{440F5867-744E-4AA6-B0ED-4C44D2DFBB7B}" type="slidenum">
              <a:rPr lang="en-GB" smtClean="0"/>
              <a:pPr/>
              <a:t>354</a:t>
            </a:fld>
            <a:endParaRPr lang="en-GB" dirty="0"/>
          </a:p>
        </p:txBody>
      </p:sp>
      <p:sp>
        <p:nvSpPr>
          <p:cNvPr id="5" name="Footer Placeholder 4">
            <a:extLst>
              <a:ext uri="{FF2B5EF4-FFF2-40B4-BE49-F238E27FC236}">
                <a16:creationId xmlns:a16="http://schemas.microsoft.com/office/drawing/2014/main" id="{3AF0FD5E-7063-0836-2912-9CEA5C993CC5}"/>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D28FA43-BA0B-0B0D-A980-0553A26567E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412260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FA53-DCEE-E6CE-E4E1-5286A6441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4EE0E-1F03-343E-C2C7-4B281ACDF00E}"/>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90E42C37-9322-8A68-8BDC-E4438B00E546}"/>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endParaRPr lang="en-US" altLang="en-US" sz="2000" dirty="0"/>
          </a:p>
          <a:p>
            <a:endParaRPr lang="en-GB" altLang="en-US" sz="2000" dirty="0"/>
          </a:p>
          <a:p>
            <a:r>
              <a:rPr lang="en-GB" altLang="en-US" sz="2000" dirty="0"/>
              <a:t>Moved: Matthew Fischer,  Seconded: Rubayet Shafin</a:t>
            </a:r>
          </a:p>
          <a:p>
            <a:r>
              <a:rPr lang="en-GB" altLang="en-US" sz="2000" dirty="0"/>
              <a:t>Recorded motion.</a:t>
            </a:r>
          </a:p>
          <a:p>
            <a:r>
              <a:rPr lang="en-GB" altLang="en-US" sz="2000" dirty="0"/>
              <a:t>Preliminary Result: 266Y, 6N, 21A (pass)</a:t>
            </a:r>
          </a:p>
          <a:p>
            <a:r>
              <a:rPr lang="en-GB" altLang="en-US" sz="2000" dirty="0"/>
              <a:t>Result:</a:t>
            </a:r>
          </a:p>
          <a:p>
            <a:endParaRPr lang="en-US" sz="2000" dirty="0"/>
          </a:p>
        </p:txBody>
      </p:sp>
      <p:sp>
        <p:nvSpPr>
          <p:cNvPr id="4" name="Slide Number Placeholder 3">
            <a:extLst>
              <a:ext uri="{FF2B5EF4-FFF2-40B4-BE49-F238E27FC236}">
                <a16:creationId xmlns:a16="http://schemas.microsoft.com/office/drawing/2014/main" id="{052938B4-B71F-ACC0-0890-735175AA0DCA}"/>
              </a:ext>
            </a:extLst>
          </p:cNvPr>
          <p:cNvSpPr>
            <a:spLocks noGrp="1"/>
          </p:cNvSpPr>
          <p:nvPr>
            <p:ph type="sldNum" idx="12"/>
          </p:nvPr>
        </p:nvSpPr>
        <p:spPr/>
        <p:txBody>
          <a:bodyPr/>
          <a:lstStyle/>
          <a:p>
            <a:r>
              <a:rPr lang="en-GB"/>
              <a:t>Slide </a:t>
            </a:r>
            <a:fld id="{440F5867-744E-4AA6-B0ED-4C44D2DFBB7B}" type="slidenum">
              <a:rPr lang="en-GB" smtClean="0"/>
              <a:pPr/>
              <a:t>355</a:t>
            </a:fld>
            <a:endParaRPr lang="en-GB" dirty="0"/>
          </a:p>
        </p:txBody>
      </p:sp>
      <p:sp>
        <p:nvSpPr>
          <p:cNvPr id="5" name="Footer Placeholder 4">
            <a:extLst>
              <a:ext uri="{FF2B5EF4-FFF2-40B4-BE49-F238E27FC236}">
                <a16:creationId xmlns:a16="http://schemas.microsoft.com/office/drawing/2014/main" id="{9881BD3F-1D7E-C563-877B-DB90752A144A}"/>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4934533-E559-B367-BBC0-D102BCD871E3}"/>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22598621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45162-04B7-80D1-8350-C0EADEA33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B3454-BF00-9001-C68A-B728C38DB80E}"/>
              </a:ext>
            </a:extLst>
          </p:cNvPr>
          <p:cNvSpPr>
            <a:spLocks noGrp="1"/>
          </p:cNvSpPr>
          <p:nvPr>
            <p:ph type="title"/>
          </p:nvPr>
        </p:nvSpPr>
        <p:spPr/>
        <p:txBody>
          <a:bodyPr/>
          <a:lstStyle/>
          <a:p>
            <a:r>
              <a:rPr lang="en-US" altLang="en-US" dirty="0"/>
              <a:t>TGbn MAC/PHY November Ad-Hoc</a:t>
            </a:r>
            <a:endParaRPr lang="en-US" dirty="0"/>
          </a:p>
        </p:txBody>
      </p:sp>
      <p:sp>
        <p:nvSpPr>
          <p:cNvPr id="3" name="Content Placeholder 2">
            <a:extLst>
              <a:ext uri="{FF2B5EF4-FFF2-40B4-BE49-F238E27FC236}">
                <a16:creationId xmlns:a16="http://schemas.microsoft.com/office/drawing/2014/main" id="{0ABEB9A4-532A-FA28-FD6B-C4C431719F61}"/>
              </a:ext>
            </a:extLst>
          </p:cNvPr>
          <p:cNvSpPr>
            <a:spLocks noGrp="1"/>
          </p:cNvSpPr>
          <p:nvPr>
            <p:ph idx="1"/>
          </p:nvPr>
        </p:nvSpPr>
        <p:spPr/>
        <p:txBody>
          <a:bodyPr/>
          <a:lstStyle/>
          <a:p>
            <a:r>
              <a:rPr lang="en-US" altLang="en-US" dirty="0">
                <a:solidFill>
                  <a:schemeClr val="tx1"/>
                </a:solidFill>
              </a:rPr>
              <a:t>Approve a TGbn MAC/PHY (mixed mode) ad-hoc meeting on 5 to 7 November 2025, in </a:t>
            </a:r>
            <a:r>
              <a:rPr lang="en-US" altLang="en-US" dirty="0">
                <a:solidFill>
                  <a:srgbClr val="FF0000"/>
                </a:solidFill>
              </a:rPr>
              <a:t>TBD location</a:t>
            </a:r>
            <a:r>
              <a:rPr lang="en-US" altLang="en-US" dirty="0">
                <a:solidFill>
                  <a:schemeClr val="tx1"/>
                </a:solidFill>
              </a:rPr>
              <a:t>, Asia for the purpose of TGbn comment resolution and consideration of document submissions</a:t>
            </a:r>
          </a:p>
          <a:p>
            <a:endParaRPr lang="en-US" altLang="en-US" dirty="0"/>
          </a:p>
          <a:p>
            <a:r>
              <a:rPr lang="en-US" dirty="0"/>
              <a:t>Move: Stephen McCann			Second: Jay Yang</a:t>
            </a:r>
          </a:p>
          <a:p>
            <a:r>
              <a:rPr lang="en-US" sz="2400" dirty="0"/>
              <a:t>Preliminary Result: 195Y, 15N, 50A</a:t>
            </a:r>
          </a:p>
          <a:p>
            <a:r>
              <a:rPr lang="en-US" dirty="0"/>
              <a:t>Result:</a:t>
            </a:r>
            <a:endParaRPr lang="en-US" sz="2400" dirty="0"/>
          </a:p>
        </p:txBody>
      </p:sp>
      <p:sp>
        <p:nvSpPr>
          <p:cNvPr id="4" name="Slide Number Placeholder 3">
            <a:extLst>
              <a:ext uri="{FF2B5EF4-FFF2-40B4-BE49-F238E27FC236}">
                <a16:creationId xmlns:a16="http://schemas.microsoft.com/office/drawing/2014/main" id="{FDAE5B2E-2AA6-F1D7-D94D-41D59C1C9F03}"/>
              </a:ext>
            </a:extLst>
          </p:cNvPr>
          <p:cNvSpPr>
            <a:spLocks noGrp="1"/>
          </p:cNvSpPr>
          <p:nvPr>
            <p:ph type="sldNum" idx="12"/>
          </p:nvPr>
        </p:nvSpPr>
        <p:spPr/>
        <p:txBody>
          <a:bodyPr/>
          <a:lstStyle/>
          <a:p>
            <a:r>
              <a:rPr lang="en-GB"/>
              <a:t>Slide </a:t>
            </a:r>
            <a:fld id="{440F5867-744E-4AA6-B0ED-4C44D2DFBB7B}" type="slidenum">
              <a:rPr lang="en-GB" smtClean="0"/>
              <a:pPr/>
              <a:t>356</a:t>
            </a:fld>
            <a:endParaRPr lang="en-GB" dirty="0"/>
          </a:p>
        </p:txBody>
      </p:sp>
      <p:sp>
        <p:nvSpPr>
          <p:cNvPr id="5" name="Footer Placeholder 4">
            <a:extLst>
              <a:ext uri="{FF2B5EF4-FFF2-40B4-BE49-F238E27FC236}">
                <a16:creationId xmlns:a16="http://schemas.microsoft.com/office/drawing/2014/main" id="{0BE00FAB-A613-8D64-9AA4-55AA2B7E893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87E320F-68A4-35C4-2D1B-03320E82B2A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216578647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D3855-DFFD-CBBA-6435-F4CED3867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EF80A-2B19-B71E-AF48-E73EA8C9DD6C}"/>
              </a:ext>
            </a:extLst>
          </p:cNvPr>
          <p:cNvSpPr>
            <a:spLocks noGrp="1"/>
          </p:cNvSpPr>
          <p:nvPr>
            <p:ph type="title"/>
          </p:nvPr>
        </p:nvSpPr>
        <p:spPr/>
        <p:txBody>
          <a:bodyPr/>
          <a:lstStyle/>
          <a:p>
            <a:r>
              <a:rPr lang="en-US" dirty="0">
                <a:solidFill>
                  <a:schemeClr val="tx1"/>
                </a:solidFill>
              </a:rPr>
              <a:t>Motion 521 (Joint SFD)</a:t>
            </a:r>
          </a:p>
        </p:txBody>
      </p:sp>
      <p:sp>
        <p:nvSpPr>
          <p:cNvPr id="8" name="Content Placeholder 7">
            <a:extLst>
              <a:ext uri="{FF2B5EF4-FFF2-40B4-BE49-F238E27FC236}">
                <a16:creationId xmlns:a16="http://schemas.microsoft.com/office/drawing/2014/main" id="{704C1B2F-449A-6BD0-E8C2-E01F1A01EDE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In an HE SU PPDU or HE/EHT/UHR MU PPDU (sent as SU transmission) transmitted by an AP and intended for one recipient AP, the following TXVECTOR parameter is set as follows</a:t>
            </a:r>
          </a:p>
          <a:p>
            <a:pPr lvl="1">
              <a:buFont typeface="Arial" panose="020B0604020202020204" pitchFamily="34" charset="0"/>
              <a:buChar char="•"/>
            </a:pPr>
            <a:r>
              <a:rPr lang="en-US" sz="1200" dirty="0"/>
              <a:t>UPLINK_FLAG is set to 0 if the transmitting AP is a TXOP owner, and 1 otherwise</a:t>
            </a:r>
          </a:p>
          <a:p>
            <a:pPr lvl="1">
              <a:buFont typeface="Arial" panose="020B0604020202020204" pitchFamily="34" charset="0"/>
              <a:buChar char="•"/>
            </a:pPr>
            <a:r>
              <a:rPr lang="en-US" sz="1200" dirty="0" err="1"/>
              <a:t>BSS_Color</a:t>
            </a:r>
            <a:r>
              <a:rPr lang="en-US" sz="1200" dirty="0"/>
              <a:t> is set to the BSS color of the transmitting AP, if the transmitting AP is a TXOP owner; Otherwise, set to the BSS color of the intended AP. </a:t>
            </a:r>
          </a:p>
          <a:p>
            <a:pPr lvl="1">
              <a:buFont typeface="Arial" panose="020B0604020202020204" pitchFamily="34" charset="0"/>
              <a:buChar char="•"/>
            </a:pPr>
            <a:r>
              <a:rPr lang="en-US" sz="1200" dirty="0"/>
              <a:t>STA_ID (for HE/EHT/UHR MU PPDU) is set to an AP ID of the transmitting AP, if the intended AP is the TXOP owner, and if the transmitting AP has an assigned AP ID by the intended AP; Otherwise, set to 2045.</a:t>
            </a:r>
          </a:p>
          <a:p>
            <a:endParaRPr lang="en-US" sz="1600" dirty="0"/>
          </a:p>
          <a:p>
            <a:endParaRPr lang="en-US" sz="1600" dirty="0"/>
          </a:p>
          <a:p>
            <a:r>
              <a:rPr lang="en-US" sz="1600" dirty="0"/>
              <a:t>Move: Leonardo Lanante				Second: Jeongki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35C560C-FC76-A213-9461-7CD7B1D5E6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357</a:t>
            </a:fld>
            <a:endParaRPr lang="en-GB"/>
          </a:p>
        </p:txBody>
      </p:sp>
      <p:sp>
        <p:nvSpPr>
          <p:cNvPr id="5" name="Footer Placeholder 4">
            <a:extLst>
              <a:ext uri="{FF2B5EF4-FFF2-40B4-BE49-F238E27FC236}">
                <a16:creationId xmlns:a16="http://schemas.microsoft.com/office/drawing/2014/main" id="{55402F2C-D757-2D7D-0398-78E13270019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DB213AC-147B-68BA-68BF-0E8A8D6ECB7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05629176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A8AE-933C-DF38-08CB-D531042279F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5E6301-ADFB-E627-D6E9-56E14648DB0D}"/>
              </a:ext>
            </a:extLst>
          </p:cNvPr>
          <p:cNvSpPr>
            <a:spLocks noGrp="1"/>
          </p:cNvSpPr>
          <p:nvPr>
            <p:ph type="title"/>
          </p:nvPr>
        </p:nvSpPr>
        <p:spPr/>
        <p:txBody>
          <a:bodyPr/>
          <a:lstStyle/>
          <a:p>
            <a:r>
              <a:rPr lang="en-US" dirty="0">
                <a:solidFill>
                  <a:schemeClr val="tx1"/>
                </a:solidFill>
              </a:rPr>
              <a:t>Motion 522 (Joint SFD)</a:t>
            </a:r>
          </a:p>
        </p:txBody>
      </p:sp>
      <p:sp>
        <p:nvSpPr>
          <p:cNvPr id="8" name="Content Placeholder 7">
            <a:extLst>
              <a:ext uri="{FF2B5EF4-FFF2-40B4-BE49-F238E27FC236}">
                <a16:creationId xmlns:a16="http://schemas.microsoft.com/office/drawing/2014/main" id="{24CE00DC-591F-DCFD-42F3-E19B38CD502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Co-BF coordinating AP and a Co-BF coordinated AP may use a sequential Ack procedure to avoid Ack collision.</a:t>
            </a:r>
          </a:p>
          <a:p>
            <a:pPr>
              <a:buFont typeface="Arial" panose="020B0604020202020204" pitchFamily="34" charset="0"/>
              <a:buChar char="•"/>
            </a:pPr>
            <a:r>
              <a:rPr lang="en-US" sz="1600" dirty="0"/>
              <a:t>In the sequential Ack procedure, at least the Co-BF coordinated AP shall set the Ack policy Indicator subfield of the QoS Control field in the Co-BF DL PPDU to either "No Ack" or "Block Ack".</a:t>
            </a:r>
          </a:p>
          <a:p>
            <a:pPr>
              <a:buFont typeface="Arial" panose="020B0604020202020204" pitchFamily="34" charset="0"/>
              <a:buChar char="•"/>
            </a:pPr>
            <a:r>
              <a:rPr lang="en-US" sz="1600" dirty="0"/>
              <a:t>Note: This applies to the Co-SR as well.</a:t>
            </a:r>
          </a:p>
          <a:p>
            <a:endParaRPr lang="en-US" sz="1600" dirty="0"/>
          </a:p>
          <a:p>
            <a:endParaRPr lang="en-US" sz="1600" dirty="0"/>
          </a:p>
          <a:p>
            <a:endParaRPr lang="en-US" sz="1600" dirty="0"/>
          </a:p>
          <a:p>
            <a:r>
              <a:rPr lang="en-US" sz="1600" dirty="0"/>
              <a:t>Move: Kosuke Aio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046D19B-235A-ED94-FB3F-EDCA72A06D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358</a:t>
            </a:fld>
            <a:endParaRPr lang="en-GB"/>
          </a:p>
        </p:txBody>
      </p:sp>
      <p:sp>
        <p:nvSpPr>
          <p:cNvPr id="5" name="Footer Placeholder 4">
            <a:extLst>
              <a:ext uri="{FF2B5EF4-FFF2-40B4-BE49-F238E27FC236}">
                <a16:creationId xmlns:a16="http://schemas.microsoft.com/office/drawing/2014/main" id="{301A3997-4D5E-D132-E15F-BDFC9C31C6E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61F48C1-E780-7462-3122-247CE26C66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8179673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359</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360</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361</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362</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346185</TotalTime>
  <Words>44817</Words>
  <Application>Microsoft Office PowerPoint</Application>
  <PresentationFormat>On-screen Show (4:3)</PresentationFormat>
  <Paragraphs>5706</Paragraphs>
  <Slides>362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362</vt:i4>
      </vt:variant>
    </vt:vector>
  </HeadingPairs>
  <TitlesOfParts>
    <vt:vector size="372"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(Joint)</vt:lpstr>
      <vt:lpstr>Motion 446 (Joint)</vt:lpstr>
      <vt:lpstr>Motion 447 (Joint)</vt:lpstr>
      <vt:lpstr>Motion 448 (Joint)</vt:lpstr>
      <vt:lpstr>Motion 449 (Joint)</vt:lpstr>
      <vt:lpstr>Motion 450 (Joint)</vt:lpstr>
      <vt:lpstr>Motion 451 (Joint)</vt:lpstr>
      <vt:lpstr>Motion 452 (Joint)</vt:lpstr>
      <vt:lpstr>Motion 453 (MAC)</vt:lpstr>
      <vt:lpstr>Motion 454 (PHY)</vt:lpstr>
      <vt:lpstr>Motion 455 (PHY)</vt:lpstr>
      <vt:lpstr>Motion 456 (PHY)</vt:lpstr>
      <vt:lpstr>Motions on July 28th, 2025</vt:lpstr>
      <vt:lpstr>Motion 457 (MAC)</vt:lpstr>
      <vt:lpstr>Motion 458 (PHY)</vt:lpstr>
      <vt:lpstr>Motion 459 (PHY)</vt:lpstr>
      <vt:lpstr>Motion 460 (PHY)</vt:lpstr>
      <vt:lpstr>Motion 461 (PHY)</vt:lpstr>
      <vt:lpstr>Motion 462 (PHY)</vt:lpstr>
      <vt:lpstr>Motion 463 (PHY)</vt:lpstr>
      <vt:lpstr>Motion 464 (Joint)</vt:lpstr>
      <vt:lpstr>Motion 465 (MAC)</vt:lpstr>
      <vt:lpstr>Motion 466 (PHY)</vt:lpstr>
      <vt:lpstr>Motion 467 (PHY PDT)</vt:lpstr>
      <vt:lpstr>Motion 468 (PHY PDT)</vt:lpstr>
      <vt:lpstr>Motion 469 (PHY)</vt:lpstr>
      <vt:lpstr>Motion 470 (MAC)</vt:lpstr>
      <vt:lpstr>Motion 471 (PHY)</vt:lpstr>
      <vt:lpstr>Motion 472 (PHY SFD)</vt:lpstr>
      <vt:lpstr>Motion 473 (PHY)</vt:lpstr>
      <vt:lpstr>Motion 474 (PHY SFD)</vt:lpstr>
      <vt:lpstr>Motion 475 (PHY)</vt:lpstr>
      <vt:lpstr>Motion 476 (PHY SFD)</vt:lpstr>
      <vt:lpstr>Motion 477 (PHY SFD)</vt:lpstr>
      <vt:lpstr>Motion 478 (PHY SFD)</vt:lpstr>
      <vt:lpstr>Motion 479 (PHY SFD)</vt:lpstr>
      <vt:lpstr>Motion 480 (PHY SFD)</vt:lpstr>
      <vt:lpstr>Motion 481 (PHY)</vt:lpstr>
      <vt:lpstr>Motion 482 (PHY PDT)</vt:lpstr>
      <vt:lpstr>Motion 483 (MAC)</vt:lpstr>
      <vt:lpstr>Motion 484 (MAC)</vt:lpstr>
      <vt:lpstr>Motion 485 (PHY SFD)</vt:lpstr>
      <vt:lpstr>Motions on July 31st, AM2 2025</vt:lpstr>
      <vt:lpstr>Motion 486 (Joint SFD)</vt:lpstr>
      <vt:lpstr>Motion 487 (MAC PDT)</vt:lpstr>
      <vt:lpstr>Motion 488 (MAC CR)</vt:lpstr>
      <vt:lpstr>Motion 489 (PHY CR)</vt:lpstr>
      <vt:lpstr>Motion 490 (Joint CR)</vt:lpstr>
      <vt:lpstr>Motion 491 (Joint SFD)</vt:lpstr>
      <vt:lpstr>Motion 492 (MAC CR)</vt:lpstr>
      <vt:lpstr>Motion 492a (MAC CR)</vt:lpstr>
      <vt:lpstr>Motion 493 (PHY CR)</vt:lpstr>
      <vt:lpstr>Motion 494 (Joint CR)</vt:lpstr>
      <vt:lpstr>Motion 495 (MAC CR)</vt:lpstr>
      <vt:lpstr>Motion 496 (MAC CR)</vt:lpstr>
      <vt:lpstr>Motion 497 (PHY SFD)</vt:lpstr>
      <vt:lpstr>Motion 498 (PHY SFD)</vt:lpstr>
      <vt:lpstr>Motion 499 (PHY SFD)</vt:lpstr>
      <vt:lpstr>Motion 500 (PHY SFD)</vt:lpstr>
      <vt:lpstr>Motion 501 (MAC SFD)</vt:lpstr>
      <vt:lpstr>Motion 502 (Joint SFD)</vt:lpstr>
      <vt:lpstr>Motion 503 (PHY CR)</vt:lpstr>
      <vt:lpstr>Motion 504 (PHY PDT)</vt:lpstr>
      <vt:lpstr>Motion 505 (PHY PDT)</vt:lpstr>
      <vt:lpstr>Motion 506 (PHY SFD)</vt:lpstr>
      <vt:lpstr>Motion 507 (PHY SFD)</vt:lpstr>
      <vt:lpstr>Motion 508 (PHY SFD)</vt:lpstr>
      <vt:lpstr>Motion 509 (PHY SFD)</vt:lpstr>
      <vt:lpstr>Motion 510 (PHY SFD)</vt:lpstr>
      <vt:lpstr>Motion 511 (PHY SFD)</vt:lpstr>
      <vt:lpstr>Motion 512 (JOINT CR)</vt:lpstr>
      <vt:lpstr>Motions on July 31st, PM2 2025</vt:lpstr>
      <vt:lpstr>Motion 513 (Joint CR)</vt:lpstr>
      <vt:lpstr>Motion 514 (Joint PDT)</vt:lpstr>
      <vt:lpstr>Motion 515 (PHY CR)</vt:lpstr>
      <vt:lpstr>Motion 516 (PHY PDT)</vt:lpstr>
      <vt:lpstr>Motion 517 (PHY PDT)</vt:lpstr>
      <vt:lpstr>Motion 518 (MAC CR)</vt:lpstr>
      <vt:lpstr>Motion 519 (PHY SFD)</vt:lpstr>
      <vt:lpstr>Motion 520 (Joint CR)</vt:lpstr>
      <vt:lpstr>CAD Motion</vt:lpstr>
      <vt:lpstr>WG LB Motion</vt:lpstr>
      <vt:lpstr>TGbn MAC/PHY November Ad-Hoc</vt:lpstr>
      <vt:lpstr>Motion 521 (Joint SFD)</vt:lpstr>
      <vt:lpstr>Motion 522 (Joint SFD)</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2025-07-31T17:27:38Z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