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9"/>
  </p:notesMasterIdLst>
  <p:handoutMasterIdLst>
    <p:handoutMasterId r:id="rId330"/>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620" r:id="rId320"/>
    <p:sldId id="1621" r:id="rId321"/>
    <p:sldId id="1622" r:id="rId322"/>
    <p:sldId id="1623" r:id="rId323"/>
    <p:sldId id="1624" r:id="rId324"/>
    <p:sldId id="1492" r:id="rId325"/>
    <p:sldId id="1495" r:id="rId326"/>
    <p:sldId id="1291" r:id="rId327"/>
    <p:sldId id="1290" r:id="rId328"/>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746" dt="2025-07-28T15:44:59.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p:scale>
          <a:sx n="110" d="100"/>
          <a:sy n="110" d="100"/>
        </p:scale>
        <p:origin x="726" y="32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microsoft.com/office/2016/11/relationships/changesInfo" Target="changesInfos/changesInfo1.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327" Type="http://schemas.openxmlformats.org/officeDocument/2006/relationships/slide" Target="slides/slide323.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openxmlformats.org/officeDocument/2006/relationships/slide" Target="slides/slide313.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328" Type="http://schemas.openxmlformats.org/officeDocument/2006/relationships/slide" Target="slides/slide324.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openxmlformats.org/officeDocument/2006/relationships/slide" Target="slides/slide314.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handoutMaster" Target="handoutMasters/handoutMaster1.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presProps" Target="presProps.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viewProps" Target="viewProps.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theme" Target="theme/theme1.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tableStyles" Target="tableStyle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microsoft.com/office/2015/10/relationships/revisionInfo" Target="revisionInfo.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28T17:12:36.290" v="19424" actId="20577"/>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27T16:06:26.870" v="1782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27T16:06:26.870" v="17823"/>
          <ac:spMkLst>
            <pc:docMk/>
            <pc:sldMk cId="2044502975" sldId="1290"/>
            <ac:spMk id="5" creationId="{A2068F95-24AF-13A7-F45E-CF81DD3443B2}"/>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27T16:06:28.557" v="17824"/>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27T16:06:28.557" v="17824"/>
          <ac:spMkLst>
            <pc:docMk/>
            <pc:sldMk cId="2853620610" sldId="1291"/>
            <ac:spMk id="5" creationId="{3942E132-199E-37ED-8475-D14BA383D213}"/>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27T16:06:31.274" v="17825"/>
        <pc:sldMkLst>
          <pc:docMk/>
          <pc:sldMk cId="1924229851" sldId="1492"/>
        </pc:sldMkLst>
        <pc:spChg chg="mod">
          <ac:chgData name="Alfred Asterjadhi" userId="39de57b9-85c0-4fd1-aaac-8ca2b6560ad0" providerId="ADAL" clId="{05D90715-F29C-4B30-B873-3743C7BBC737}" dt="2025-07-27T16:06:31.274" v="17825"/>
          <ac:spMkLst>
            <pc:docMk/>
            <pc:sldMk cId="1924229851" sldId="1492"/>
            <ac:spMk id="5" creationId="{3ECA39E6-8477-86E3-4CC1-E2C4EC4A4D14}"/>
          </ac:spMkLst>
        </pc:spChg>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27T16:07:40.481" v="17863"/>
          <ac:spMkLst>
            <pc:docMk/>
            <pc:sldMk cId="4157084364" sldId="1560"/>
            <ac:spMk id="5" creationId="{BB11DAF9-5570-6321-EF3F-98152E92F4CE}"/>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27T16:07:39.234" v="17862"/>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27T16:07:39.234" v="17862"/>
          <ac:spMkLst>
            <pc:docMk/>
            <pc:sldMk cId="1163112551" sldId="1561"/>
            <ac:spMk id="5" creationId="{1F25792F-6F30-E2EF-B492-E2A646795AEE}"/>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27T16:07:37.705" v="17861"/>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27T16:07:37.705" v="17861"/>
          <ac:spMkLst>
            <pc:docMk/>
            <pc:sldMk cId="1642713380" sldId="1562"/>
            <ac:spMk id="5" creationId="{A5121E3E-C1A1-9E75-40C8-5D63EB045DD7}"/>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27T16:07:36.412" v="17860"/>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27T16:07:36.412" v="17860"/>
          <ac:spMkLst>
            <pc:docMk/>
            <pc:sldMk cId="361435733" sldId="1563"/>
            <ac:spMk id="5" creationId="{1F18FF51-4C96-E8A9-6935-6206BC7EB9F8}"/>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27T16:07:34.956" v="17859"/>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27T16:07:34.956" v="17859"/>
          <ac:spMkLst>
            <pc:docMk/>
            <pc:sldMk cId="947473125" sldId="1564"/>
            <ac:spMk id="5" creationId="{B70C85F8-4B85-96E4-BCE8-811ADE8EECC7}"/>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27T16:07:33.275" v="1785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27T16:07:33.275" v="17858"/>
          <ac:spMkLst>
            <pc:docMk/>
            <pc:sldMk cId="2490009345" sldId="1565"/>
            <ac:spMk id="5" creationId="{844EC400-B521-E354-2564-5DB427811652}"/>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27T16:07:30.149" v="1785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27T16:07:30.149" v="17857"/>
          <ac:spMkLst>
            <pc:docMk/>
            <pc:sldMk cId="2954918416" sldId="1571"/>
            <ac:spMk id="5" creationId="{71BD1EFC-0342-F274-C47B-3412035E7928}"/>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27T16:07:28.440" v="17856"/>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27T16:07:28.440" v="17856"/>
          <ac:spMkLst>
            <pc:docMk/>
            <pc:sldMk cId="580609384" sldId="1573"/>
            <ac:spMk id="5" creationId="{13CEA2B5-3E91-3C41-92C4-6B91114B8F90}"/>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27T16:07:27.231" v="17855"/>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27T16:07:27.231" v="17855"/>
          <ac:spMkLst>
            <pc:docMk/>
            <pc:sldMk cId="1982189198" sldId="1574"/>
            <ac:spMk id="5" creationId="{8F68BCA2-555C-3267-A092-D79129C59D18}"/>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27T16:07:26.082" v="17854"/>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27T16:07:26.082" v="17854"/>
          <ac:spMkLst>
            <pc:docMk/>
            <pc:sldMk cId="3596882214" sldId="1575"/>
            <ac:spMk id="5" creationId="{3F57B438-5897-DAB5-C798-6760F80E7DF0}"/>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27T16:07:24.666" v="17853"/>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27T16:07:24.666" v="17853"/>
          <ac:spMkLst>
            <pc:docMk/>
            <pc:sldMk cId="1362170746" sldId="1576"/>
            <ac:spMk id="5" creationId="{D04D0234-3357-176D-32E7-4005E87F41D4}"/>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27T16:07:23.461" v="17852"/>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27T16:07:23.461" v="17852"/>
          <ac:spMkLst>
            <pc:docMk/>
            <pc:sldMk cId="536281672" sldId="1577"/>
            <ac:spMk id="5" creationId="{C17CBC6D-DC9A-DA3D-9F34-58CF426047A9}"/>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27T16:07:22.155" v="17851"/>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27T16:07:22.155" v="17851"/>
          <ac:spMkLst>
            <pc:docMk/>
            <pc:sldMk cId="2596229127" sldId="1578"/>
            <ac:spMk id="5" creationId="{1730EEC4-CF27-9544-6E10-CFF38C2B5CEC}"/>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27T16:07:20.777" v="17850"/>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27T16:07:20.777" v="17850"/>
          <ac:spMkLst>
            <pc:docMk/>
            <pc:sldMk cId="3519468814" sldId="1579"/>
            <ac:spMk id="5" creationId="{8C4306DE-C8D2-4AC9-AD79-76B4253668A8}"/>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27T16:07:19.189" v="17849"/>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27T16:07:19.189" v="17849"/>
          <ac:spMkLst>
            <pc:docMk/>
            <pc:sldMk cId="1359119567" sldId="1580"/>
            <ac:spMk id="5" creationId="{BD60C1FD-95E2-4803-2CD3-A2933F271E29}"/>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27T16:07:17.027" v="17848"/>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27T16:07:17.027" v="17848"/>
          <ac:spMkLst>
            <pc:docMk/>
            <pc:sldMk cId="1012914616" sldId="1581"/>
            <ac:spMk id="5" creationId="{79232C7F-0008-2F6E-A495-839F135FD62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27T16:07:14.557" v="17847"/>
          <ac:spMkLst>
            <pc:docMk/>
            <pc:sldMk cId="3678876146" sldId="1585"/>
            <ac:spMk id="5" creationId="{2CDFCFB9-5CAB-8B2D-1931-2E9E4FA8A92B}"/>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27T16:07:12.387" v="17846"/>
          <ac:spMkLst>
            <pc:docMk/>
            <pc:sldMk cId="4092876946" sldId="1587"/>
            <ac:spMk id="5" creationId="{348F0503-45B7-28A5-BA06-0324AE646777}"/>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28T15:16:26.278" v="18651"/>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28T15:16:26.278" v="18651"/>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28T15:17:43.698" v="18686"/>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28T15:17:43.698" v="18686"/>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8T15:18:43.774" v="18707"/>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27T16:07:08.266" v="17845"/>
          <ac:spMkLst>
            <pc:docMk/>
            <pc:sldMk cId="2086623221" sldId="1590"/>
            <ac:spMk id="5" creationId="{39170F2F-A803-2742-E9FF-9F08F91398B1}"/>
          </ac:spMkLst>
        </pc:spChg>
        <pc:spChg chg="mod">
          <ac:chgData name="Alfred Asterjadhi" userId="39de57b9-85c0-4fd1-aaac-8ca2b6560ad0" providerId="ADAL" clId="{05D90715-F29C-4B30-B873-3743C7BBC737}" dt="2025-07-28T15:18:43.774" v="1870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28T15:19:46.596" v="18729"/>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27T16:07:07.088" v="17844"/>
          <ac:spMkLst>
            <pc:docMk/>
            <pc:sldMk cId="1508054940" sldId="1592"/>
            <ac:spMk id="5" creationId="{2A400903-22E6-C338-06CB-6D5AC4496BBF}"/>
          </ac:spMkLst>
        </pc:spChg>
        <pc:spChg chg="mod">
          <ac:chgData name="Alfred Asterjadhi" userId="39de57b9-85c0-4fd1-aaac-8ca2b6560ad0" providerId="ADAL" clId="{05D90715-F29C-4B30-B873-3743C7BBC737}" dt="2025-07-28T15:19:46.596" v="18729"/>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28T15:21:07.968" v="18748"/>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27T16:07:05.927" v="17843"/>
          <ac:spMkLst>
            <pc:docMk/>
            <pc:sldMk cId="4161604258" sldId="1593"/>
            <ac:spMk id="5" creationId="{662D85DF-FFE6-CC5E-FA53-3FE8F7B1A971}"/>
          </ac:spMkLst>
        </pc:spChg>
        <pc:spChg chg="mod">
          <ac:chgData name="Alfred Asterjadhi" userId="39de57b9-85c0-4fd1-aaac-8ca2b6560ad0" providerId="ADAL" clId="{05D90715-F29C-4B30-B873-3743C7BBC737}" dt="2025-07-28T15:21:07.968" v="18748"/>
          <ac:spMkLst>
            <pc:docMk/>
            <pc:sldMk cId="4161604258" sldId="1593"/>
            <ac:spMk id="8" creationId="{B6C54F87-CA06-E1A1-4450-77A58AA4A1F6}"/>
          </ac:spMkLst>
        </pc:spChg>
        <pc:spChg chg="mod">
          <ac:chgData name="Alfred Asterjadhi" userId="39de57b9-85c0-4fd1-aaac-8ca2b6560ad0" providerId="ADAL" clId="{05D90715-F29C-4B30-B873-3743C7BBC737}" dt="2025-07-24T06:02:52.406" v="16981" actId="20577"/>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28T15:22:01.687" v="18775"/>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27T16:07:04.671" v="17842"/>
          <ac:spMkLst>
            <pc:docMk/>
            <pc:sldMk cId="1961210271" sldId="1594"/>
            <ac:spMk id="5" creationId="{3F0F06EC-48F0-00FE-F119-1C2CBCF5745E}"/>
          </ac:spMkLst>
        </pc:spChg>
        <pc:spChg chg="mod">
          <ac:chgData name="Alfred Asterjadhi" userId="39de57b9-85c0-4fd1-aaac-8ca2b6560ad0" providerId="ADAL" clId="{05D90715-F29C-4B30-B873-3743C7BBC737}" dt="2025-07-28T15:22:01.687" v="18775"/>
          <ac:spMkLst>
            <pc:docMk/>
            <pc:sldMk cId="1961210271" sldId="1594"/>
            <ac:spMk id="8" creationId="{ACA71D85-D3FE-2940-4855-9F05D680CE71}"/>
          </ac:spMkLst>
        </pc:spChg>
        <pc:spChg chg="mod">
          <ac:chgData name="Alfred Asterjadhi" userId="39de57b9-85c0-4fd1-aaac-8ca2b6560ad0" providerId="ADAL" clId="{05D90715-F29C-4B30-B873-3743C7BBC737}" dt="2025-07-24T06:02:56.698" v="1698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28T15:23:03.908" v="18821"/>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27T16:07:03.074" v="17841"/>
          <ac:spMkLst>
            <pc:docMk/>
            <pc:sldMk cId="2364869385" sldId="1595"/>
            <ac:spMk id="5" creationId="{C85BE747-3824-AD26-354D-275321F4C01A}"/>
          </ac:spMkLst>
        </pc:spChg>
        <pc:spChg chg="mod">
          <ac:chgData name="Alfred Asterjadhi" userId="39de57b9-85c0-4fd1-aaac-8ca2b6560ad0" providerId="ADAL" clId="{05D90715-F29C-4B30-B873-3743C7BBC737}" dt="2025-07-28T15:23:03.908" v="18821"/>
          <ac:spMkLst>
            <pc:docMk/>
            <pc:sldMk cId="2364869385" sldId="1595"/>
            <ac:spMk id="8" creationId="{9910551A-3D1D-2B9F-CBBC-3E547D0EE7AE}"/>
          </ac:spMkLst>
        </pc:spChg>
        <pc:spChg chg="mod">
          <ac:chgData name="Alfred Asterjadhi" userId="39de57b9-85c0-4fd1-aaac-8ca2b6560ad0" providerId="ADAL" clId="{05D90715-F29C-4B30-B873-3743C7BBC737}" dt="2025-07-24T06:03:05.420" v="16983"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28T15:23:56.612" v="18859"/>
        <pc:sldMkLst>
          <pc:docMk/>
          <pc:sldMk cId="261270437" sldId="1596"/>
        </pc:sldMkLst>
        <pc:spChg chg="mod">
          <ac:chgData name="Alfred Asterjadhi" userId="39de57b9-85c0-4fd1-aaac-8ca2b6560ad0" providerId="ADAL" clId="{05D90715-F29C-4B30-B873-3743C7BBC737}" dt="2025-07-24T06:03:08.768" v="16984" actId="20577"/>
          <ac:spMkLst>
            <pc:docMk/>
            <pc:sldMk cId="261270437" sldId="1596"/>
            <ac:spMk id="2" creationId="{DA2012C4-B51E-3E1B-5660-153436013507}"/>
          </ac:spMkLst>
        </pc:spChg>
        <pc:spChg chg="mod">
          <ac:chgData name="Alfred Asterjadhi" userId="39de57b9-85c0-4fd1-aaac-8ca2b6560ad0" providerId="ADAL" clId="{05D90715-F29C-4B30-B873-3743C7BBC737}" dt="2025-07-28T15:23:56.612" v="18859"/>
          <ac:spMkLst>
            <pc:docMk/>
            <pc:sldMk cId="261270437" sldId="1596"/>
            <ac:spMk id="3" creationId="{8F1B8AA2-899E-CF29-8076-8C7D2BA4E531}"/>
          </ac:spMkLst>
        </pc:spChg>
      </pc:sldChg>
      <pc:sldChg chg="modSp add mod">
        <pc:chgData name="Alfred Asterjadhi" userId="39de57b9-85c0-4fd1-aaac-8ca2b6560ad0" providerId="ADAL" clId="{05D90715-F29C-4B30-B873-3743C7BBC737}" dt="2025-07-28T15:25:07.559" v="18895"/>
        <pc:sldMkLst>
          <pc:docMk/>
          <pc:sldMk cId="3438720124" sldId="1597"/>
        </pc:sldMkLst>
        <pc:spChg chg="mod">
          <ac:chgData name="Alfred Asterjadhi" userId="39de57b9-85c0-4fd1-aaac-8ca2b6560ad0" providerId="ADAL" clId="{05D90715-F29C-4B30-B873-3743C7BBC737}" dt="2025-07-24T06:03:11.365" v="16985" actId="20577"/>
          <ac:spMkLst>
            <pc:docMk/>
            <pc:sldMk cId="3438720124" sldId="1597"/>
            <ac:spMk id="2" creationId="{3E08ED51-2813-90E4-4713-02634F78FE48}"/>
          </ac:spMkLst>
        </pc:spChg>
        <pc:spChg chg="mod">
          <ac:chgData name="Alfred Asterjadhi" userId="39de57b9-85c0-4fd1-aaac-8ca2b6560ad0" providerId="ADAL" clId="{05D90715-F29C-4B30-B873-3743C7BBC737}" dt="2025-07-28T15:25:07.559" v="18895"/>
          <ac:spMkLst>
            <pc:docMk/>
            <pc:sldMk cId="3438720124" sldId="1597"/>
            <ac:spMk id="3" creationId="{C18AB30E-89ED-4CA4-667C-AF422142B554}"/>
          </ac:spMkLst>
        </pc:spChg>
      </pc:sldChg>
      <pc:sldChg chg="modSp add mod">
        <pc:chgData name="Alfred Asterjadhi" userId="39de57b9-85c0-4fd1-aaac-8ca2b6560ad0" providerId="ADAL" clId="{05D90715-F29C-4B30-B873-3743C7BBC737}" dt="2025-07-28T15:25:46.097" v="18924"/>
        <pc:sldMkLst>
          <pc:docMk/>
          <pc:sldMk cId="2552789098" sldId="1598"/>
        </pc:sldMkLst>
        <pc:spChg chg="mod">
          <ac:chgData name="Alfred Asterjadhi" userId="39de57b9-85c0-4fd1-aaac-8ca2b6560ad0" providerId="ADAL" clId="{05D90715-F29C-4B30-B873-3743C7BBC737}" dt="2025-07-24T06:03:13.668" v="16986" actId="20577"/>
          <ac:spMkLst>
            <pc:docMk/>
            <pc:sldMk cId="2552789098" sldId="1598"/>
            <ac:spMk id="2" creationId="{A8A80962-7E5D-1833-74FD-9F2D6A0F2805}"/>
          </ac:spMkLst>
        </pc:spChg>
        <pc:spChg chg="mod">
          <ac:chgData name="Alfred Asterjadhi" userId="39de57b9-85c0-4fd1-aaac-8ca2b6560ad0" providerId="ADAL" clId="{05D90715-F29C-4B30-B873-3743C7BBC737}" dt="2025-07-28T15:25:46.097" v="18924"/>
          <ac:spMkLst>
            <pc:docMk/>
            <pc:sldMk cId="2552789098" sldId="1598"/>
            <ac:spMk id="3" creationId="{E7FAB588-D1A7-BACF-CA83-9153394851D9}"/>
          </ac:spMkLst>
        </pc:spChg>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8T15:26:29.527" v="18943"/>
        <pc:sldMkLst>
          <pc:docMk/>
          <pc:sldMk cId="3542508290" sldId="1599"/>
        </pc:sldMkLst>
        <pc:spChg chg="mod">
          <ac:chgData name="Alfred Asterjadhi" userId="39de57b9-85c0-4fd1-aaac-8ca2b6560ad0" providerId="ADAL" clId="{05D90715-F29C-4B30-B873-3743C7BBC737}" dt="2025-07-27T16:06:57.482" v="17840"/>
          <ac:spMkLst>
            <pc:docMk/>
            <pc:sldMk cId="3542508290" sldId="1599"/>
            <ac:spMk id="5" creationId="{C3241B0D-49D6-D2A8-0CD4-B066F2551826}"/>
          </ac:spMkLst>
        </pc:spChg>
        <pc:spChg chg="mod">
          <ac:chgData name="Alfred Asterjadhi" userId="39de57b9-85c0-4fd1-aaac-8ca2b6560ad0" providerId="ADAL" clId="{05D90715-F29C-4B30-B873-3743C7BBC737}" dt="2025-07-28T15:26:29.527" v="18943"/>
          <ac:spMkLst>
            <pc:docMk/>
            <pc:sldMk cId="3542508290" sldId="1599"/>
            <ac:spMk id="8" creationId="{57168C65-A9B8-4F57-9767-7865B8F2C786}"/>
          </ac:spMkLst>
        </pc:spChg>
        <pc:spChg chg="mod">
          <ac:chgData name="Alfred Asterjadhi" userId="39de57b9-85c0-4fd1-aaac-8ca2b6560ad0" providerId="ADAL" clId="{05D90715-F29C-4B30-B873-3743C7BBC737}" dt="2025-07-24T14:18:34.654" v="17105" actId="207"/>
          <ac:spMkLst>
            <pc:docMk/>
            <pc:sldMk cId="3542508290" sldId="1599"/>
            <ac:spMk id="13" creationId="{15C83CB9-20D6-0FAA-2BD3-EC711751ED30}"/>
          </ac:spMkLst>
        </pc:spChg>
      </pc:sldChg>
      <pc:sldChg chg="modSp add mod">
        <pc:chgData name="Alfred Asterjadhi" userId="39de57b9-85c0-4fd1-aaac-8ca2b6560ad0" providerId="ADAL" clId="{05D90715-F29C-4B30-B873-3743C7BBC737}" dt="2025-07-28T15:27:44.531" v="18965"/>
        <pc:sldMkLst>
          <pc:docMk/>
          <pc:sldMk cId="922087346" sldId="1600"/>
        </pc:sldMkLst>
        <pc:spChg chg="mod">
          <ac:chgData name="Alfred Asterjadhi" userId="39de57b9-85c0-4fd1-aaac-8ca2b6560ad0" providerId="ADAL" clId="{05D90715-F29C-4B30-B873-3743C7BBC737}" dt="2025-07-27T16:06:55.848" v="17839"/>
          <ac:spMkLst>
            <pc:docMk/>
            <pc:sldMk cId="922087346" sldId="1600"/>
            <ac:spMk id="5" creationId="{B6A76102-4015-5CE3-4278-926C7C658F26}"/>
          </ac:spMkLst>
        </pc:spChg>
        <pc:spChg chg="mod">
          <ac:chgData name="Alfred Asterjadhi" userId="39de57b9-85c0-4fd1-aaac-8ca2b6560ad0" providerId="ADAL" clId="{05D90715-F29C-4B30-B873-3743C7BBC737}" dt="2025-07-28T15:27:44.531" v="18965"/>
          <ac:spMkLst>
            <pc:docMk/>
            <pc:sldMk cId="922087346" sldId="1600"/>
            <ac:spMk id="8" creationId="{81FDBE15-BF32-34DC-179B-952CBC9B67FA}"/>
          </ac:spMkLst>
        </pc:spChg>
        <pc:spChg chg="mod">
          <ac:chgData name="Alfred Asterjadhi" userId="39de57b9-85c0-4fd1-aaac-8ca2b6560ad0" providerId="ADAL" clId="{05D90715-F29C-4B30-B873-3743C7BBC737}" dt="2025-07-24T14:43:34.399" v="17111" actId="20577"/>
          <ac:spMkLst>
            <pc:docMk/>
            <pc:sldMk cId="922087346" sldId="1600"/>
            <ac:spMk id="13" creationId="{3F33051E-CC9E-5C13-920D-187BD0FD7655}"/>
          </ac:spMkLst>
        </pc:spChg>
      </pc:sldChg>
      <pc:sldChg chg="modSp add mod">
        <pc:chgData name="Alfred Asterjadhi" userId="39de57b9-85c0-4fd1-aaac-8ca2b6560ad0" providerId="ADAL" clId="{05D90715-F29C-4B30-B873-3743C7BBC737}" dt="2025-07-28T15:28:39.032" v="18986"/>
        <pc:sldMkLst>
          <pc:docMk/>
          <pc:sldMk cId="3657715213" sldId="1601"/>
        </pc:sldMkLst>
        <pc:spChg chg="mod">
          <ac:chgData name="Alfred Asterjadhi" userId="39de57b9-85c0-4fd1-aaac-8ca2b6560ad0" providerId="ADAL" clId="{05D90715-F29C-4B30-B873-3743C7BBC737}" dt="2025-07-27T16:06:54.319" v="17838"/>
          <ac:spMkLst>
            <pc:docMk/>
            <pc:sldMk cId="3657715213" sldId="1601"/>
            <ac:spMk id="5" creationId="{09AFCFAB-5B92-6F2D-8064-9E70BAFB9B00}"/>
          </ac:spMkLst>
        </pc:spChg>
        <pc:spChg chg="mod">
          <ac:chgData name="Alfred Asterjadhi" userId="39de57b9-85c0-4fd1-aaac-8ca2b6560ad0" providerId="ADAL" clId="{05D90715-F29C-4B30-B873-3743C7BBC737}" dt="2025-07-28T15:28:39.032" v="18986"/>
          <ac:spMkLst>
            <pc:docMk/>
            <pc:sldMk cId="3657715213" sldId="1601"/>
            <ac:spMk id="8" creationId="{D371E366-ED86-4967-3614-EFF45F63321D}"/>
          </ac:spMkLst>
        </pc:spChg>
        <pc:spChg chg="mod">
          <ac:chgData name="Alfred Asterjadhi" userId="39de57b9-85c0-4fd1-aaac-8ca2b6560ad0" providerId="ADAL" clId="{05D90715-F29C-4B30-B873-3743C7BBC737}" dt="2025-07-25T03:53:19.787" v="17352" actId="207"/>
          <ac:spMkLst>
            <pc:docMk/>
            <pc:sldMk cId="3657715213" sldId="1601"/>
            <ac:spMk id="13" creationId="{2AD1C311-05C7-4BA1-51E5-9AC6E1894793}"/>
          </ac:spMkLst>
        </pc:spChg>
      </pc:sldChg>
      <pc:sldChg chg="addSp modSp add mod">
        <pc:chgData name="Alfred Asterjadhi" userId="39de57b9-85c0-4fd1-aaac-8ca2b6560ad0" providerId="ADAL" clId="{05D90715-F29C-4B30-B873-3743C7BBC737}" dt="2025-07-28T15:31:31.527" v="19030"/>
        <pc:sldMkLst>
          <pc:docMk/>
          <pc:sldMk cId="135538495" sldId="1602"/>
        </pc:sldMkLst>
        <pc:spChg chg="mod">
          <ac:chgData name="Alfred Asterjadhi" userId="39de57b9-85c0-4fd1-aaac-8ca2b6560ad0" providerId="ADAL" clId="{05D90715-F29C-4B30-B873-3743C7BBC737}" dt="2025-07-25T03:53:26.067" v="17354" actId="20577"/>
          <ac:spMkLst>
            <pc:docMk/>
            <pc:sldMk cId="135538495" sldId="1602"/>
            <ac:spMk id="2" creationId="{5AFA7E6C-1226-49FA-CB97-28E05198CC52}"/>
          </ac:spMkLst>
        </pc:spChg>
        <pc:spChg chg="mod">
          <ac:chgData name="Alfred Asterjadhi" userId="39de57b9-85c0-4fd1-aaac-8ca2b6560ad0" providerId="ADAL" clId="{05D90715-F29C-4B30-B873-3743C7BBC737}" dt="2025-07-28T15:31:31.527" v="19030"/>
          <ac:spMkLst>
            <pc:docMk/>
            <pc:sldMk cId="135538495" sldId="1602"/>
            <ac:spMk id="3" creationId="{03601E6F-679A-EFE6-6DED-C997E70FC3B6}"/>
          </ac:spMkLst>
        </pc:spChg>
      </pc:sldChg>
      <pc:sldChg chg="modSp add mod">
        <pc:chgData name="Alfred Asterjadhi" userId="39de57b9-85c0-4fd1-aaac-8ca2b6560ad0" providerId="ADAL" clId="{05D90715-F29C-4B30-B873-3743C7BBC737}" dt="2025-07-28T15:32:13.575" v="19066"/>
        <pc:sldMkLst>
          <pc:docMk/>
          <pc:sldMk cId="77757995" sldId="1603"/>
        </pc:sldMkLst>
        <pc:spChg chg="mod">
          <ac:chgData name="Alfred Asterjadhi" userId="39de57b9-85c0-4fd1-aaac-8ca2b6560ad0" providerId="ADAL" clId="{05D90715-F29C-4B30-B873-3743C7BBC737}" dt="2025-07-25T03:53:32.222" v="17356" actId="207"/>
          <ac:spMkLst>
            <pc:docMk/>
            <pc:sldMk cId="77757995" sldId="1603"/>
            <ac:spMk id="2" creationId="{6CE74BAE-5E58-2058-E5FE-66D03362570B}"/>
          </ac:spMkLst>
        </pc:spChg>
        <pc:spChg chg="mod">
          <ac:chgData name="Alfred Asterjadhi" userId="39de57b9-85c0-4fd1-aaac-8ca2b6560ad0" providerId="ADAL" clId="{05D90715-F29C-4B30-B873-3743C7BBC737}" dt="2025-07-28T15:32:13.575" v="19066"/>
          <ac:spMkLst>
            <pc:docMk/>
            <pc:sldMk cId="77757995" sldId="1603"/>
            <ac:spMk id="3" creationId="{3F739A53-1A86-8BB8-6E9D-BE3A3861703C}"/>
          </ac:spMkLst>
        </pc:spChg>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8T15:32:56.775" v="19095"/>
        <pc:sldMkLst>
          <pc:docMk/>
          <pc:sldMk cId="207663287" sldId="1605"/>
        </pc:sldMkLst>
        <pc:spChg chg="mod">
          <ac:chgData name="Alfred Asterjadhi" userId="39de57b9-85c0-4fd1-aaac-8ca2b6560ad0" providerId="ADAL" clId="{05D90715-F29C-4B30-B873-3743C7BBC737}" dt="2025-07-27T16:06:50.472" v="17837"/>
          <ac:spMkLst>
            <pc:docMk/>
            <pc:sldMk cId="207663287" sldId="1605"/>
            <ac:spMk id="5" creationId="{AD41EB74-1C54-A0A3-1B18-5669D6AFFE8D}"/>
          </ac:spMkLst>
        </pc:spChg>
        <pc:spChg chg="mod">
          <ac:chgData name="Alfred Asterjadhi" userId="39de57b9-85c0-4fd1-aaac-8ca2b6560ad0" providerId="ADAL" clId="{05D90715-F29C-4B30-B873-3743C7BBC737}" dt="2025-07-28T15:32:56.775" v="19095"/>
          <ac:spMkLst>
            <pc:docMk/>
            <pc:sldMk cId="207663287" sldId="1605"/>
            <ac:spMk id="8" creationId="{F8B444B5-2740-7FFF-5A31-01FE5F7A3B7C}"/>
          </ac:spMkLst>
        </pc:spChg>
        <pc:spChg chg="mod">
          <ac:chgData name="Alfred Asterjadhi" userId="39de57b9-85c0-4fd1-aaac-8ca2b6560ad0" providerId="ADAL" clId="{05D90715-F29C-4B30-B873-3743C7BBC737}" dt="2025-07-25T04:02:19.693" v="17403" actId="207"/>
          <ac:spMkLst>
            <pc:docMk/>
            <pc:sldMk cId="207663287" sldId="1605"/>
            <ac:spMk id="13" creationId="{EE607F08-EA99-1FCC-749F-28955B0D5B18}"/>
          </ac:spMkLst>
        </pc:spChg>
      </pc:sldChg>
      <pc:sldChg chg="modSp add mod">
        <pc:chgData name="Alfred Asterjadhi" userId="39de57b9-85c0-4fd1-aaac-8ca2b6560ad0" providerId="ADAL" clId="{05D90715-F29C-4B30-B873-3743C7BBC737}" dt="2025-07-28T15:34:30.150" v="19130"/>
        <pc:sldMkLst>
          <pc:docMk/>
          <pc:sldMk cId="2593223502" sldId="1606"/>
        </pc:sldMkLst>
        <pc:spChg chg="mod">
          <ac:chgData name="Alfred Asterjadhi" userId="39de57b9-85c0-4fd1-aaac-8ca2b6560ad0" providerId="ADAL" clId="{05D90715-F29C-4B30-B873-3743C7BBC737}" dt="2025-07-27T16:06:49.266" v="17836"/>
          <ac:spMkLst>
            <pc:docMk/>
            <pc:sldMk cId="2593223502" sldId="1606"/>
            <ac:spMk id="5" creationId="{5F44E5C7-B341-9F02-68C4-E3F431B5D092}"/>
          </ac:spMkLst>
        </pc:spChg>
        <pc:spChg chg="mod">
          <ac:chgData name="Alfred Asterjadhi" userId="39de57b9-85c0-4fd1-aaac-8ca2b6560ad0" providerId="ADAL" clId="{05D90715-F29C-4B30-B873-3743C7BBC737}" dt="2025-07-28T15:34:30.150" v="19130"/>
          <ac:spMkLst>
            <pc:docMk/>
            <pc:sldMk cId="2593223502" sldId="1606"/>
            <ac:spMk id="8" creationId="{E2EDFEE6-D36F-C4B2-52FB-89C475951988}"/>
          </ac:spMkLst>
        </pc:spChg>
        <pc:spChg chg="mod">
          <ac:chgData name="Alfred Asterjadhi" userId="39de57b9-85c0-4fd1-aaac-8ca2b6560ad0" providerId="ADAL" clId="{05D90715-F29C-4B30-B873-3743C7BBC737}" dt="2025-07-28T12:28:27.691" v="18405" actId="20577"/>
          <ac:spMkLst>
            <pc:docMk/>
            <pc:sldMk cId="2593223502" sldId="1606"/>
            <ac:spMk id="13" creationId="{0D568E0D-E45A-1E52-9854-784FC4A785EE}"/>
          </ac:spMkLst>
        </pc:spChg>
      </pc:sldChg>
      <pc:sldChg chg="modSp add mod">
        <pc:chgData name="Alfred Asterjadhi" userId="39de57b9-85c0-4fd1-aaac-8ca2b6560ad0" providerId="ADAL" clId="{05D90715-F29C-4B30-B873-3743C7BBC737}" dt="2025-07-28T15:35:07.183" v="19153"/>
        <pc:sldMkLst>
          <pc:docMk/>
          <pc:sldMk cId="3444851234" sldId="1607"/>
        </pc:sldMkLst>
        <pc:spChg chg="mod">
          <ac:chgData name="Alfred Asterjadhi" userId="39de57b9-85c0-4fd1-aaac-8ca2b6560ad0" providerId="ADAL" clId="{05D90715-F29C-4B30-B873-3743C7BBC737}" dt="2025-07-27T16:06:48.083" v="17835"/>
          <ac:spMkLst>
            <pc:docMk/>
            <pc:sldMk cId="3444851234" sldId="1607"/>
            <ac:spMk id="5" creationId="{10631B4B-0D3B-92FD-F192-3211EB9C94B3}"/>
          </ac:spMkLst>
        </pc:spChg>
        <pc:spChg chg="mod">
          <ac:chgData name="Alfred Asterjadhi" userId="39de57b9-85c0-4fd1-aaac-8ca2b6560ad0" providerId="ADAL" clId="{05D90715-F29C-4B30-B873-3743C7BBC737}" dt="2025-07-28T15:35:07.183" v="19153"/>
          <ac:spMkLst>
            <pc:docMk/>
            <pc:sldMk cId="3444851234" sldId="1607"/>
            <ac:spMk id="8" creationId="{92F76D78-57B5-6155-8D5E-D7EEC6856610}"/>
          </ac:spMkLst>
        </pc:spChg>
        <pc:spChg chg="mod">
          <ac:chgData name="Alfred Asterjadhi" userId="39de57b9-85c0-4fd1-aaac-8ca2b6560ad0" providerId="ADAL" clId="{05D90715-F29C-4B30-B873-3743C7BBC737}" dt="2025-07-25T04:04:19.571" v="17427" actId="20577"/>
          <ac:spMkLst>
            <pc:docMk/>
            <pc:sldMk cId="3444851234" sldId="1607"/>
            <ac:spMk id="13" creationId="{6EEF6B62-D342-E3EE-857D-8C2B7EB794FB}"/>
          </ac:spMkLst>
        </pc:spChg>
      </pc:sldChg>
      <pc:sldChg chg="modSp add mod">
        <pc:chgData name="Alfred Asterjadhi" userId="39de57b9-85c0-4fd1-aaac-8ca2b6560ad0" providerId="ADAL" clId="{05D90715-F29C-4B30-B873-3743C7BBC737}" dt="2025-07-28T15:36:06.119" v="19172"/>
        <pc:sldMkLst>
          <pc:docMk/>
          <pc:sldMk cId="23093627" sldId="1608"/>
        </pc:sldMkLst>
        <pc:spChg chg="mod">
          <ac:chgData name="Alfred Asterjadhi" userId="39de57b9-85c0-4fd1-aaac-8ca2b6560ad0" providerId="ADAL" clId="{05D90715-F29C-4B30-B873-3743C7BBC737}" dt="2025-07-27T16:06:46.861" v="17834"/>
          <ac:spMkLst>
            <pc:docMk/>
            <pc:sldMk cId="23093627" sldId="1608"/>
            <ac:spMk id="5" creationId="{BB3C416F-9D2C-5D49-ED3D-8B14648334C7}"/>
          </ac:spMkLst>
        </pc:spChg>
        <pc:spChg chg="mod">
          <ac:chgData name="Alfred Asterjadhi" userId="39de57b9-85c0-4fd1-aaac-8ca2b6560ad0" providerId="ADAL" clId="{05D90715-F29C-4B30-B873-3743C7BBC737}" dt="2025-07-28T15:36:06.119" v="19172"/>
          <ac:spMkLst>
            <pc:docMk/>
            <pc:sldMk cId="23093627" sldId="1608"/>
            <ac:spMk id="8" creationId="{054E1FDF-3AF2-916F-6C32-68C79176BA59}"/>
          </ac:spMkLst>
        </pc:spChg>
        <pc:spChg chg="mod">
          <ac:chgData name="Alfred Asterjadhi" userId="39de57b9-85c0-4fd1-aaac-8ca2b6560ad0" providerId="ADAL" clId="{05D90715-F29C-4B30-B873-3743C7BBC737}" dt="2025-07-25T04:04:57.237" v="17434" actId="20577"/>
          <ac:spMkLst>
            <pc:docMk/>
            <pc:sldMk cId="23093627" sldId="1608"/>
            <ac:spMk id="13" creationId="{B757B254-447F-2A90-C26D-CEAC4804C954}"/>
          </ac:spMkLst>
        </pc:spChg>
      </pc:sldChg>
      <pc:sldChg chg="addSp modSp add mod">
        <pc:chgData name="Alfred Asterjadhi" userId="39de57b9-85c0-4fd1-aaac-8ca2b6560ad0" providerId="ADAL" clId="{05D90715-F29C-4B30-B873-3743C7BBC737}" dt="2025-07-28T15:36:48.615" v="19193"/>
        <pc:sldMkLst>
          <pc:docMk/>
          <pc:sldMk cId="446465729" sldId="1609"/>
        </pc:sldMkLst>
        <pc:spChg chg="mod">
          <ac:chgData name="Alfred Asterjadhi" userId="39de57b9-85c0-4fd1-aaac-8ca2b6560ad0" providerId="ADAL" clId="{05D90715-F29C-4B30-B873-3743C7BBC737}" dt="2025-07-27T16:06:45.546" v="17833"/>
          <ac:spMkLst>
            <pc:docMk/>
            <pc:sldMk cId="446465729" sldId="1609"/>
            <ac:spMk id="5" creationId="{6D86C096-8A0F-DB4B-6CDA-FD9F3EBF898C}"/>
          </ac:spMkLst>
        </pc:spChg>
        <pc:spChg chg="mod">
          <ac:chgData name="Alfred Asterjadhi" userId="39de57b9-85c0-4fd1-aaac-8ca2b6560ad0" providerId="ADAL" clId="{05D90715-F29C-4B30-B873-3743C7BBC737}" dt="2025-07-28T15:36:48.615" v="19193"/>
          <ac:spMkLst>
            <pc:docMk/>
            <pc:sldMk cId="446465729" sldId="1609"/>
            <ac:spMk id="8" creationId="{B3702FA3-9107-1F85-CB73-D57789ED82B1}"/>
          </ac:spMkLst>
        </pc:spChg>
        <pc:spChg chg="mod">
          <ac:chgData name="Alfred Asterjadhi" userId="39de57b9-85c0-4fd1-aaac-8ca2b6560ad0" providerId="ADAL" clId="{05D90715-F29C-4B30-B873-3743C7BBC737}" dt="2025-07-25T04:06:29.127" v="17454" actId="20577"/>
          <ac:spMkLst>
            <pc:docMk/>
            <pc:sldMk cId="446465729" sldId="1609"/>
            <ac:spMk id="13" creationId="{190B0A14-4056-FE28-603E-F12E99D1C514}"/>
          </ac:spMkLst>
        </pc:spChg>
      </pc:sldChg>
      <pc:sldChg chg="modSp add mod">
        <pc:chgData name="Alfred Asterjadhi" userId="39de57b9-85c0-4fd1-aaac-8ca2b6560ad0" providerId="ADAL" clId="{05D90715-F29C-4B30-B873-3743C7BBC737}" dt="2025-07-28T15:37:29.034" v="19211"/>
        <pc:sldMkLst>
          <pc:docMk/>
          <pc:sldMk cId="1314627362" sldId="1610"/>
        </pc:sldMkLst>
        <pc:spChg chg="mod">
          <ac:chgData name="Alfred Asterjadhi" userId="39de57b9-85c0-4fd1-aaac-8ca2b6560ad0" providerId="ADAL" clId="{05D90715-F29C-4B30-B873-3743C7BBC737}" dt="2025-07-27T16:06:44.094" v="17832"/>
          <ac:spMkLst>
            <pc:docMk/>
            <pc:sldMk cId="1314627362" sldId="1610"/>
            <ac:spMk id="5" creationId="{A0BB3F3B-410E-5AFF-EA2C-9AFE2E144B9C}"/>
          </ac:spMkLst>
        </pc:spChg>
        <pc:spChg chg="mod">
          <ac:chgData name="Alfred Asterjadhi" userId="39de57b9-85c0-4fd1-aaac-8ca2b6560ad0" providerId="ADAL" clId="{05D90715-F29C-4B30-B873-3743C7BBC737}" dt="2025-07-28T15:37:29.034" v="19211"/>
          <ac:spMkLst>
            <pc:docMk/>
            <pc:sldMk cId="1314627362" sldId="1610"/>
            <ac:spMk id="8" creationId="{B0580494-5BDE-E7DB-3194-1AC63D04DCEE}"/>
          </ac:spMkLst>
        </pc:spChg>
        <pc:spChg chg="mod">
          <ac:chgData name="Alfred Asterjadhi" userId="39de57b9-85c0-4fd1-aaac-8ca2b6560ad0" providerId="ADAL" clId="{05D90715-F29C-4B30-B873-3743C7BBC737}" dt="2025-07-25T04:07:32.550" v="17469" actId="20577"/>
          <ac:spMkLst>
            <pc:docMk/>
            <pc:sldMk cId="1314627362" sldId="1610"/>
            <ac:spMk id="13" creationId="{D589B29C-8A16-3837-203F-14EFA910CE64}"/>
          </ac:spMkLst>
        </pc:spChg>
      </pc:sldChg>
      <pc:sldChg chg="modSp add mod">
        <pc:chgData name="Alfred Asterjadhi" userId="39de57b9-85c0-4fd1-aaac-8ca2b6560ad0" providerId="ADAL" clId="{05D90715-F29C-4B30-B873-3743C7BBC737}" dt="2025-07-28T15:38:02.890" v="19229"/>
        <pc:sldMkLst>
          <pc:docMk/>
          <pc:sldMk cId="1296658442" sldId="1611"/>
        </pc:sldMkLst>
        <pc:spChg chg="mod">
          <ac:chgData name="Alfred Asterjadhi" userId="39de57b9-85c0-4fd1-aaac-8ca2b6560ad0" providerId="ADAL" clId="{05D90715-F29C-4B30-B873-3743C7BBC737}" dt="2025-07-27T16:06:40.878" v="17830"/>
          <ac:spMkLst>
            <pc:docMk/>
            <pc:sldMk cId="1296658442" sldId="1611"/>
            <ac:spMk id="5" creationId="{999614C2-A455-C294-46DF-89E9A2F3DEFA}"/>
          </ac:spMkLst>
        </pc:spChg>
        <pc:spChg chg="mod">
          <ac:chgData name="Alfred Asterjadhi" userId="39de57b9-85c0-4fd1-aaac-8ca2b6560ad0" providerId="ADAL" clId="{05D90715-F29C-4B30-B873-3743C7BBC737}" dt="2025-07-28T15:38:02.890" v="19229"/>
          <ac:spMkLst>
            <pc:docMk/>
            <pc:sldMk cId="1296658442" sldId="1611"/>
            <ac:spMk id="8" creationId="{51C21007-A95F-0502-8EE0-C62F425326C8}"/>
          </ac:spMkLst>
        </pc:spChg>
        <pc:spChg chg="mod">
          <ac:chgData name="Alfred Asterjadhi" userId="39de57b9-85c0-4fd1-aaac-8ca2b6560ad0" providerId="ADAL" clId="{05D90715-F29C-4B30-B873-3743C7BBC737}" dt="2025-07-25T04:07:57.266" v="17471" actId="20577"/>
          <ac:spMkLst>
            <pc:docMk/>
            <pc:sldMk cId="1296658442" sldId="1611"/>
            <ac:spMk id="13" creationId="{B3BB2772-9BF3-D314-B907-F6AC37FE2847}"/>
          </ac:spMkLst>
        </pc:spChg>
      </pc:sldChg>
      <pc:sldChg chg="modSp add mod">
        <pc:chgData name="Alfred Asterjadhi" userId="39de57b9-85c0-4fd1-aaac-8ca2b6560ad0" providerId="ADAL" clId="{05D90715-F29C-4B30-B873-3743C7BBC737}" dt="2025-07-28T15:38:37.373" v="19248"/>
        <pc:sldMkLst>
          <pc:docMk/>
          <pc:sldMk cId="2399074165" sldId="1612"/>
        </pc:sldMkLst>
        <pc:spChg chg="mod">
          <ac:chgData name="Alfred Asterjadhi" userId="39de57b9-85c0-4fd1-aaac-8ca2b6560ad0" providerId="ADAL" clId="{05D90715-F29C-4B30-B873-3743C7BBC737}" dt="2025-07-27T16:06:39.589" v="17829"/>
          <ac:spMkLst>
            <pc:docMk/>
            <pc:sldMk cId="2399074165" sldId="1612"/>
            <ac:spMk id="5" creationId="{BB127392-2268-EDB8-1229-229A5A18AC1D}"/>
          </ac:spMkLst>
        </pc:spChg>
        <pc:spChg chg="mod">
          <ac:chgData name="Alfred Asterjadhi" userId="39de57b9-85c0-4fd1-aaac-8ca2b6560ad0" providerId="ADAL" clId="{05D90715-F29C-4B30-B873-3743C7BBC737}" dt="2025-07-28T15:38:37.373" v="19248"/>
          <ac:spMkLst>
            <pc:docMk/>
            <pc:sldMk cId="2399074165" sldId="1612"/>
            <ac:spMk id="8" creationId="{79432937-D3F2-2AE3-8EBB-1752726ED21A}"/>
          </ac:spMkLst>
        </pc:spChg>
        <pc:spChg chg="mod">
          <ac:chgData name="Alfred Asterjadhi" userId="39de57b9-85c0-4fd1-aaac-8ca2b6560ad0" providerId="ADAL" clId="{05D90715-F29C-4B30-B873-3743C7BBC737}" dt="2025-07-25T04:09:38.347" v="17503" actId="20577"/>
          <ac:spMkLst>
            <pc:docMk/>
            <pc:sldMk cId="2399074165" sldId="1612"/>
            <ac:spMk id="13" creationId="{1A3B9EA4-27FB-662E-71C0-A2C5B861C3A6}"/>
          </ac:spMkLst>
        </pc:spChg>
      </pc:sldChg>
      <pc:sldChg chg="modSp add mod">
        <pc:chgData name="Alfred Asterjadhi" userId="39de57b9-85c0-4fd1-aaac-8ca2b6560ad0" providerId="ADAL" clId="{05D90715-F29C-4B30-B873-3743C7BBC737}" dt="2025-07-28T15:39:18.139" v="19273"/>
        <pc:sldMkLst>
          <pc:docMk/>
          <pc:sldMk cId="2930737052" sldId="1613"/>
        </pc:sldMkLst>
        <pc:spChg chg="mod">
          <ac:chgData name="Alfred Asterjadhi" userId="39de57b9-85c0-4fd1-aaac-8ca2b6560ad0" providerId="ADAL" clId="{05D90715-F29C-4B30-B873-3743C7BBC737}" dt="2025-07-27T16:06:38.011" v="17828"/>
          <ac:spMkLst>
            <pc:docMk/>
            <pc:sldMk cId="2930737052" sldId="1613"/>
            <ac:spMk id="5" creationId="{0D9DD6A6-DF39-4CE4-3FD4-D0910FA91DEE}"/>
          </ac:spMkLst>
        </pc:spChg>
        <pc:spChg chg="mod">
          <ac:chgData name="Alfred Asterjadhi" userId="39de57b9-85c0-4fd1-aaac-8ca2b6560ad0" providerId="ADAL" clId="{05D90715-F29C-4B30-B873-3743C7BBC737}" dt="2025-07-28T15:39:18.139" v="19273"/>
          <ac:spMkLst>
            <pc:docMk/>
            <pc:sldMk cId="2930737052" sldId="1613"/>
            <ac:spMk id="8" creationId="{2CA979C6-6CEB-0F27-6CB8-2389D0D4C747}"/>
          </ac:spMkLst>
        </pc:spChg>
        <pc:spChg chg="mod">
          <ac:chgData name="Alfred Asterjadhi" userId="39de57b9-85c0-4fd1-aaac-8ca2b6560ad0" providerId="ADAL" clId="{05D90715-F29C-4B30-B873-3743C7BBC737}" dt="2025-07-27T17:36:03.371" v="17873" actId="20577"/>
          <ac:spMkLst>
            <pc:docMk/>
            <pc:sldMk cId="2930737052" sldId="1613"/>
            <ac:spMk id="13" creationId="{C5C822AA-EDE7-ECBE-ED8C-CBE93B071DE3}"/>
          </ac:spMkLst>
        </pc:spChg>
      </pc:sldChg>
      <pc:sldChg chg="modSp add mod">
        <pc:chgData name="Alfred Asterjadhi" userId="39de57b9-85c0-4fd1-aaac-8ca2b6560ad0" providerId="ADAL" clId="{05D90715-F29C-4B30-B873-3743C7BBC737}" dt="2025-07-28T15:40:53.362" v="19313"/>
        <pc:sldMkLst>
          <pc:docMk/>
          <pc:sldMk cId="3518580510" sldId="1614"/>
        </pc:sldMkLst>
        <pc:spChg chg="mod">
          <ac:chgData name="Alfred Asterjadhi" userId="39de57b9-85c0-4fd1-aaac-8ca2b6560ad0" providerId="ADAL" clId="{05D90715-F29C-4B30-B873-3743C7BBC737}" dt="2025-07-27T17:36:08.016" v="17875" actId="20577"/>
          <ac:spMkLst>
            <pc:docMk/>
            <pc:sldMk cId="3518580510" sldId="1614"/>
            <ac:spMk id="2" creationId="{11A6CDA8-D59D-348F-7F18-3429024D4B04}"/>
          </ac:spMkLst>
        </pc:spChg>
        <pc:spChg chg="mod">
          <ac:chgData name="Alfred Asterjadhi" userId="39de57b9-85c0-4fd1-aaac-8ca2b6560ad0" providerId="ADAL" clId="{05D90715-F29C-4B30-B873-3743C7BBC737}" dt="2025-07-28T15:40:53.362" v="19313"/>
          <ac:spMkLst>
            <pc:docMk/>
            <pc:sldMk cId="3518580510" sldId="1614"/>
            <ac:spMk id="3" creationId="{60E2FBE5-B7DA-4886-AA2F-9656AC998C2E}"/>
          </ac:spMkLst>
        </pc:spChg>
      </pc:sldChg>
      <pc:sldChg chg="modSp add mod">
        <pc:chgData name="Alfred Asterjadhi" userId="39de57b9-85c0-4fd1-aaac-8ca2b6560ad0" providerId="ADAL" clId="{05D90715-F29C-4B30-B873-3743C7BBC737}" dt="2025-07-28T15:41:26.235" v="19332"/>
        <pc:sldMkLst>
          <pc:docMk/>
          <pc:sldMk cId="1070650386" sldId="1615"/>
        </pc:sldMkLst>
        <pc:spChg chg="mod">
          <ac:chgData name="Alfred Asterjadhi" userId="39de57b9-85c0-4fd1-aaac-8ca2b6560ad0" providerId="ADAL" clId="{05D90715-F29C-4B30-B873-3743C7BBC737}" dt="2025-07-27T16:06:35.869" v="17827"/>
          <ac:spMkLst>
            <pc:docMk/>
            <pc:sldMk cId="1070650386" sldId="1615"/>
            <ac:spMk id="5" creationId="{BCE8E486-747B-9AD2-35DD-E48FFFA74685}"/>
          </ac:spMkLst>
        </pc:spChg>
        <pc:spChg chg="mod">
          <ac:chgData name="Alfred Asterjadhi" userId="39de57b9-85c0-4fd1-aaac-8ca2b6560ad0" providerId="ADAL" clId="{05D90715-F29C-4B30-B873-3743C7BBC737}" dt="2025-07-28T15:41:26.235" v="19332"/>
          <ac:spMkLst>
            <pc:docMk/>
            <pc:sldMk cId="1070650386" sldId="1615"/>
            <ac:spMk id="8" creationId="{11783403-23EA-489F-5F3F-B005E44EF6F8}"/>
          </ac:spMkLst>
        </pc:spChg>
        <pc:spChg chg="mod">
          <ac:chgData name="Alfred Asterjadhi" userId="39de57b9-85c0-4fd1-aaac-8ca2b6560ad0" providerId="ADAL" clId="{05D90715-F29C-4B30-B873-3743C7BBC737}" dt="2025-07-27T17:36:13.053" v="17876" actId="20577"/>
          <ac:spMkLst>
            <pc:docMk/>
            <pc:sldMk cId="1070650386" sldId="1615"/>
            <ac:spMk id="13" creationId="{5CD8990C-62CE-C02B-034F-C72169465CF0}"/>
          </ac:spMkLst>
        </pc:spChg>
      </pc:sldChg>
      <pc:sldChg chg="addSp modSp add mod">
        <pc:chgData name="Alfred Asterjadhi" userId="39de57b9-85c0-4fd1-aaac-8ca2b6560ad0" providerId="ADAL" clId="{05D90715-F29C-4B30-B873-3743C7BBC737}" dt="2025-07-28T15:43:47.570" v="19375"/>
        <pc:sldMkLst>
          <pc:docMk/>
          <pc:sldMk cId="411049986" sldId="1616"/>
        </pc:sldMkLst>
        <pc:spChg chg="mod">
          <ac:chgData name="Alfred Asterjadhi" userId="39de57b9-85c0-4fd1-aaac-8ca2b6560ad0" providerId="ADAL" clId="{05D90715-F29C-4B30-B873-3743C7BBC737}" dt="2025-07-27T17:36:23.724" v="17890" actId="20577"/>
          <ac:spMkLst>
            <pc:docMk/>
            <pc:sldMk cId="411049986" sldId="1616"/>
            <ac:spMk id="2" creationId="{0263B7E2-16C4-49C5-3EC4-CDC76363C2D2}"/>
          </ac:spMkLst>
        </pc:spChg>
        <pc:spChg chg="mod">
          <ac:chgData name="Alfred Asterjadhi" userId="39de57b9-85c0-4fd1-aaac-8ca2b6560ad0" providerId="ADAL" clId="{05D90715-F29C-4B30-B873-3743C7BBC737}" dt="2025-07-28T15:43:47.570" v="19375"/>
          <ac:spMkLst>
            <pc:docMk/>
            <pc:sldMk cId="411049986" sldId="1616"/>
            <ac:spMk id="3" creationId="{03057F4D-A062-104A-A471-1599B8DE9D5E}"/>
          </ac:spMkLst>
        </pc:spChg>
      </pc:sldChg>
      <pc:sldChg chg="modSp add mod">
        <pc:chgData name="Alfred Asterjadhi" userId="39de57b9-85c0-4fd1-aaac-8ca2b6560ad0" providerId="ADAL" clId="{05D90715-F29C-4B30-B873-3743C7BBC737}" dt="2025-07-28T15:44:25.468" v="19401"/>
        <pc:sldMkLst>
          <pc:docMk/>
          <pc:sldMk cId="1303805792" sldId="1617"/>
        </pc:sldMkLst>
        <pc:spChg chg="mod">
          <ac:chgData name="Alfred Asterjadhi" userId="39de57b9-85c0-4fd1-aaac-8ca2b6560ad0" providerId="ADAL" clId="{05D90715-F29C-4B30-B873-3743C7BBC737}" dt="2025-07-27T16:06:32.648" v="17826"/>
          <ac:spMkLst>
            <pc:docMk/>
            <pc:sldMk cId="1303805792" sldId="1617"/>
            <ac:spMk id="5" creationId="{8F53DE35-BBC4-7EE2-C8AF-5C8CB9CC1EB1}"/>
          </ac:spMkLst>
        </pc:spChg>
        <pc:spChg chg="mod">
          <ac:chgData name="Alfred Asterjadhi" userId="39de57b9-85c0-4fd1-aaac-8ca2b6560ad0" providerId="ADAL" clId="{05D90715-F29C-4B30-B873-3743C7BBC737}" dt="2025-07-28T15:44:25.468" v="19401"/>
          <ac:spMkLst>
            <pc:docMk/>
            <pc:sldMk cId="1303805792" sldId="1617"/>
            <ac:spMk id="8" creationId="{148A79A2-E057-6A42-5297-3CF856EFDCC6}"/>
          </ac:spMkLst>
        </pc:spChg>
        <pc:spChg chg="mod">
          <ac:chgData name="Alfred Asterjadhi" userId="39de57b9-85c0-4fd1-aaac-8ca2b6560ad0" providerId="ADAL" clId="{05D90715-F29C-4B30-B873-3743C7BBC737}" dt="2025-07-27T17:36:30.345" v="17892" actId="20577"/>
          <ac:spMkLst>
            <pc:docMk/>
            <pc:sldMk cId="1303805792" sldId="1617"/>
            <ac:spMk id="13" creationId="{3E5D482E-C362-8279-F393-E2EA9791D38D}"/>
          </ac:spMkLst>
        </pc:spChg>
      </pc:sldChg>
      <pc:sldChg chg="modSp add del">
        <pc:chgData name="Alfred Asterjadhi" userId="39de57b9-85c0-4fd1-aaac-8ca2b6560ad0" providerId="ADAL" clId="{05D90715-F29C-4B30-B873-3743C7BBC737}" dt="2025-07-26T10:13:53.113" v="17708" actId="47"/>
        <pc:sldMkLst>
          <pc:docMk/>
          <pc:sldMk cId="3738268886" sldId="1617"/>
        </pc:sldMkLst>
      </pc:sldChg>
      <pc:sldChg chg="modSp add mod">
        <pc:chgData name="Alfred Asterjadhi" userId="39de57b9-85c0-4fd1-aaac-8ca2b6560ad0" providerId="ADAL" clId="{05D90715-F29C-4B30-B873-3743C7BBC737}" dt="2025-07-28T15:44:59.709" v="19422"/>
        <pc:sldMkLst>
          <pc:docMk/>
          <pc:sldMk cId="2261076140" sldId="1618"/>
        </pc:sldMkLst>
        <pc:spChg chg="mod">
          <ac:chgData name="Alfred Asterjadhi" userId="39de57b9-85c0-4fd1-aaac-8ca2b6560ad0" providerId="ADAL" clId="{05D90715-F29C-4B30-B873-3743C7BBC737}" dt="2025-07-28T15:44:59.709" v="19422"/>
          <ac:spMkLst>
            <pc:docMk/>
            <pc:sldMk cId="2261076140" sldId="1618"/>
            <ac:spMk id="8" creationId="{36BB53A0-91D7-B37A-2166-92D09284E3AC}"/>
          </ac:spMkLst>
        </pc:spChg>
        <pc:spChg chg="mod">
          <ac:chgData name="Alfred Asterjadhi" userId="39de57b9-85c0-4fd1-aaac-8ca2b6560ad0" providerId="ADAL" clId="{05D90715-F29C-4B30-B873-3743C7BBC737}" dt="2025-07-27T17:39:38.469" v="17958" actId="207"/>
          <ac:spMkLst>
            <pc:docMk/>
            <pc:sldMk cId="2261076140" sldId="1618"/>
            <ac:spMk id="13" creationId="{0016BAC3-7477-3EA6-AB00-0FDF5FDA2FB0}"/>
          </ac:spMkLst>
        </pc:spChg>
      </pc:sldChg>
      <pc:sldChg chg="modSp add del mod">
        <pc:chgData name="Alfred Asterjadhi" userId="39de57b9-85c0-4fd1-aaac-8ca2b6560ad0" providerId="ADAL" clId="{05D90715-F29C-4B30-B873-3743C7BBC737}" dt="2025-07-27T17:39:15.030" v="17936" actId="47"/>
        <pc:sldMkLst>
          <pc:docMk/>
          <pc:sldMk cId="3622367562" sldId="1618"/>
        </pc:sldMkLst>
        <pc:spChg chg="mod">
          <ac:chgData name="Alfred Asterjadhi" userId="39de57b9-85c0-4fd1-aaac-8ca2b6560ad0" providerId="ADAL" clId="{05D90715-F29C-4B30-B873-3743C7BBC737}" dt="2025-07-27T17:38:50.177" v="17935" actId="20577"/>
          <ac:spMkLst>
            <pc:docMk/>
            <pc:sldMk cId="3622367562" sldId="1618"/>
            <ac:spMk id="8" creationId="{30D42326-3BDD-F914-F19A-58A13337C89D}"/>
          </ac:spMkLst>
        </pc:spChg>
        <pc:spChg chg="mod">
          <ac:chgData name="Alfred Asterjadhi" userId="39de57b9-85c0-4fd1-aaac-8ca2b6560ad0" providerId="ADAL" clId="{05D90715-F29C-4B30-B873-3743C7BBC737}" dt="2025-07-27T17:37:59.342" v="17916" actId="20577"/>
          <ac:spMkLst>
            <pc:docMk/>
            <pc:sldMk cId="3622367562" sldId="1618"/>
            <ac:spMk id="13" creationId="{700073E6-18B8-A2A5-E763-46788C533B99}"/>
          </ac:spMkLst>
        </pc:spChg>
      </pc:sldChg>
      <pc:sldChg chg="add del">
        <pc:chgData name="Alfred Asterjadhi" userId="39de57b9-85c0-4fd1-aaac-8ca2b6560ad0" providerId="ADAL" clId="{05D90715-F29C-4B30-B873-3743C7BBC737}" dt="2025-07-27T17:39:41.253" v="17960"/>
        <pc:sldMkLst>
          <pc:docMk/>
          <pc:sldMk cId="628690284" sldId="1619"/>
        </pc:sldMkLst>
      </pc:sldChg>
      <pc:sldChg chg="new del">
        <pc:chgData name="Alfred Asterjadhi" userId="39de57b9-85c0-4fd1-aaac-8ca2b6560ad0" providerId="ADAL" clId="{05D90715-F29C-4B30-B873-3743C7BBC737}" dt="2025-07-28T11:50:22.718" v="17999" actId="47"/>
        <pc:sldMkLst>
          <pc:docMk/>
          <pc:sldMk cId="1088148707" sldId="1619"/>
        </pc:sldMkLst>
      </pc:sldChg>
      <pc:sldChg chg="addSp modSp add del mod">
        <pc:chgData name="Alfred Asterjadhi" userId="39de57b9-85c0-4fd1-aaac-8ca2b6560ad0" providerId="ADAL" clId="{05D90715-F29C-4B30-B873-3743C7BBC737}" dt="2025-07-28T12:49:27.814" v="18410" actId="47"/>
        <pc:sldMkLst>
          <pc:docMk/>
          <pc:sldMk cId="1307947243" sldId="1619"/>
        </pc:sldMkLst>
        <pc:spChg chg="mod">
          <ac:chgData name="Alfred Asterjadhi" userId="39de57b9-85c0-4fd1-aaac-8ca2b6560ad0" providerId="ADAL" clId="{05D90715-F29C-4B30-B873-3743C7BBC737}" dt="2025-07-28T11:53:28.645" v="18064" actId="20577"/>
          <ac:spMkLst>
            <pc:docMk/>
            <pc:sldMk cId="1307947243" sldId="1619"/>
            <ac:spMk id="8" creationId="{38E91BC2-E2FE-1D5F-0B2D-842E28419F29}"/>
          </ac:spMkLst>
        </pc:spChg>
        <pc:picChg chg="add mod">
          <ac:chgData name="Alfred Asterjadhi" userId="39de57b9-85c0-4fd1-aaac-8ca2b6560ad0" providerId="ADAL" clId="{05D90715-F29C-4B30-B873-3743C7BBC737}" dt="2025-07-28T11:53:22.705" v="18042" actId="1076"/>
          <ac:picMkLst>
            <pc:docMk/>
            <pc:sldMk cId="1307947243" sldId="1619"/>
            <ac:picMk id="2" creationId="{65B71019-64CB-FA4F-18D5-4F32220819B5}"/>
          </ac:picMkLst>
        </pc:picChg>
      </pc:sldChg>
      <pc:sldChg chg="modSp add mod">
        <pc:chgData name="Alfred Asterjadhi" userId="39de57b9-85c0-4fd1-aaac-8ca2b6560ad0" providerId="ADAL" clId="{05D90715-F29C-4B30-B873-3743C7BBC737}" dt="2025-07-28T12:06:00.416" v="18074" actId="20577"/>
        <pc:sldMkLst>
          <pc:docMk/>
          <pc:sldMk cId="3733473498" sldId="1620"/>
        </pc:sldMkLst>
        <pc:spChg chg="mod">
          <ac:chgData name="Alfred Asterjadhi" userId="39de57b9-85c0-4fd1-aaac-8ca2b6560ad0" providerId="ADAL" clId="{05D90715-F29C-4B30-B873-3743C7BBC737}" dt="2025-07-28T12:06:00.416" v="18074" actId="20577"/>
          <ac:spMkLst>
            <pc:docMk/>
            <pc:sldMk cId="3733473498" sldId="1620"/>
            <ac:spMk id="7" creationId="{5CB7F897-A396-30BB-73E5-1F5E740114E1}"/>
          </ac:spMkLst>
        </pc:spChg>
      </pc:sldChg>
      <pc:sldChg chg="modSp add mod">
        <pc:chgData name="Alfred Asterjadhi" userId="39de57b9-85c0-4fd1-aaac-8ca2b6560ad0" providerId="ADAL" clId="{05D90715-F29C-4B30-B873-3743C7BBC737}" dt="2025-07-28T13:06:55.378" v="18519" actId="207"/>
        <pc:sldMkLst>
          <pc:docMk/>
          <pc:sldMk cId="1551975794" sldId="1621"/>
        </pc:sldMkLst>
        <pc:spChg chg="mod">
          <ac:chgData name="Alfred Asterjadhi" userId="39de57b9-85c0-4fd1-aaac-8ca2b6560ad0" providerId="ADAL" clId="{05D90715-F29C-4B30-B873-3743C7BBC737}" dt="2025-07-28T13:06:55.378" v="18519" actId="207"/>
          <ac:spMkLst>
            <pc:docMk/>
            <pc:sldMk cId="1551975794" sldId="1621"/>
            <ac:spMk id="13" creationId="{50FD9CD6-EBC3-4CD8-2F24-A76B2FB2D665}"/>
          </ac:spMkLst>
        </pc:spChg>
      </pc:sldChg>
      <pc:sldChg chg="modSp add mod">
        <pc:chgData name="Alfred Asterjadhi" userId="39de57b9-85c0-4fd1-aaac-8ca2b6560ad0" providerId="ADAL" clId="{05D90715-F29C-4B30-B873-3743C7BBC737}" dt="2025-07-28T13:07:06.804" v="18536" actId="207"/>
        <pc:sldMkLst>
          <pc:docMk/>
          <pc:sldMk cId="2122097783" sldId="1622"/>
        </pc:sldMkLst>
        <pc:spChg chg="mod">
          <ac:chgData name="Alfred Asterjadhi" userId="39de57b9-85c0-4fd1-aaac-8ca2b6560ad0" providerId="ADAL" clId="{05D90715-F29C-4B30-B873-3743C7BBC737}" dt="2025-07-28T12:23:46.548" v="18115" actId="20577"/>
          <ac:spMkLst>
            <pc:docMk/>
            <pc:sldMk cId="2122097783" sldId="1622"/>
            <ac:spMk id="8" creationId="{790673B1-90EE-6834-72C7-9D6DD4ECA936}"/>
          </ac:spMkLst>
        </pc:spChg>
        <pc:spChg chg="mod">
          <ac:chgData name="Alfred Asterjadhi" userId="39de57b9-85c0-4fd1-aaac-8ca2b6560ad0" providerId="ADAL" clId="{05D90715-F29C-4B30-B873-3743C7BBC737}" dt="2025-07-28T13:07:06.804" v="18536" actId="207"/>
          <ac:spMkLst>
            <pc:docMk/>
            <pc:sldMk cId="2122097783" sldId="1622"/>
            <ac:spMk id="13" creationId="{2C5E6312-F226-31DD-19D7-E72DA2FC232F}"/>
          </ac:spMkLst>
        </pc:spChg>
      </pc:sldChg>
      <pc:sldChg chg="modSp add mod">
        <pc:chgData name="Alfred Asterjadhi" userId="39de57b9-85c0-4fd1-aaac-8ca2b6560ad0" providerId="ADAL" clId="{05D90715-F29C-4B30-B873-3743C7BBC737}" dt="2025-07-28T13:08:34.253" v="18574" actId="20577"/>
        <pc:sldMkLst>
          <pc:docMk/>
          <pc:sldMk cId="300086954" sldId="1623"/>
        </pc:sldMkLst>
        <pc:spChg chg="mod">
          <ac:chgData name="Alfred Asterjadhi" userId="39de57b9-85c0-4fd1-aaac-8ca2b6560ad0" providerId="ADAL" clId="{05D90715-F29C-4B30-B873-3743C7BBC737}" dt="2025-07-28T13:07:17.506" v="18542" actId="207"/>
          <ac:spMkLst>
            <pc:docMk/>
            <pc:sldMk cId="300086954" sldId="1623"/>
            <ac:spMk id="2" creationId="{1C660FE6-9B08-1102-9767-48C08C750213}"/>
          </ac:spMkLst>
        </pc:spChg>
        <pc:spChg chg="mod">
          <ac:chgData name="Alfred Asterjadhi" userId="39de57b9-85c0-4fd1-aaac-8ca2b6560ad0" providerId="ADAL" clId="{05D90715-F29C-4B30-B873-3743C7BBC737}" dt="2025-07-28T13:08:34.253" v="18574" actId="20577"/>
          <ac:spMkLst>
            <pc:docMk/>
            <pc:sldMk cId="300086954" sldId="1623"/>
            <ac:spMk id="3" creationId="{889AC8E9-914D-7D7C-A19A-C1FD033EB2C1}"/>
          </ac:spMkLst>
        </pc:spChg>
      </pc:sldChg>
      <pc:sldChg chg="modSp add mod">
        <pc:chgData name="Alfred Asterjadhi" userId="39de57b9-85c0-4fd1-aaac-8ca2b6560ad0" providerId="ADAL" clId="{05D90715-F29C-4B30-B873-3743C7BBC737}" dt="2025-07-28T13:09:21.307" v="18605" actId="20577"/>
        <pc:sldMkLst>
          <pc:docMk/>
          <pc:sldMk cId="3429846770" sldId="1624"/>
        </pc:sldMkLst>
        <pc:spChg chg="mod">
          <ac:chgData name="Alfred Asterjadhi" userId="39de57b9-85c0-4fd1-aaac-8ca2b6560ad0" providerId="ADAL" clId="{05D90715-F29C-4B30-B873-3743C7BBC737}" dt="2025-07-28T13:08:51.367" v="18588" actId="207"/>
          <ac:spMkLst>
            <pc:docMk/>
            <pc:sldMk cId="3429846770" sldId="1624"/>
            <ac:spMk id="2" creationId="{0570826B-CF6F-FC36-F76C-0C2939595E0C}"/>
          </ac:spMkLst>
        </pc:spChg>
        <pc:spChg chg="mod">
          <ac:chgData name="Alfred Asterjadhi" userId="39de57b9-85c0-4fd1-aaac-8ca2b6560ad0" providerId="ADAL" clId="{05D90715-F29C-4B30-B873-3743C7BBC737}" dt="2025-07-28T13:09:21.307" v="18605" actId="20577"/>
          <ac:spMkLst>
            <pc:docMk/>
            <pc:sldMk cId="3429846770" sldId="1624"/>
            <ac:spMk id="3" creationId="{ABBB1727-D36A-0C8F-B05F-FD650FA1ED36}"/>
          </ac:spMkLst>
        </pc:spChg>
      </pc:sldChg>
      <pc:sldMasterChg chg="modSp mod modSldLayout">
        <pc:chgData name="Alfred Asterjadhi" userId="39de57b9-85c0-4fd1-aaac-8ca2b6560ad0" providerId="ADAL" clId="{05D90715-F29C-4B30-B873-3743C7BBC737}" dt="2025-07-28T17:12:36.290" v="19424" actId="20577"/>
        <pc:sldMasterMkLst>
          <pc:docMk/>
          <pc:sldMasterMk cId="0" sldId="2147483648"/>
        </pc:sldMasterMkLst>
        <pc:spChg chg="mod">
          <ac:chgData name="Alfred Asterjadhi" userId="39de57b9-85c0-4fd1-aaac-8ca2b6560ad0" providerId="ADAL" clId="{05D90715-F29C-4B30-B873-3743C7BBC737}" dt="2025-07-28T17:12:36.290" v="19424" actId="20577"/>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pChg chg="mod">
            <ac:chgData name="Alfred Asterjadhi" userId="39de57b9-85c0-4fd1-aaac-8ca2b6560ad0" providerId="ADAL" clId="{05D90715-F29C-4B30-B873-3743C7BBC737}" dt="2025-07-27T16:07:52.021" v="17864"/>
            <ac:spMkLst>
              <pc:docMk/>
              <pc:sldMasterMk cId="0" sldId="2147483648"/>
              <pc:sldLayoutMk cId="0" sldId="2147483649"/>
              <ac:spMk id="5" creationId="{00000000-0000-0000-0000-000000000000}"/>
            </ac:spMkLst>
          </pc:spChg>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pChg chg="mod">
            <ac:chgData name="Alfred Asterjadhi" userId="39de57b9-85c0-4fd1-aaac-8ca2b6560ad0" providerId="ADAL" clId="{05D90715-F29C-4B30-B873-3743C7BBC737}" dt="2025-07-27T16:07:53.507" v="17865"/>
            <ac:spMkLst>
              <pc:docMk/>
              <pc:sldMasterMk cId="0" sldId="2147483648"/>
              <pc:sldLayoutMk cId="0" sldId="2147483650"/>
              <ac:spMk id="11" creationId="{00000000-0000-0000-0000-000000000000}"/>
            </ac:spMkLst>
          </pc:spChg>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pChg chg="mod">
            <ac:chgData name="Alfred Asterjadhi" userId="39de57b9-85c0-4fd1-aaac-8ca2b6560ad0" providerId="ADAL" clId="{05D90715-F29C-4B30-B873-3743C7BBC737}" dt="2025-07-27T16:07:55.057" v="17866"/>
            <ac:spMkLst>
              <pc:docMk/>
              <pc:sldMasterMk cId="0" sldId="2147483648"/>
              <pc:sldLayoutMk cId="0" sldId="2147483651"/>
              <ac:spMk id="5" creationId="{00000000-0000-0000-0000-000000000000}"/>
            </ac:spMkLst>
          </pc:spChg>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pChg chg="mod">
            <ac:chgData name="Alfred Asterjadhi" userId="39de57b9-85c0-4fd1-aaac-8ca2b6560ad0" providerId="ADAL" clId="{05D90715-F29C-4B30-B873-3743C7BBC737}" dt="2025-07-27T16:07:56.926" v="17867"/>
            <ac:spMkLst>
              <pc:docMk/>
              <pc:sldMasterMk cId="0" sldId="2147483648"/>
              <pc:sldLayoutMk cId="0" sldId="2147483652"/>
              <ac:spMk id="6" creationId="{00000000-0000-0000-0000-000000000000}"/>
            </ac:spMkLst>
          </pc:spChg>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pChg chg="mod">
            <ac:chgData name="Alfred Asterjadhi" userId="39de57b9-85c0-4fd1-aaac-8ca2b6560ad0" providerId="ADAL" clId="{05D90715-F29C-4B30-B873-3743C7BBC737}" dt="2025-07-27T16:07:58.243" v="17868"/>
            <ac:spMkLst>
              <pc:docMk/>
              <pc:sldMasterMk cId="0" sldId="2147483648"/>
              <pc:sldLayoutMk cId="0" sldId="2147483654"/>
              <ac:spMk id="4" creationId="{00000000-0000-0000-0000-000000000000}"/>
            </ac:spMkLst>
          </pc:spChg>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pChg chg="mod">
            <ac:chgData name="Alfred Asterjadhi" userId="39de57b9-85c0-4fd1-aaac-8ca2b6560ad0" providerId="ADAL" clId="{05D90715-F29C-4B30-B873-3743C7BBC737}" dt="2025-07-27T16:07:59.764" v="17869"/>
            <ac:spMkLst>
              <pc:docMk/>
              <pc:sldMasterMk cId="0" sldId="2147483648"/>
              <pc:sldLayoutMk cId="0" sldId="2147483655"/>
              <ac:spMk id="3" creationId="{00000000-0000-0000-0000-000000000000}"/>
            </ac:spMkLst>
          </pc:spChg>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802.11-25/0014r32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mentor.ieee.org/802.11/dcn/25/11-25-1157-02-00bn-pdt-clarification-on-mac-operations-for-mapc.docx"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s://mentor.ieee.org/802.11/dcn/25/11-25-1097-06-00bn-cc50-mac-cids-in-clause-37-14.docx" TargetMode="External"/><Relationship Id="rId2" Type="http://schemas.openxmlformats.org/officeDocument/2006/relationships/hyperlink" Target="https://mentor.ieee.org/802.11/dcn/25/11-25-1094-04-00bn-cr-cc50-mac-cids-in-clause-37-13.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hyperlink" Target="https://mentor.ieee.org/802.11/dcn/25/11-25-1305-01-00bn-cr-for-38-3-15-uhr-preamble-puncturing.docx" TargetMode="Externa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[141C]: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a:t>
            </a:r>
            <a:r>
              <a:rPr lang="en-US" sz="1100" b="0" strike="sngStrike" dirty="0">
                <a:solidFill>
                  <a:srgbClr val="FF0000"/>
                </a:solidFill>
              </a:rPr>
              <a:t>509,</a:t>
            </a:r>
            <a:r>
              <a:rPr lang="en-US" sz="1100" b="0" dirty="0">
                <a:solidFill>
                  <a:schemeClr val="tx1"/>
                </a:solidFill>
              </a:rPr>
              <a:t>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a:t>
            </a:r>
            <a:r>
              <a:rPr lang="en-US" sz="1100" b="0" i="1" dirty="0">
                <a:solidFill>
                  <a:schemeClr val="tx1"/>
                </a:solidFill>
              </a:rPr>
              <a:t>[139 CIDs]</a:t>
            </a:r>
          </a:p>
          <a:p>
            <a:pPr marL="285750" indent="-285750">
              <a:buFont typeface="Arial" panose="020B0604020202020204" pitchFamily="34" charset="0"/>
              <a:buChar char="•"/>
            </a:pPr>
            <a:r>
              <a:rPr lang="en-US" sz="1100" b="0" dirty="0">
                <a:solidFill>
                  <a:schemeClr val="tx1"/>
                </a:solidFill>
              </a:rPr>
              <a:t>3338, 3843 in </a:t>
            </a:r>
            <a:r>
              <a:rPr lang="en-US" sz="1100" b="0" dirty="0">
                <a:solidFill>
                  <a:schemeClr val="tx1"/>
                </a:solidFill>
                <a:hlinkClick r:id="rId3"/>
              </a:rPr>
              <a:t>11-25/0552r8</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Laurent Cariou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NOTE--When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(100C):</a:t>
            </a:r>
          </a:p>
          <a:p>
            <a:pPr marL="285750" indent="-285750">
              <a:buFont typeface="Arial" panose="020B0604020202020204" pitchFamily="34" charset="0"/>
              <a:buChar char="•"/>
            </a:pPr>
            <a:r>
              <a:rPr lang="en-US" sz="1100" b="0" dirty="0">
                <a:solidFill>
                  <a:schemeClr val="tx1"/>
                </a:solidFill>
              </a:rPr>
              <a:t>1288, </a:t>
            </a:r>
            <a:r>
              <a:rPr lang="en-US" sz="1100" b="0" strike="sngStrike" dirty="0">
                <a:solidFill>
                  <a:srgbClr val="FF0000"/>
                </a:solidFill>
              </a:rPr>
              <a:t>1596,</a:t>
            </a:r>
            <a:r>
              <a:rPr lang="en-US" sz="1100" b="0" dirty="0">
                <a:solidFill>
                  <a:schemeClr val="tx1"/>
                </a:solidFill>
              </a:rPr>
              <a:t>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a:t>
            </a:r>
            <a:r>
              <a:rPr lang="en-US" sz="1100" b="0" strike="sngStrike" dirty="0">
                <a:solidFill>
                  <a:srgbClr val="FF0000"/>
                </a:solidFill>
              </a:rPr>
              <a:t>269, </a:t>
            </a:r>
            <a:r>
              <a:rPr lang="en-US" sz="1100" b="0" dirty="0">
                <a:solidFill>
                  <a:schemeClr val="tx1"/>
                </a:solidFill>
              </a:rPr>
              <a:t>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[86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 Mahmoud Hasabelnaby</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solidFill>
                  <a:schemeClr val="tx1"/>
                </a:solidFill>
              </a:rPr>
              <a:t>Move to insert in page 290 line 22 of D0.3 (within section 38.3.15.11.1) the following:</a:t>
            </a:r>
          </a:p>
          <a:p>
            <a:pPr>
              <a:buFont typeface="Arial" panose="020B0604020202020204" pitchFamily="34" charset="0"/>
              <a:buChar char="•"/>
            </a:pPr>
            <a:r>
              <a:rPr lang="en-US" sz="1400" b="0" dirty="0">
                <a:solidFill>
                  <a:schemeClr val="tx1"/>
                </a:solidFill>
              </a:rPr>
              <a:t>In an OFDMA UHR MU PPDU using MU-MIMO in at least one RU or MRU, the total number of UHR-LTF symbols shall be chosen from the set {2, 4, 8}.</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11-25/1315r1]. SP result: No objection.</a:t>
            </a:r>
          </a:p>
          <a:p>
            <a:r>
              <a:rPr lang="en-US" sz="1200" b="0" i="1" dirty="0">
                <a:solidFill>
                  <a:srgbClr val="FF0000"/>
                </a:solidFill>
              </a:rPr>
              <a:t>Note: Originally the motion referred to an SP that was adding to the SFD and then amended to add directly to the draft</a:t>
            </a:r>
          </a:p>
          <a:p>
            <a:r>
              <a:rPr lang="en-US" sz="1600" dirty="0"/>
              <a:t> </a:t>
            </a:r>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u="sng" dirty="0">
                <a:highlight>
                  <a:srgbClr val="FFFF00"/>
                </a:highlight>
              </a:rPr>
              <a:t>or any mode of</a:t>
            </a:r>
            <a:r>
              <a:rPr lang="en-US" sz="1600" b="0" dirty="0">
                <a:highlight>
                  <a:srgbClr val="FFFF00"/>
                </a:highlight>
              </a:rPr>
              <a:t>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 Ron Porat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 Alice Chen</a:t>
            </a:r>
          </a:p>
          <a:p>
            <a:r>
              <a:rPr lang="en-US" sz="1600" dirty="0"/>
              <a:t>Discussion: None.</a:t>
            </a:r>
          </a:p>
          <a:p>
            <a:r>
              <a:rPr lang="en-US" sz="1600" dirty="0">
                <a:highlight>
                  <a:srgbClr val="00FF00"/>
                </a:highlight>
              </a:rPr>
              <a:t>Result: Approved with unanimous consent.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Hasabelnaby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Genadiy Tsodik			Second: Jim Lansford</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a:t>
            </a:r>
            <a:r>
              <a:rPr lang="en-US" sz="1100" b="0" strike="sngStrike" dirty="0">
                <a:solidFill>
                  <a:srgbClr val="FF0000"/>
                </a:solidFill>
              </a:rPr>
              <a:t>2620, 3375, </a:t>
            </a:r>
            <a:r>
              <a:rPr lang="en-US" sz="1100" b="0" dirty="0">
                <a:solidFill>
                  <a:schemeClr val="tx1"/>
                </a:solidFill>
              </a:rPr>
              <a:t>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[33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COBF, cross-BSS/joint sounding feedback shall use resolution of (9,7) and Ng=4</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docs:[11-25/0734r2].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339C-9785-6B60-EF37-6B6C4A8E3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B7F897-A396-30BB-73E5-1F5E740114E1}"/>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2025</a:t>
            </a:r>
          </a:p>
        </p:txBody>
      </p:sp>
      <p:sp>
        <p:nvSpPr>
          <p:cNvPr id="8" name="Text Placeholder 7">
            <a:extLst>
              <a:ext uri="{FF2B5EF4-FFF2-40B4-BE49-F238E27FC236}">
                <a16:creationId xmlns:a16="http://schemas.microsoft.com/office/drawing/2014/main" id="{CEB46A35-5D11-0D93-1622-8E08FCD5039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AD342C7-4A58-9EE3-5D51-BEE4420C8E21}"/>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6FEA80B-EF89-B987-D5AC-5253F27BF36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5613E9B-7FCE-BF5C-78A7-6517F507EFE7}"/>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37334734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9C12-D94D-1573-740E-EE766C4EE7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FD9CD6-EBC3-4CD8-2F24-A76B2FB2D665}"/>
              </a:ext>
            </a:extLst>
          </p:cNvPr>
          <p:cNvSpPr>
            <a:spLocks noGrp="1"/>
          </p:cNvSpPr>
          <p:nvPr>
            <p:ph type="title"/>
          </p:nvPr>
        </p:nvSpPr>
        <p:spPr/>
        <p:txBody>
          <a:bodyPr/>
          <a:lstStyle/>
          <a:p>
            <a:r>
              <a:rPr lang="en-US" dirty="0">
                <a:solidFill>
                  <a:schemeClr val="tx1"/>
                </a:solidFill>
              </a:rPr>
              <a:t>Motion 486 (Joint SFD)</a:t>
            </a:r>
          </a:p>
        </p:txBody>
      </p:sp>
      <p:sp>
        <p:nvSpPr>
          <p:cNvPr id="8" name="Content Placeholder 7">
            <a:extLst>
              <a:ext uri="{FF2B5EF4-FFF2-40B4-BE49-F238E27FC236}">
                <a16:creationId xmlns:a16="http://schemas.microsoft.com/office/drawing/2014/main" id="{371601EF-4FFB-3027-3714-31E5CC252B4D}"/>
              </a:ext>
            </a:extLst>
          </p:cNvPr>
          <p:cNvSpPr>
            <a:spLocks noGrp="1"/>
          </p:cNvSpPr>
          <p:nvPr>
            <p:ph idx="1"/>
          </p:nvPr>
        </p:nvSpPr>
        <p:spPr>
          <a:xfrm>
            <a:off x="685800" y="1981200"/>
            <a:ext cx="7770813" cy="4494213"/>
          </a:xfrm>
        </p:spPr>
        <p:txBody>
          <a:bodyPr/>
          <a:lstStyle/>
          <a:p>
            <a:r>
              <a:rPr lang="en-US" sz="1200" dirty="0"/>
              <a:t>Move to add to the TGbn SFD the following:</a:t>
            </a:r>
          </a:p>
          <a:p>
            <a:pPr>
              <a:buFont typeface="Arial" panose="020B0604020202020204" pitchFamily="34" charset="0"/>
              <a:buChar char="•"/>
            </a:pPr>
            <a:r>
              <a:rPr lang="en-US" sz="1100" dirty="0"/>
              <a:t>TGbn uses the following </a:t>
            </a:r>
            <a:r>
              <a:rPr lang="en-US" sz="1100" dirty="0" err="1"/>
              <a:t>CoBF</a:t>
            </a:r>
            <a:r>
              <a:rPr lang="en-US" sz="1100" dirty="0"/>
              <a:t> transmission sequence to support STAs requiring ICF/ICR before data frame exchanges</a:t>
            </a:r>
          </a:p>
          <a:p>
            <a:pPr lvl="1">
              <a:buFont typeface="Arial" panose="020B0604020202020204" pitchFamily="34" charset="0"/>
              <a:buChar char="•"/>
            </a:pPr>
            <a:r>
              <a:rPr lang="en-US" sz="1050" dirty="0"/>
              <a:t>The frame sequence consists of:</a:t>
            </a:r>
          </a:p>
          <a:p>
            <a:pPr lvl="2">
              <a:buFont typeface="Arial" panose="020B0604020202020204" pitchFamily="34" charset="0"/>
              <a:buChar char="•"/>
            </a:pPr>
            <a:r>
              <a:rPr lang="en-US" sz="1050" dirty="0"/>
              <a:t>A </a:t>
            </a:r>
            <a:r>
              <a:rPr lang="en-US" sz="1050" dirty="0" err="1"/>
              <a:t>CoBF</a:t>
            </a:r>
            <a:r>
              <a:rPr lang="en-US" sz="1050" dirty="0"/>
              <a:t> Invite/</a:t>
            </a:r>
            <a:r>
              <a:rPr lang="en-US" sz="1050" dirty="0" err="1"/>
              <a:t>CoBF</a:t>
            </a:r>
            <a:r>
              <a:rPr lang="en-US" sz="1050" dirty="0"/>
              <a:t> Response frame exchange between the sharing and shared APs.</a:t>
            </a:r>
          </a:p>
          <a:p>
            <a:pPr lvl="2">
              <a:buFont typeface="Arial" panose="020B0604020202020204" pitchFamily="34" charset="0"/>
              <a:buChar char="•"/>
            </a:pPr>
            <a:r>
              <a:rPr lang="en-US" sz="1050" dirty="0" err="1"/>
              <a:t>CoBF</a:t>
            </a:r>
            <a:r>
              <a:rPr lang="en-US" sz="1050" dirty="0"/>
              <a:t> Invite/Response are followed by ICF/ICR frame exchanges between the APs and their associated STAs happening sequentially across the two APs; sharing AP then shared AP.</a:t>
            </a:r>
          </a:p>
          <a:p>
            <a:pPr lvl="3">
              <a:buFont typeface="Arial" panose="020B0604020202020204" pitchFamily="34" charset="0"/>
              <a:buChar char="•"/>
            </a:pPr>
            <a:r>
              <a:rPr lang="en-US" sz="1050" dirty="0"/>
              <a:t>The presence of the ICF/ICR frame exchange from each AP is conditional on the </a:t>
            </a:r>
            <a:r>
              <a:rPr lang="en-US" sz="1050" dirty="0" err="1"/>
              <a:t>CoBF</a:t>
            </a:r>
            <a:r>
              <a:rPr lang="en-US" sz="1050" dirty="0"/>
              <a:t> PPDU being addressed to one or more STAs requiring ICF.</a:t>
            </a:r>
          </a:p>
          <a:p>
            <a:pPr lvl="3">
              <a:buFont typeface="Arial" panose="020B0604020202020204" pitchFamily="34" charset="0"/>
              <a:buChar char="•"/>
            </a:pPr>
            <a:r>
              <a:rPr lang="en-US" sz="1050" dirty="0"/>
              <a:t>The presence of the ICF/ICR frame exchange from each AP is indicated in the </a:t>
            </a:r>
            <a:r>
              <a:rPr lang="en-US" sz="1050" dirty="0" err="1"/>
              <a:t>CoBF</a:t>
            </a:r>
            <a:r>
              <a:rPr lang="en-US" sz="1050" dirty="0"/>
              <a:t> Invite/Response frames.</a:t>
            </a:r>
          </a:p>
          <a:p>
            <a:pPr lvl="3">
              <a:buFont typeface="Arial" panose="020B0604020202020204" pitchFamily="34" charset="0"/>
              <a:buChar char="•"/>
            </a:pPr>
            <a:r>
              <a:rPr lang="en-US" sz="1050" dirty="0"/>
              <a:t>ICF1-ICR1 are exchanged between the sharing AP and its STAs</a:t>
            </a:r>
          </a:p>
          <a:p>
            <a:pPr lvl="3">
              <a:buFont typeface="Arial" panose="020B0604020202020204" pitchFamily="34" charset="0"/>
              <a:buChar char="•"/>
            </a:pPr>
            <a:r>
              <a:rPr lang="en-US" sz="1050" dirty="0"/>
              <a:t>ICF2-ICR2 are exchanged between the shared AP and its STAs</a:t>
            </a:r>
          </a:p>
          <a:p>
            <a:pPr lvl="3">
              <a:buFont typeface="Arial" panose="020B0604020202020204" pitchFamily="34" charset="0"/>
              <a:buChar char="•"/>
            </a:pPr>
            <a:r>
              <a:rPr lang="en-US" sz="1050" u="sng" dirty="0"/>
              <a:t>The duration of the ICF/ICR frame exchange from each AP is indicated in the </a:t>
            </a:r>
            <a:r>
              <a:rPr lang="en-US" sz="1050" u="sng" dirty="0" err="1"/>
              <a:t>CoBF</a:t>
            </a:r>
            <a:r>
              <a:rPr lang="en-US" sz="1050" u="sng" dirty="0"/>
              <a:t> Invite/Response frames</a:t>
            </a:r>
            <a:endParaRPr lang="en-US" sz="1050" dirty="0"/>
          </a:p>
          <a:p>
            <a:pPr lvl="2">
              <a:buFont typeface="Arial" panose="020B0604020202020204" pitchFamily="34" charset="0"/>
              <a:buChar char="•"/>
            </a:pPr>
            <a:r>
              <a:rPr lang="en-US" sz="1050" dirty="0"/>
              <a:t>Finally, a </a:t>
            </a:r>
            <a:r>
              <a:rPr lang="en-US" sz="1050" dirty="0" err="1"/>
              <a:t>CoBF</a:t>
            </a:r>
            <a:r>
              <a:rPr lang="en-US" sz="1050" dirty="0"/>
              <a:t> Trigger frame preceding the data PPDUs that are sent by the two APs simultaneously.</a:t>
            </a:r>
          </a:p>
          <a:p>
            <a:pPr lvl="2">
              <a:buFont typeface="Arial" panose="020B0604020202020204" pitchFamily="34" charset="0"/>
              <a:buChar char="•"/>
            </a:pPr>
            <a:r>
              <a:rPr lang="en-US" sz="1050" dirty="0"/>
              <a:t>Frame sequence for Ack information polling is TBD.</a:t>
            </a:r>
          </a:p>
          <a:p>
            <a:pPr lvl="1">
              <a:buFont typeface="Arial" panose="020B0604020202020204" pitchFamily="34" charset="0"/>
              <a:buChar char="•"/>
            </a:pPr>
            <a:r>
              <a:rPr lang="en-US" sz="1050" dirty="0"/>
              <a:t>Whether the CBF-invite and ICF1 can be merged and/or CBF-response and ICF2 can be merged is TBD.</a:t>
            </a:r>
          </a:p>
          <a:p>
            <a:r>
              <a:rPr lang="en-US" sz="1200" dirty="0"/>
              <a:t>Move: 			Second:</a:t>
            </a:r>
          </a:p>
          <a:p>
            <a:r>
              <a:rPr lang="en-US" sz="1200" dirty="0"/>
              <a:t>Discussion:</a:t>
            </a:r>
          </a:p>
          <a:p>
            <a:r>
              <a:rPr lang="en-US" sz="1200" dirty="0"/>
              <a:t>Result:</a:t>
            </a:r>
          </a:p>
          <a:p>
            <a:endParaRPr lang="en-US" sz="1200" dirty="0"/>
          </a:p>
          <a:p>
            <a:r>
              <a:rPr lang="en-US" sz="1050" b="0" i="1" dirty="0"/>
              <a:t>Reference docs:[24/412, 25/879, 25/413, 24/2124r2]. SP result: No objection.</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B3B63971-55BE-C8C6-F8C0-D180BDBE98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317</a:t>
            </a:fld>
            <a:endParaRPr lang="en-GB"/>
          </a:p>
        </p:txBody>
      </p:sp>
      <p:sp>
        <p:nvSpPr>
          <p:cNvPr id="5" name="Footer Placeholder 4">
            <a:extLst>
              <a:ext uri="{FF2B5EF4-FFF2-40B4-BE49-F238E27FC236}">
                <a16:creationId xmlns:a16="http://schemas.microsoft.com/office/drawing/2014/main" id="{365C4E6E-34BA-8090-95DF-C5755A59732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A464F0B-DE18-8C76-7403-B9FC8235B358}"/>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853AEA9F-2F20-67AB-2138-187268FA56B4}"/>
              </a:ext>
            </a:extLst>
          </p:cNvPr>
          <p:cNvPicPr>
            <a:picLocks noChangeAspect="1"/>
          </p:cNvPicPr>
          <p:nvPr/>
        </p:nvPicPr>
        <p:blipFill>
          <a:blip r:embed="rId2"/>
          <a:stretch>
            <a:fillRect/>
          </a:stretch>
        </p:blipFill>
        <p:spPr>
          <a:xfrm>
            <a:off x="5715000" y="5157224"/>
            <a:ext cx="3066524" cy="1318189"/>
          </a:xfrm>
          <a:prstGeom prst="rect">
            <a:avLst/>
          </a:prstGeom>
        </p:spPr>
      </p:pic>
    </p:spTree>
    <p:extLst>
      <p:ext uri="{BB962C8B-B14F-4D97-AF65-F5344CB8AC3E}">
        <p14:creationId xmlns:p14="http://schemas.microsoft.com/office/powerpoint/2010/main" val="155197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07F0-3332-23DD-632C-38F1956BAC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5E6312-F226-31DD-19D7-E72DA2FC232F}"/>
              </a:ext>
            </a:extLst>
          </p:cNvPr>
          <p:cNvSpPr>
            <a:spLocks noGrp="1"/>
          </p:cNvSpPr>
          <p:nvPr>
            <p:ph type="title"/>
          </p:nvPr>
        </p:nvSpPr>
        <p:spPr/>
        <p:txBody>
          <a:bodyPr/>
          <a:lstStyle/>
          <a:p>
            <a:r>
              <a:rPr lang="en-US" dirty="0">
                <a:solidFill>
                  <a:schemeClr val="tx1"/>
                </a:solidFill>
              </a:rPr>
              <a:t>Motion 487 (MAC PDT)</a:t>
            </a:r>
          </a:p>
        </p:txBody>
      </p:sp>
      <p:sp>
        <p:nvSpPr>
          <p:cNvPr id="8" name="Content Placeholder 7">
            <a:extLst>
              <a:ext uri="{FF2B5EF4-FFF2-40B4-BE49-F238E27FC236}">
                <a16:creationId xmlns:a16="http://schemas.microsoft.com/office/drawing/2014/main" id="{790673B1-90EE-6834-72C7-9D6DD4ECA93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11-25/1157r2</a:t>
            </a:r>
            <a:r>
              <a:rPr lang="en-US" sz="1600" dirty="0"/>
              <a:t> to the latest TGbn draft</a:t>
            </a:r>
          </a:p>
          <a:p>
            <a:endParaRPr lang="en-US" sz="1600" dirty="0"/>
          </a:p>
          <a:p>
            <a:endParaRPr lang="en-US" sz="1600" dirty="0"/>
          </a:p>
          <a:p>
            <a:r>
              <a:rPr lang="en-US" sz="1600" dirty="0"/>
              <a:t>Move: Jeongki Kim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11-25/1157r2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529686F-6A0D-D33E-3917-049DA8476F8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CE12F625-3FAF-03A0-55AD-A1C523404A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BFB883-E048-E323-F395-1429B0D7B31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220977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840D-D12F-597B-46D9-FF65547DE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0FE6-9B08-1102-9767-48C08C750213}"/>
              </a:ext>
            </a:extLst>
          </p:cNvPr>
          <p:cNvSpPr>
            <a:spLocks noGrp="1"/>
          </p:cNvSpPr>
          <p:nvPr>
            <p:ph type="title"/>
          </p:nvPr>
        </p:nvSpPr>
        <p:spPr/>
        <p:txBody>
          <a:bodyPr/>
          <a:lstStyle/>
          <a:p>
            <a:r>
              <a:rPr lang="en-US" dirty="0">
                <a:solidFill>
                  <a:schemeClr val="tx1"/>
                </a:solidFill>
              </a:rPr>
              <a:t>Motion 488 (MAC CR)</a:t>
            </a:r>
          </a:p>
        </p:txBody>
      </p:sp>
      <p:sp>
        <p:nvSpPr>
          <p:cNvPr id="3" name="Content Placeholder 2">
            <a:extLst>
              <a:ext uri="{FF2B5EF4-FFF2-40B4-BE49-F238E27FC236}">
                <a16:creationId xmlns:a16="http://schemas.microsoft.com/office/drawing/2014/main" id="{889AC8E9-914D-7D7C-A19A-C1FD033EB2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(28C):</a:t>
            </a:r>
          </a:p>
          <a:p>
            <a:pPr marL="285750" indent="-285750">
              <a:buFont typeface="Arial" panose="020B0604020202020204" pitchFamily="34" charset="0"/>
              <a:buChar char="•"/>
            </a:pPr>
            <a:r>
              <a:rPr lang="en-US" sz="1100" b="0" dirty="0">
                <a:solidFill>
                  <a:schemeClr val="tx1"/>
                </a:solidFill>
              </a:rPr>
              <a:t>2504, 3668, 2684, 1917, 2685, 3104, 3106, 872, 1918, 2164, 3107, 1561, 3108, 1919, 2429, 3109 in </a:t>
            </a:r>
            <a:r>
              <a:rPr lang="en-US" sz="1100" b="0" dirty="0">
                <a:solidFill>
                  <a:schemeClr val="tx1"/>
                </a:solidFill>
                <a:hlinkClick r:id="rId2"/>
              </a:rPr>
              <a:t>11-25/1094r4</a:t>
            </a:r>
            <a:r>
              <a:rPr lang="en-US" sz="1100" b="0" dirty="0">
                <a:solidFill>
                  <a:schemeClr val="tx1"/>
                </a:solidFill>
              </a:rPr>
              <a:t> </a:t>
            </a:r>
            <a:r>
              <a:rPr lang="en-US" sz="1100" b="0" i="1" dirty="0">
                <a:solidFill>
                  <a:schemeClr val="tx1"/>
                </a:solidFill>
              </a:rPr>
              <a:t>[16 CIDs]</a:t>
            </a:r>
          </a:p>
          <a:p>
            <a:pPr marL="285750" indent="-285750">
              <a:buFont typeface="Arial" panose="020B0604020202020204" pitchFamily="34" charset="0"/>
              <a:buChar char="•"/>
            </a:pPr>
            <a:r>
              <a:rPr lang="en-US" sz="1100" b="0" dirty="0">
                <a:solidFill>
                  <a:schemeClr val="tx1"/>
                </a:solidFill>
              </a:rPr>
              <a:t>874, 1447, 2165, 2505, 2524, 2686, 3110, 1422, 3111, 3112, 3196, 2687 in </a:t>
            </a:r>
            <a:r>
              <a:rPr lang="en-US" sz="1100" b="0" dirty="0">
                <a:solidFill>
                  <a:schemeClr val="tx1"/>
                </a:solidFill>
                <a:hlinkClick r:id="rId3"/>
              </a:rPr>
              <a:t>11-25/1097r6</a:t>
            </a:r>
            <a:r>
              <a:rPr lang="en-US" sz="1100" b="0" dirty="0">
                <a:solidFill>
                  <a:schemeClr val="tx1"/>
                </a:solidFill>
              </a:rPr>
              <a:t> </a:t>
            </a:r>
            <a:r>
              <a:rPr lang="en-US" sz="1100" b="0" i="1" dirty="0">
                <a:solidFill>
                  <a:schemeClr val="tx1"/>
                </a:solidFill>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Monday AM1, July 28, 2025</a:t>
            </a:r>
            <a:r>
              <a:rPr lang="en-US" sz="1200" i="1" dirty="0"/>
              <a:t>.</a:t>
            </a:r>
          </a:p>
        </p:txBody>
      </p:sp>
      <p:sp>
        <p:nvSpPr>
          <p:cNvPr id="4" name="Slide Number Placeholder 3">
            <a:extLst>
              <a:ext uri="{FF2B5EF4-FFF2-40B4-BE49-F238E27FC236}">
                <a16:creationId xmlns:a16="http://schemas.microsoft.com/office/drawing/2014/main" id="{C10C83E5-8BCA-92BA-B6BD-0C57C049EF38}"/>
              </a:ext>
            </a:extLst>
          </p:cNvPr>
          <p:cNvSpPr>
            <a:spLocks noGrp="1"/>
          </p:cNvSpPr>
          <p:nvPr>
            <p:ph type="sldNum" idx="12"/>
          </p:nvPr>
        </p:nvSpPr>
        <p:spPr/>
        <p:txBody>
          <a:bodyPr/>
          <a:lstStyle/>
          <a:p>
            <a:r>
              <a:rPr lang="en-GB"/>
              <a:t>Slide </a:t>
            </a:r>
            <a:fld id="{440F5867-744E-4AA6-B0ED-4C44D2DFBB7B}" type="slidenum">
              <a:rPr lang="en-GB" smtClean="0"/>
              <a:pPr/>
              <a:t>319</a:t>
            </a:fld>
            <a:endParaRPr lang="en-GB" dirty="0"/>
          </a:p>
        </p:txBody>
      </p:sp>
      <p:sp>
        <p:nvSpPr>
          <p:cNvPr id="5" name="Footer Placeholder 4">
            <a:extLst>
              <a:ext uri="{FF2B5EF4-FFF2-40B4-BE49-F238E27FC236}">
                <a16:creationId xmlns:a16="http://schemas.microsoft.com/office/drawing/2014/main" id="{D8A8C388-ADEE-F9FD-6473-37F727F066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031A46A-B166-AB46-333F-699935F07A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008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EF6-71B2-EB32-3190-617165DB3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826B-CF6F-FC36-F76C-0C2939595E0C}"/>
              </a:ext>
            </a:extLst>
          </p:cNvPr>
          <p:cNvSpPr>
            <a:spLocks noGrp="1"/>
          </p:cNvSpPr>
          <p:nvPr>
            <p:ph type="title"/>
          </p:nvPr>
        </p:nvSpPr>
        <p:spPr/>
        <p:txBody>
          <a:bodyPr/>
          <a:lstStyle/>
          <a:p>
            <a:r>
              <a:rPr lang="en-US" dirty="0">
                <a:solidFill>
                  <a:schemeClr val="tx1"/>
                </a:solidFill>
              </a:rPr>
              <a:t>Motion 489 (PHY CR)</a:t>
            </a:r>
          </a:p>
        </p:txBody>
      </p:sp>
      <p:sp>
        <p:nvSpPr>
          <p:cNvPr id="3" name="Content Placeholder 2">
            <a:extLst>
              <a:ext uri="{FF2B5EF4-FFF2-40B4-BE49-F238E27FC236}">
                <a16:creationId xmlns:a16="http://schemas.microsoft.com/office/drawing/2014/main" id="{ABBB1727-D36A-0C8F-B05F-FD650FA1ED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344 in </a:t>
            </a:r>
            <a:r>
              <a:rPr lang="en-US" sz="1100" b="0" dirty="0">
                <a:solidFill>
                  <a:schemeClr val="tx1"/>
                </a:solidFill>
                <a:hlinkClick r:id="rId2"/>
              </a:rPr>
              <a:t>11-25/1305r1</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Monday AM1, July 28, 2025</a:t>
            </a:r>
            <a:r>
              <a:rPr lang="en-US" sz="1200" i="1" dirty="0"/>
              <a:t>.</a:t>
            </a:r>
          </a:p>
        </p:txBody>
      </p:sp>
      <p:sp>
        <p:nvSpPr>
          <p:cNvPr id="4" name="Slide Number Placeholder 3">
            <a:extLst>
              <a:ext uri="{FF2B5EF4-FFF2-40B4-BE49-F238E27FC236}">
                <a16:creationId xmlns:a16="http://schemas.microsoft.com/office/drawing/2014/main" id="{914B350A-7571-D66C-F10C-2E5A2D98FC69}"/>
              </a:ext>
            </a:extLst>
          </p:cNvPr>
          <p:cNvSpPr>
            <a:spLocks noGrp="1"/>
          </p:cNvSpPr>
          <p:nvPr>
            <p:ph type="sldNum" idx="12"/>
          </p:nvPr>
        </p:nvSpPr>
        <p:spPr/>
        <p:txBody>
          <a:bodyPr/>
          <a:lstStyle/>
          <a:p>
            <a:r>
              <a:rPr lang="en-GB"/>
              <a:t>Slide </a:t>
            </a:r>
            <a:fld id="{440F5867-744E-4AA6-B0ED-4C44D2DFBB7B}" type="slidenum">
              <a:rPr lang="en-GB" smtClean="0"/>
              <a:pPr/>
              <a:t>320</a:t>
            </a:fld>
            <a:endParaRPr lang="en-GB" dirty="0"/>
          </a:p>
        </p:txBody>
      </p:sp>
      <p:sp>
        <p:nvSpPr>
          <p:cNvPr id="5" name="Footer Placeholder 4">
            <a:extLst>
              <a:ext uri="{FF2B5EF4-FFF2-40B4-BE49-F238E27FC236}">
                <a16:creationId xmlns:a16="http://schemas.microsoft.com/office/drawing/2014/main" id="{81F692C7-420B-86B9-F515-41D30E2E60F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18E03EF-876A-A8A3-D73B-1079071531A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298467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321</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322</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323</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324</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345699</TotalTime>
  <Words>39642</Words>
  <Application>Microsoft Office PowerPoint</Application>
  <PresentationFormat>On-screen Show (4:3)</PresentationFormat>
  <Paragraphs>5132</Paragraphs>
  <Slides>324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324</vt:i4>
      </vt:variant>
    </vt:vector>
  </HeadingPairs>
  <TitlesOfParts>
    <vt:vector size="334"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Motions on July 31st, 2025</vt:lpstr>
      <vt:lpstr>Motion 486 (Joint SFD)</vt:lpstr>
      <vt:lpstr>Motion 487 (MAC PDT)</vt:lpstr>
      <vt:lpstr>Motion 488 (MAC CR)</vt:lpstr>
      <vt:lpstr>Motion 489 (PHY CR)</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2025-07-28T17:12:39Z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