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4"/>
  </p:notesMasterIdLst>
  <p:handoutMasterIdLst>
    <p:handoutMasterId r:id="rId325"/>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492" r:id="rId320"/>
    <p:sldId id="1495" r:id="rId321"/>
    <p:sldId id="1291" r:id="rId322"/>
    <p:sldId id="1290" r:id="rId32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690" dt="2025-07-27T17:40:20.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1086"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notesMaster" Target="notesMasters/notesMaster1.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presProps" Target="presProps.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327" Type="http://schemas.openxmlformats.org/officeDocument/2006/relationships/viewProps" Target="viewProps.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328" Type="http://schemas.openxmlformats.org/officeDocument/2006/relationships/theme" Target="theme/theme1.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microsoft.com/office/2016/11/relationships/changesInfo" Target="changesInfos/changesInfo1.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microsoft.com/office/2015/10/relationships/revisionInfo" Target="revisionInfo.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handoutMaster" Target="handoutMasters/handoutMaster1.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162" Type="http://schemas.openxmlformats.org/officeDocument/2006/relationships/slide" Target="slides/slide158.xml"/><Relationship Id="rId218" Type="http://schemas.openxmlformats.org/officeDocument/2006/relationships/slide" Target="slides/slide2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27T17:41:27.571" v="17997" actId="2057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27T16:06:26.870" v="1782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27T16:06:28.557" v="17824"/>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27T16:06:31.274" v="17825"/>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3T21:58:40.907" v="16980" actId="20577"/>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3T21:58:40.907" v="16980" actId="20577"/>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09T22:58:58.922" v="15951" actId="20577"/>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09T22:58:58.922" v="15951" actId="20577"/>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7T16:07:08.266" v="17845"/>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08T17:29:31.552" v="15543" actId="2057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7T16:07:07.088" v="17844"/>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09T21:49:20.053" v="15771" actId="20577"/>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7T16:07:05.927" v="17843"/>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09T21:49:26.301" v="15772"/>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7T16:07:04.671" v="17842"/>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10T22:56:51.239" v="16709"/>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7T16:07:03.074" v="1784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09T21:53:10.916" v="15854" actId="20577"/>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7T15:18:35.396" v="17815" actId="20577"/>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7T15:18:35.396" v="17815" actId="20577"/>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4T06:03:11.365" v="16985" actId="20577"/>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3T20:42:04.482" v="16963" actId="20577"/>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4T06:03:13.668" v="16986" actId="20577"/>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3T20:41:22.237" v="16950" actId="20577"/>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7T16:06:57.482" v="17840"/>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4T14:19:16.366" v="17109" actId="579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7T16:06:55.848" v="17839"/>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4T14:44:48.045" v="17130" actId="20577"/>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7T16:06:54.319" v="17838"/>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4T14:47:34.315" v="17216" actId="20577"/>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5T03:53:26.067" v="17354" actId="20577"/>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5T03:27:09.674" v="17296" actId="20577"/>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5T03:53:32.222" v="17356" actId="207"/>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5T03:51:24.040" v="17351" actId="20577"/>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7T16:06:50.472" v="17837"/>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5T04:02:25.134" v="17407" actId="20577"/>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7T16:06:49.266" v="17836"/>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5T04:04:06.056" v="17425" actId="404"/>
          <ac:spMkLst>
            <pc:docMk/>
            <pc:sldMk cId="2593223502" sldId="1606"/>
            <ac:spMk id="8" creationId="{E2EDFEE6-D36F-C4B2-52FB-89C475951988}"/>
          </ac:spMkLst>
        </pc:spChg>
        <pc:spChg chg="mod">
          <ac:chgData name="Alfred Asterjadhi" userId="39de57b9-85c0-4fd1-aaac-8ca2b6560ad0" providerId="ADAL" clId="{05D90715-F29C-4B30-B873-3743C7BBC737}" dt="2025-07-25T04:03:15.168" v="17409"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7T16:06:48.083" v="17835"/>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5T04:04:25.167" v="17429"/>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7T16:06:46.861" v="17834"/>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5T04:05:27.450" v="17441" actId="13926"/>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7T16:06:45.546" v="1783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5T04:06:57.508" v="17462"/>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7T16:06:44.094" v="17832"/>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5T04:08:10.820" v="17485" actId="20577"/>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7T16:06:40.878" v="17830"/>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5T04:09:15.207" v="17501" actId="654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7T16:06:39.589" v="17829"/>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5T04:09:59.081" v="17510" actId="20577"/>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7T17:36:03.371" v="17873" actId="20577"/>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5T04:12:02.278" v="17521"/>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7T17:36:08.016" v="17875" actId="20577"/>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7T15:19:13.402" v="17822" actId="20577"/>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7T17:36:17.862" v="17888" actId="20577"/>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7T17:36:17.862" v="17888" actId="20577"/>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7T17:36:23.724" v="17890" actId="20577"/>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6T10:19:25.228" v="17774" actId="20577"/>
          <ac:spMkLst>
            <pc:docMk/>
            <pc:sldMk cId="411049986" sldId="1616"/>
            <ac:spMk id="3" creationId="{03057F4D-A062-104A-A471-1599B8DE9D5E}"/>
          </ac:spMkLst>
        </pc:spChg>
        <pc:spChg chg="add">
          <ac:chgData name="Alfred Asterjadhi" userId="39de57b9-85c0-4fd1-aaac-8ca2b6560ad0" providerId="ADAL" clId="{05D90715-F29C-4B30-B873-3743C7BBC737}" dt="2025-07-26T10:18:30.797" v="17744"/>
          <ac:spMkLst>
            <pc:docMk/>
            <pc:sldMk cId="411049986" sldId="1616"/>
            <ac:spMk id="7" creationId="{1C65CCFD-589D-44AF-88C5-93BF440CAA43}"/>
          </ac:spMkLst>
        </pc:spChg>
      </pc:sldChg>
      <pc:sldChg chg="modSp add mod">
        <pc:chgData name="Alfred Asterjadhi" userId="39de57b9-85c0-4fd1-aaac-8ca2b6560ad0" providerId="ADAL" clId="{05D90715-F29C-4B30-B873-3743C7BBC737}" dt="2025-07-27T17:38:32.175" v="17928" actId="6549"/>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7T17:38:32.175" v="17928" actId="6549"/>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pChg chg="mod">
          <ac:chgData name="Alfred Asterjadhi" userId="39de57b9-85c0-4fd1-aaac-8ca2b6560ad0" providerId="ADAL" clId="{05D90715-F29C-4B30-B873-3743C7BBC737}" dt="2025-07-26T10:13:47.456" v="17707"/>
          <ac:spMkLst>
            <pc:docMk/>
            <pc:sldMk cId="3738268886" sldId="1617"/>
            <ac:spMk id="8" creationId="{C8FBA771-D337-C3CC-14C0-B69EDD5D35AB}"/>
          </ac:spMkLst>
        </pc:spChg>
      </pc:sldChg>
      <pc:sldChg chg="modSp add mod">
        <pc:chgData name="Alfred Asterjadhi" userId="39de57b9-85c0-4fd1-aaac-8ca2b6560ad0" providerId="ADAL" clId="{05D90715-F29C-4B30-B873-3743C7BBC737}" dt="2025-07-27T17:41:09.202" v="17993" actId="20577"/>
        <pc:sldMkLst>
          <pc:docMk/>
          <pc:sldMk cId="2261076140" sldId="1618"/>
        </pc:sldMkLst>
        <pc:spChg chg="mod">
          <ac:chgData name="Alfred Asterjadhi" userId="39de57b9-85c0-4fd1-aaac-8ca2b6560ad0" providerId="ADAL" clId="{05D90715-F29C-4B30-B873-3743C7BBC737}" dt="2025-07-27T17:41:09.202" v="17993" actId="20577"/>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pChg chg="mod">
          <ac:chgData name="Alfred Asterjadhi" userId="39de57b9-85c0-4fd1-aaac-8ca2b6560ad0" providerId="ADAL" clId="{05D90715-F29C-4B30-B873-3743C7BBC737}" dt="2025-07-27T17:38:50.177" v="17935" actId="20577"/>
          <ac:spMkLst>
            <pc:docMk/>
            <pc:sldMk cId="3622367562" sldId="1618"/>
            <ac:spMk id="8" creationId="{30D42326-3BDD-F914-F19A-58A13337C89D}"/>
          </ac:spMkLst>
        </pc:spChg>
        <pc:spChg chg="mod">
          <ac:chgData name="Alfred Asterjadhi" userId="39de57b9-85c0-4fd1-aaac-8ca2b6560ad0" providerId="ADAL" clId="{05D90715-F29C-4B30-B873-3743C7BBC737}" dt="2025-07-27T17:37:59.342" v="17916" actId="20577"/>
          <ac:spMkLst>
            <pc:docMk/>
            <pc:sldMk cId="3622367562" sldId="1618"/>
            <ac:spMk id="13" creationId="{700073E6-18B8-A2A5-E763-46788C533B99}"/>
          </ac:spMkLst>
        </pc:spChg>
      </pc:sldChg>
      <pc:sldChg chg="add del">
        <pc:chgData name="Alfred Asterjadhi" userId="39de57b9-85c0-4fd1-aaac-8ca2b6560ad0" providerId="ADAL" clId="{05D90715-F29C-4B30-B873-3743C7BBC737}" dt="2025-07-27T17:39:41.253" v="17960"/>
        <pc:sldMkLst>
          <pc:docMk/>
          <pc:sldMk cId="628690284" sldId="1619"/>
        </pc:sldMkLst>
      </pc:sldChg>
      <pc:sldMasterChg chg="modSp mod modSldLayout">
        <pc:chgData name="Alfred Asterjadhi" userId="39de57b9-85c0-4fd1-aaac-8ca2b6560ad0" providerId="ADAL" clId="{05D90715-F29C-4B30-B873-3743C7BBC737}" dt="2025-07-27T17:41:27.571" v="17997" actId="20577"/>
        <pc:sldMasterMkLst>
          <pc:docMk/>
          <pc:sldMasterMk cId="0" sldId="2147483648"/>
        </pc:sldMasterMkLst>
        <pc:spChg chg="mod">
          <ac:chgData name="Alfred Asterjadhi" userId="39de57b9-85c0-4fd1-aaac-8ca2b6560ad0" providerId="ADAL" clId="{05D90715-F29C-4B30-B873-3743C7BBC737}" dt="2025-07-27T17:41:27.571" v="17997" actId="20577"/>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7/27/2025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[142C]: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509,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[140 CIDs]</a:t>
            </a:r>
          </a:p>
          <a:p>
            <a:pPr marL="285750" indent="-285750">
              <a:buFont typeface="Arial" panose="020B0604020202020204" pitchFamily="34" charset="0"/>
              <a:buChar char="•"/>
            </a:pPr>
            <a:r>
              <a:rPr lang="en-US" sz="1100" b="0" i="1" dirty="0">
                <a:solidFill>
                  <a:schemeClr val="tx1"/>
                </a:solidFill>
              </a:rPr>
              <a:t>3338, 3843 in </a:t>
            </a:r>
            <a:r>
              <a:rPr lang="en-US" sz="1100" b="0" i="1" dirty="0">
                <a:solidFill>
                  <a:schemeClr val="tx1"/>
                </a:solidFill>
                <a:hlinkClick r:id="rId3"/>
              </a:rPr>
              <a:t>11-25/0552r8</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Rui Cao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a:t>
            </a:r>
          </a:p>
          <a:p>
            <a:r>
              <a:rPr lang="en-US" sz="1600" dirty="0"/>
              <a:t>Discussion:</a:t>
            </a:r>
          </a:p>
          <a:p>
            <a:r>
              <a:rPr lang="en-US" sz="1600" dirty="0"/>
              <a:t>Result: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a:t>
            </a:r>
          </a:p>
          <a:p>
            <a:r>
              <a:rPr lang="en-US" sz="1600" dirty="0"/>
              <a:t>Discussion:</a:t>
            </a:r>
          </a:p>
          <a:p>
            <a:r>
              <a:rPr lang="en-US" sz="1600" dirty="0"/>
              <a:t>Result:</a:t>
            </a:r>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					Second:</a:t>
            </a:r>
          </a:p>
          <a:p>
            <a:r>
              <a:rPr lang="en-US" sz="1600" dirty="0"/>
              <a:t>Discussion:</a:t>
            </a:r>
          </a:p>
          <a:p>
            <a:r>
              <a:rPr lang="en-US" sz="1600" dirty="0"/>
              <a:t>Result: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(102C):</a:t>
            </a:r>
          </a:p>
          <a:p>
            <a:pPr marL="285750" indent="-285750">
              <a:buFont typeface="Arial" panose="020B0604020202020204" pitchFamily="34" charset="0"/>
              <a:buChar char="•"/>
            </a:pPr>
            <a:r>
              <a:rPr lang="en-US" sz="1100" b="0" dirty="0">
                <a:solidFill>
                  <a:schemeClr val="tx1"/>
                </a:solidFill>
              </a:rPr>
              <a:t>1288, 1596,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269, 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[88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 SFD)</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number of LTF is limited to the set {2,4,8} for any MU PPDU carrying MU-MIMO in at least one RU or MRU</a:t>
            </a:r>
          </a:p>
          <a:p>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dirty="0">
                <a:highlight>
                  <a:srgbClr val="FFFF00"/>
                </a:highlight>
              </a:rPr>
              <a:t>or any mode of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a:t>
            </a:r>
          </a:p>
          <a:p>
            <a:r>
              <a:rPr lang="en-US" sz="1600" dirty="0"/>
              <a:t>Discussion:</a:t>
            </a:r>
          </a:p>
          <a:p>
            <a:r>
              <a:rPr lang="en-US" sz="1600" dirty="0"/>
              <a:t>Result: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a:t>
            </a:r>
            <a:r>
              <a:rPr lang="en-US" sz="1600" dirty="0" err="1"/>
              <a:t>Hasabel</a:t>
            </a:r>
            <a:r>
              <a:rPr lang="en-US" sz="1600" dirty="0"/>
              <a:t> Naby					Second:</a:t>
            </a:r>
          </a:p>
          <a:p>
            <a:r>
              <a:rPr lang="en-US" sz="1600" dirty="0"/>
              <a:t>Discussion:</a:t>
            </a:r>
          </a:p>
          <a:p>
            <a:r>
              <a:rPr lang="en-US" sz="1600" dirty="0"/>
              <a:t>Result: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a:t>
            </a:r>
            <a:r>
              <a:rPr lang="en-US" sz="1600">
                <a:solidFill>
                  <a:schemeClr val="tx1"/>
                </a:solidFill>
              </a:rPr>
              <a:t>the CIDs (43C):</a:t>
            </a:r>
            <a:endParaRPr lang="en-US" sz="1600" dirty="0">
              <a:solidFill>
                <a:schemeClr val="tx1"/>
              </a:solidFill>
            </a:endParaRP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2620, 3375, 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[35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a:t>
            </a:r>
          </a:p>
          <a:p>
            <a:r>
              <a:rPr lang="en-US" sz="1600" dirty="0"/>
              <a:t>Discussion:</a:t>
            </a:r>
          </a:p>
          <a:p>
            <a:r>
              <a:rPr lang="en-US" sz="1600" dirty="0"/>
              <a:t>Result: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COBF, cross-BSS/joint sounding feedback shall use resolution of (9,7) and Ng=4</a:t>
            </a:r>
          </a:p>
          <a:p>
            <a:endParaRPr lang="en-US" sz="1600" dirty="0"/>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r>
              <a:rPr lang="en-US" sz="1200" b="0" i="1" dirty="0"/>
              <a:t>Reference docs:[11-25/0734r2 ].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317</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319</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345475</TotalTime>
  <Words>38722</Words>
  <Application>Microsoft Office PowerPoint</Application>
  <PresentationFormat>On-screen Show (4:3)</PresentationFormat>
  <Paragraphs>5056</Paragraphs>
  <Slides>319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319</vt:i4>
      </vt:variant>
    </vt:vector>
  </HeadingPairs>
  <TitlesOfParts>
    <vt:vector size="329"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 SFD)</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2025-07-27T17:41:30Z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