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03"/>
  </p:notesMasterIdLst>
  <p:handoutMasterIdLst>
    <p:handoutMasterId r:id="rId304"/>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492" r:id="rId299"/>
    <p:sldId id="1495" r:id="rId300"/>
    <p:sldId id="1291" r:id="rId301"/>
    <p:sldId id="1290" r:id="rId30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451" dt="2025-07-10T15:52:24.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p:scale>
          <a:sx n="100" d="100"/>
          <a:sy n="100" d="100"/>
        </p:scale>
        <p:origin x="1656" y="18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handoutMaster" Target="handoutMasters/handoutMaster1.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viewProps" Target="viewProp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theme" Target="theme/theme1.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microsoft.com/office/2016/11/relationships/changesInfo" Target="changesInfos/changesInfo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microsoft.com/office/2015/10/relationships/revisionInfo" Target="revisionInfo.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notesMaster" Target="notesMasters/notesMaster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10T15:52:44.650" v="16701"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09T21:56:36.670" v="15894" actId="31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09T21:56:36.006" v="15893" actId="313"/>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09T21:56:34.664" v="15891" actId="313"/>
        <pc:sldMkLst>
          <pc:docMk/>
          <pc:sldMk cId="1924229851" sldId="1492"/>
        </pc:sldMkLst>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09T21:55:27.126" v="15860"/>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10T15:08:07.242" v="15988" actId="400"/>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10T15:08:57.440" v="16006"/>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10T15:09:44.658" v="16025"/>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10T15:10:29.416" v="16047"/>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10T15:11:12.622" v="16069"/>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10T15:14:59.402" v="16193"/>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10T15:15:49.973" v="16232"/>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10T15:16:45.046" v="16259"/>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10T15:20:18.333" v="16329"/>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10T15:23:13.567" v="16365"/>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10T15:24:01.055" v="16388"/>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10T15:24:39.137" v="16414"/>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10T15:25:57.150" v="16454"/>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10T15:26:38.770" v="16485"/>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10T15:27:16.824" v="16513"/>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10T15:29:30.285" v="16611"/>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10T15:30:09.976" v="16629"/>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09T21:56:28.607" v="15884" actId="313"/>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08T17:35:34.922" v="15693" actId="207"/>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09T22:58:58.922" v="15951" actId="20577"/>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09T22:58:58.922" v="15951" actId="20577"/>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09T21:56:29.789" v="15886" actId="313"/>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08T17:29:31.552" v="15543" actId="2057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09T21:56:30.662" v="15887" actId="313"/>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09T21:49:20.053" v="15771" actId="20577"/>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09T21:56:31.765" v="15888" actId="313"/>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09T21:49:26.301" v="15772"/>
          <ac:spMkLst>
            <pc:docMk/>
            <pc:sldMk cId="4161604258" sldId="1593"/>
            <ac:spMk id="8" creationId="{B6C54F87-CA06-E1A1-4450-77A58AA4A1F6}"/>
          </ac:spMkLst>
        </pc:spChg>
        <pc:spChg chg="mod">
          <ac:chgData name="Alfred Asterjadhi" userId="39de57b9-85c0-4fd1-aaac-8ca2b6560ad0" providerId="ADAL" clId="{05D90715-F29C-4B30-B873-3743C7BBC737}" dt="2025-07-09T21:48:22.939" v="15742"/>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09T21:56:32.422" v="15889" actId="313"/>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09T21:51:38.752" v="15800" actId="404"/>
          <ac:spMkLst>
            <pc:docMk/>
            <pc:sldMk cId="1961210271" sldId="1594"/>
            <ac:spMk id="8" creationId="{ACA71D85-D3FE-2940-4855-9F05D680CE71}"/>
          </ac:spMkLst>
        </pc:spChg>
        <pc:spChg chg="mod">
          <ac:chgData name="Alfred Asterjadhi" userId="39de57b9-85c0-4fd1-aaac-8ca2b6560ad0" providerId="ADAL" clId="{05D90715-F29C-4B30-B873-3743C7BBC737}" dt="2025-07-09T21:51:45.694" v="1580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09T21:56:33.102" v="15890" actId="313"/>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09T21:53:10.916" v="15854" actId="20577"/>
          <ac:spMkLst>
            <pc:docMk/>
            <pc:sldMk cId="2364869385" sldId="1595"/>
            <ac:spMk id="8" creationId="{9910551A-3D1D-2B9F-CBBC-3E547D0EE7AE}"/>
          </ac:spMkLst>
        </pc:spChg>
        <pc:spChg chg="mod">
          <ac:chgData name="Alfred Asterjadhi" userId="39de57b9-85c0-4fd1-aaac-8ca2b6560ad0" providerId="ADAL" clId="{05D90715-F29C-4B30-B873-3743C7BBC737}" dt="2025-07-09T21:52:31.966" v="15826"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10T15:52:44.650" v="16701" actId="20577"/>
        <pc:sldMkLst>
          <pc:docMk/>
          <pc:sldMk cId="261270437" sldId="1596"/>
        </pc:sldMkLst>
        <pc:spChg chg="mod">
          <ac:chgData name="Alfred Asterjadhi" userId="39de57b9-85c0-4fd1-aaac-8ca2b6560ad0" providerId="ADAL" clId="{05D90715-F29C-4B30-B873-3743C7BBC737}" dt="2025-07-10T15:52:27.829" v="16682" actId="207"/>
          <ac:spMkLst>
            <pc:docMk/>
            <pc:sldMk cId="261270437" sldId="1596"/>
            <ac:spMk id="2" creationId="{DA2012C4-B51E-3E1B-5660-153436013507}"/>
          </ac:spMkLst>
        </pc:spChg>
        <pc:spChg chg="mod">
          <ac:chgData name="Alfred Asterjadhi" userId="39de57b9-85c0-4fd1-aaac-8ca2b6560ad0" providerId="ADAL" clId="{05D90715-F29C-4B30-B873-3743C7BBC737}" dt="2025-07-10T15:52:44.650" v="16701" actId="20577"/>
          <ac:spMkLst>
            <pc:docMk/>
            <pc:sldMk cId="261270437" sldId="1596"/>
            <ac:spMk id="3" creationId="{8F1B8AA2-899E-CF29-8076-8C7D2BA4E531}"/>
          </ac:spMkLst>
        </pc:spChg>
      </pc:sldChg>
      <pc:sldMasterChg chg="modSp mod">
        <pc:chgData name="Alfred Asterjadhi" userId="39de57b9-85c0-4fd1-aaac-8ca2b6560ad0" providerId="ADAL" clId="{05D90715-F29C-4B30-B873-3743C7BBC737}" dt="2025-07-09T22:52:13.212" v="15945" actId="20577"/>
        <pc:sldMasterMkLst>
          <pc:docMk/>
          <pc:sldMasterMk cId="0" sldId="2147483648"/>
        </pc:sldMasterMkLst>
        <pc:spChg chg="mod">
          <ac:chgData name="Alfred Asterjadhi" userId="39de57b9-85c0-4fd1-aaac-8ca2b6560ad0" providerId="ADAL" clId="{05D90715-F29C-4B30-B873-3743C7BBC737}" dt="2025-07-09T22:52:13.212" v="15945"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7/9/2025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[142C]: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886, 3063, 3210, 3216, 2489, 2490, 2591, 3392, 1069, 3657, 3691, 3660, 3208, 2191, 2193, 2196, 2594, 2595, 3209, 3658,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509, 102, 2198, 2602, 3083, 1287, 2497, 2603, 3661, 3701, 800, 3084, 508, 725, 2195, 2199, 2604, 3218, 2605, 1914, 1915, 2230, 3217, 2606, 3766, 1563, 3205 in </a:t>
            </a:r>
            <a:r>
              <a:rPr lang="en-US" sz="1100" b="0" dirty="0">
                <a:solidFill>
                  <a:srgbClr val="6B9F25"/>
                </a:solidFill>
                <a:hlinkClick r:id="rId2">
                  <a:extLst>
                    <a:ext uri="{A12FA001-AC4F-418D-AE19-62706E023703}">
                      <ahyp:hlinkClr xmlns:ahyp="http://schemas.microsoft.com/office/drawing/2018/hyperlinkcolor" val="tx"/>
                    </a:ext>
                  </a:extLst>
                </a:hlinkClick>
              </a:rPr>
              <a:t>11-25/0437r1</a:t>
            </a:r>
            <a:r>
              <a:rPr lang="en-US" sz="1100" b="0" dirty="0">
                <a:solidFill>
                  <a:srgbClr val="FF0000"/>
                </a:solidFill>
                <a:hlinkClick r:id="rId2">
                  <a:extLst>
                    <a:ext uri="{A12FA001-AC4F-418D-AE19-62706E023703}">
                      <ahyp:hlinkClr xmlns:ahyp="http://schemas.microsoft.com/office/drawing/2018/hyperlinkcolor" val="tx"/>
                    </a:ext>
                  </a:extLst>
                </a:hlinkClick>
              </a:rPr>
              <a:t>7</a:t>
            </a:r>
            <a:r>
              <a:rPr lang="en-US" sz="1100" b="0" dirty="0">
                <a:solidFill>
                  <a:srgbClr val="FF0000"/>
                </a:solidFill>
              </a:rPr>
              <a:t>*</a:t>
            </a:r>
            <a:r>
              <a:rPr lang="en-US" sz="1100" b="0" dirty="0">
                <a:solidFill>
                  <a:schemeClr val="tx1"/>
                </a:solidFill>
              </a:rPr>
              <a:t> [140 CIDs]</a:t>
            </a:r>
          </a:p>
          <a:p>
            <a:pPr marL="285750" indent="-285750">
              <a:buFont typeface="Arial" panose="020B0604020202020204" pitchFamily="34" charset="0"/>
              <a:buChar char="•"/>
            </a:pPr>
            <a:r>
              <a:rPr lang="en-US" sz="1100" b="0" i="1" dirty="0">
                <a:solidFill>
                  <a:schemeClr val="tx1"/>
                </a:solidFill>
              </a:rPr>
              <a:t>3338, 3843 in </a:t>
            </a:r>
            <a:r>
              <a:rPr lang="en-US" sz="1100" b="0" i="1" dirty="0">
                <a:solidFill>
                  <a:schemeClr val="tx1"/>
                </a:solidFill>
                <a:hlinkClick r:id="rId3"/>
              </a:rPr>
              <a:t>11-25/0552r8</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*r28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460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Rui Cao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463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342875</TotalTime>
  <Words>36144</Words>
  <Application>Microsoft Office PowerPoint</Application>
  <PresentationFormat>On-screen Show (4:3)</PresentationFormat>
  <Paragraphs>4730</Paragraphs>
  <Slides>298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298</vt:i4>
      </vt:variant>
    </vt:vector>
  </HeadingPairs>
  <TitlesOfParts>
    <vt:vector size="308"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460 (PHY)</vt:lpstr>
      <vt:lpstr>Motion 461 (PHY)</vt:lpstr>
      <vt:lpstr>Motion 462 (PHY)</vt:lpstr>
      <vt:lpstr>Motion 463 (Joint)</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2025-07-10T15:52:48Z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