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02"/>
  </p:notesMasterIdLst>
  <p:handoutMasterIdLst>
    <p:handoutMasterId r:id="rId303"/>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492" r:id="rId298"/>
    <p:sldId id="1495" r:id="rId299"/>
    <p:sldId id="1291" r:id="rId300"/>
    <p:sldId id="1290" r:id="rId30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445" dt="2025-07-09T22:00:43.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1086"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presProps" Target="presProps.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theme" Target="theme/theme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tableStyles" Target="tableStyles.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microsoft.com/office/2016/11/relationships/changesInfo" Target="changesInfos/changesInfo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microsoft.com/office/2015/10/relationships/revisionInfo" Target="revisionInfo.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handoutMaster" Target="handoutMasters/handoutMaster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09T22:52:13.212" v="15945"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09T21:56:36.670" v="15894" actId="31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09T21:56:36.006" v="15893" actId="313"/>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09T21:56:34.664" v="15891" actId="313"/>
        <pc:sldMkLst>
          <pc:docMk/>
          <pc:sldMk cId="1924229851" sldId="1492"/>
        </pc:sldMkLst>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09T21:55:24.817" v="15859"/>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01T21:46:54.090" v="15289" actId="6549"/>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09T21:55:27.126" v="15860"/>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09T21:55:28.750" v="15861"/>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01T18:28:26.706" v="15256" actId="207"/>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09T21:57:28.654" v="15895" actId="20577"/>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09T21:57:28.654" v="15895" actId="20577"/>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09T21:57:34.694" v="15896"/>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09T21:57:34.694" v="15896"/>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09T21:57:37.931" v="15897"/>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09T21:57:37.931" v="1589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09T21:57:41.341" v="1589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09T21:57:41.341" v="15898"/>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09T21:55:40.820" v="15866"/>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5-30T21:22:32.989" v="14080"/>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09T21:55:42.271" v="15867"/>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6-03T15:46:36.305" v="14118" actId="20577"/>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09T21:56:05.726" v="15869" actId="313"/>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6-05T19:53:43.700" v="14146" actId="13926"/>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09T21:56:04.303" v="15868" actId="31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6-12T15:16:46.847" v="14303" actId="20577"/>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09T21:56:08.990" v="15870" actId="313"/>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01T18:11:44.720" v="15167" actId="6549"/>
          <ac:spMkLst>
            <pc:docMk/>
            <pc:sldMk cId="580609384" sldId="1573"/>
            <ac:spMk id="3" creationId="{13FE478E-650D-88EF-F32C-C66050FD1961}"/>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09T21:59:20.128" v="15911" actId="20577"/>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09T21:59:20.128" v="15911" actId="20577"/>
          <ac:spMkLst>
            <pc:docMk/>
            <pc:sldMk cId="1982189198" sldId="1574"/>
            <ac:spMk id="8" creationId="{CB0BC47B-37CF-236C-BED4-23EDFC45AAA0}"/>
          </ac:spMkLst>
        </pc:spChg>
        <pc:spChg chg="mod">
          <ac:chgData name="Alfred Asterjadhi" userId="39de57b9-85c0-4fd1-aaac-8ca2b6560ad0" providerId="ADAL" clId="{05D90715-F29C-4B30-B873-3743C7BBC737}" dt="2025-07-01T18:28:58.618" v="15271"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09T21:59:29.598" v="15914" actId="20577"/>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09T21:59:29.598" v="15914" actId="20577"/>
          <ac:spMkLst>
            <pc:docMk/>
            <pc:sldMk cId="3596882214" sldId="1575"/>
            <ac:spMk id="8" creationId="{6C5864B8-EA36-3151-A04C-D7055A033966}"/>
          </ac:spMkLst>
        </pc:spChg>
        <pc:spChg chg="mod">
          <ac:chgData name="Alfred Asterjadhi" userId="39de57b9-85c0-4fd1-aaac-8ca2b6560ad0" providerId="ADAL" clId="{05D90715-F29C-4B30-B873-3743C7BBC737}" dt="2025-07-01T18:29:00.882" v="15272"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09T21:59:32.551" v="15915"/>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09T21:59:32.551" v="15915"/>
          <ac:spMkLst>
            <pc:docMk/>
            <pc:sldMk cId="1362170746" sldId="1576"/>
            <ac:spMk id="8" creationId="{82572282-3867-9C43-BB42-EE49DA84C592}"/>
          </ac:spMkLst>
        </pc:spChg>
        <pc:spChg chg="mod">
          <ac:chgData name="Alfred Asterjadhi" userId="39de57b9-85c0-4fd1-aaac-8ca2b6560ad0" providerId="ADAL" clId="{05D90715-F29C-4B30-B873-3743C7BBC737}" dt="2025-07-01T18:29:02.947" v="15273"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09T21:59:35.191" v="15916"/>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09T21:59:35.191" v="15916"/>
          <ac:spMkLst>
            <pc:docMk/>
            <pc:sldMk cId="536281672" sldId="1577"/>
            <ac:spMk id="8" creationId="{25706374-CDE2-04D2-D74C-404515F5C196}"/>
          </ac:spMkLst>
        </pc:spChg>
        <pc:spChg chg="mod">
          <ac:chgData name="Alfred Asterjadhi" userId="39de57b9-85c0-4fd1-aaac-8ca2b6560ad0" providerId="ADAL" clId="{05D90715-F29C-4B30-B873-3743C7BBC737}" dt="2025-07-01T18:29:06.534" v="15275"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09T21:59:37.215" v="15917"/>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09T21:59:37.215" v="15917"/>
          <ac:spMkLst>
            <pc:docMk/>
            <pc:sldMk cId="2596229127" sldId="1578"/>
            <ac:spMk id="8" creationId="{BFABADE4-3228-2587-1CA8-FA2B8C8EB689}"/>
          </ac:spMkLst>
        </pc:spChg>
        <pc:spChg chg="mod">
          <ac:chgData name="Alfred Asterjadhi" userId="39de57b9-85c0-4fd1-aaac-8ca2b6560ad0" providerId="ADAL" clId="{05D90715-F29C-4B30-B873-3743C7BBC737}" dt="2025-07-01T18:29:09.630" v="15277"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09T22:00:05.167" v="15935" actId="20577"/>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09T22:00:05.167" v="15935" actId="20577"/>
          <ac:spMkLst>
            <pc:docMk/>
            <pc:sldMk cId="3519468814" sldId="1579"/>
            <ac:spMk id="8" creationId="{7C52DA94-EB3A-41B4-2D4D-A421FAF6BE93}"/>
          </ac:spMkLst>
        </pc:spChg>
        <pc:spChg chg="mod">
          <ac:chgData name="Alfred Asterjadhi" userId="39de57b9-85c0-4fd1-aaac-8ca2b6560ad0" providerId="ADAL" clId="{05D90715-F29C-4B30-B873-3743C7BBC737}" dt="2025-07-01T18:29:12.901" v="1527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09T22:00:15.096" v="15938"/>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09T22:00:15.096" v="15938"/>
          <ac:spMkLst>
            <pc:docMk/>
            <pc:sldMk cId="1359119567" sldId="1580"/>
            <ac:spMk id="8" creationId="{6F9E5AC7-CBF8-9625-9B08-1711423F0316}"/>
          </ac:spMkLst>
        </pc:spChg>
        <pc:spChg chg="mod">
          <ac:chgData name="Alfred Asterjadhi" userId="39de57b9-85c0-4fd1-aaac-8ca2b6560ad0" providerId="ADAL" clId="{05D90715-F29C-4B30-B873-3743C7BBC737}" dt="2025-07-01T18:29:15.601" v="15280"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09T22:00:47.657" v="15943" actId="20577"/>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09T22:00:47.657" v="15943" actId="20577"/>
          <ac:spMkLst>
            <pc:docMk/>
            <pc:sldMk cId="1012914616" sldId="1581"/>
            <ac:spMk id="8" creationId="{1EE7ABA0-6F2C-ACB5-0602-EB7CE8964549}"/>
          </ac:spMkLst>
        </pc:spChg>
        <pc:spChg chg="mod">
          <ac:chgData name="Alfred Asterjadhi" userId="39de57b9-85c0-4fd1-aaac-8ca2b6560ad0" providerId="ADAL" clId="{05D90715-F29C-4B30-B873-3743C7BBC737}" dt="2025-07-01T18:29:17.470" v="15281"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09T21:56:21.509" v="15879" actId="31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01T18:12:07.641" v="15170" actId="20577"/>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09T21:56:23.585" v="15880" actId="313"/>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01T18:12:13.593" v="15174" actId="654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09T21:56:24.334" v="15881" actId="313"/>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09T21:56:25.214" v="15882" actId="313"/>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09T21:56:28.607" v="15884" actId="313"/>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08T17:35:34.922" v="15693" actId="207"/>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09T21:56:29.213" v="15885" actId="313"/>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08T17:28:16.104" v="15480" actId="20577"/>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09T21:56:29.789" v="15886" actId="313"/>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08T17:29:31.552" v="15543" actId="2057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09T21:56:30.662" v="15887" actId="313"/>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09T21:49:20.053" v="15771" actId="20577"/>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09T21:56:31.765" v="15888" actId="313"/>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09T21:49:26.301" v="15772"/>
          <ac:spMkLst>
            <pc:docMk/>
            <pc:sldMk cId="4161604258" sldId="1593"/>
            <ac:spMk id="8" creationId="{B6C54F87-CA06-E1A1-4450-77A58AA4A1F6}"/>
          </ac:spMkLst>
        </pc:spChg>
        <pc:spChg chg="mod">
          <ac:chgData name="Alfred Asterjadhi" userId="39de57b9-85c0-4fd1-aaac-8ca2b6560ad0" providerId="ADAL" clId="{05D90715-F29C-4B30-B873-3743C7BBC737}" dt="2025-07-09T21:48:22.939" v="15742"/>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09T21:56:32.422" v="15889" actId="313"/>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09T21:51:38.752" v="15800" actId="404"/>
          <ac:spMkLst>
            <pc:docMk/>
            <pc:sldMk cId="1961210271" sldId="1594"/>
            <ac:spMk id="8" creationId="{ACA71D85-D3FE-2940-4855-9F05D680CE71}"/>
          </ac:spMkLst>
        </pc:spChg>
        <pc:spChg chg="mod">
          <ac:chgData name="Alfred Asterjadhi" userId="39de57b9-85c0-4fd1-aaac-8ca2b6560ad0" providerId="ADAL" clId="{05D90715-F29C-4B30-B873-3743C7BBC737}" dt="2025-07-09T21:51:45.694" v="1580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09T21:56:33.102" v="15890" actId="313"/>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09T21:53:10.916" v="15854" actId="20577"/>
          <ac:spMkLst>
            <pc:docMk/>
            <pc:sldMk cId="2364869385" sldId="1595"/>
            <ac:spMk id="8" creationId="{9910551A-3D1D-2B9F-CBBC-3E547D0EE7AE}"/>
          </ac:spMkLst>
        </pc:spChg>
        <pc:spChg chg="mod">
          <ac:chgData name="Alfred Asterjadhi" userId="39de57b9-85c0-4fd1-aaac-8ca2b6560ad0" providerId="ADAL" clId="{05D90715-F29C-4B30-B873-3743C7BBC737}" dt="2025-07-09T21:52:31.966" v="15826" actId="20577"/>
          <ac:spMkLst>
            <pc:docMk/>
            <pc:sldMk cId="2364869385" sldId="1595"/>
            <ac:spMk id="13" creationId="{876D6798-84AD-9534-9280-59D6F9EF3EBE}"/>
          </ac:spMkLst>
        </pc:spChg>
      </pc:sldChg>
      <pc:sldMasterChg chg="modSp mod">
        <pc:chgData name="Alfred Asterjadhi" userId="39de57b9-85c0-4fd1-aaac-8ca2b6560ad0" providerId="ADAL" clId="{05D90715-F29C-4B30-B873-3743C7BBC737}" dt="2025-07-09T22:52:13.212" v="15945" actId="20577"/>
        <pc:sldMasterMkLst>
          <pc:docMk/>
          <pc:sldMasterMk cId="0" sldId="2147483648"/>
        </pc:sldMasterMkLst>
        <pc:spChg chg="mod">
          <ac:chgData name="Alfred Asterjadhi" userId="39de57b9-85c0-4fd1-aaac-8ca2b6560ad0" providerId="ADAL" clId="{05D90715-F29C-4B30-B873-3743C7BBC737}" dt="2025-07-09T22:52:13.212" v="15945"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7/9/2025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Second: </a:t>
            </a:r>
          </a:p>
          <a:p>
            <a:pPr marL="0" indent="0"/>
            <a:r>
              <a:rPr lang="en-US" sz="1400" dirty="0"/>
              <a:t>Discussion: </a:t>
            </a:r>
            <a:endParaRPr lang="en-US" sz="1400" b="0" dirty="0"/>
          </a:p>
          <a:p>
            <a:r>
              <a:rPr lang="en-US" sz="1400" dirty="0"/>
              <a:t>Result: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(MAC)</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(MAC)</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(MAC)</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(MAC)</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(MAC)</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(MAC)</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(MAC)</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(MAC)</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a:t>
            </a:r>
          </a:p>
          <a:p>
            <a:r>
              <a:rPr lang="en-US" sz="1600" dirty="0"/>
              <a:t>Discussion:</a:t>
            </a:r>
          </a:p>
          <a:p>
            <a:r>
              <a:rPr lang="en-US" sz="1600" dirty="0"/>
              <a:t>Result:</a:t>
            </a:r>
          </a:p>
          <a:p>
            <a:endParaRPr lang="en-US" sz="1600" dirty="0"/>
          </a:p>
          <a:p>
            <a:r>
              <a:rPr lang="en-US" sz="1200" b="0" i="1" dirty="0"/>
              <a:t>Reference docs</a:t>
            </a:r>
            <a:r>
              <a:rPr lang="en-US" sz="1200" b="0" i="1"/>
              <a:t>:[</a:t>
            </a:r>
            <a:r>
              <a:rPr lang="en-US" sz="1200" b="0" i="1">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[142C]: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886, 3063, 3210, 3216, 2489, 2490, 2591, 3392, 1069, 3657, 3691, 3660, 3208, 2191, 2193, 2196, 2594, 2595, 3209, 3658,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509, 102, 2198, 2602, 3083, 1287, 2497, 2603, 3661, 3701, 800, 3084, 508, 725, 2195, 2199, 2604, 3218, 2605, 1914, 1915, 2230, 3217, 2606, 3766, 1563, 3205 in </a:t>
            </a:r>
            <a:r>
              <a:rPr lang="en-US" sz="1100" b="0" dirty="0">
                <a:solidFill>
                  <a:srgbClr val="6B9F25"/>
                </a:solidFill>
                <a:hlinkClick r:id="rId2">
                  <a:extLst>
                    <a:ext uri="{A12FA001-AC4F-418D-AE19-62706E023703}">
                      <ahyp:hlinkClr xmlns:ahyp="http://schemas.microsoft.com/office/drawing/2018/hyperlinkcolor" val="tx"/>
                    </a:ext>
                  </a:extLst>
                </a:hlinkClick>
              </a:rPr>
              <a:t>11-25/0437r1</a:t>
            </a:r>
            <a:r>
              <a:rPr lang="en-US" sz="1100" b="0" dirty="0">
                <a:solidFill>
                  <a:srgbClr val="FF0000"/>
                </a:solidFill>
                <a:hlinkClick r:id="rId2">
                  <a:extLst>
                    <a:ext uri="{A12FA001-AC4F-418D-AE19-62706E023703}">
                      <ahyp:hlinkClr xmlns:ahyp="http://schemas.microsoft.com/office/drawing/2018/hyperlinkcolor" val="tx"/>
                    </a:ext>
                  </a:extLst>
                </a:hlinkClick>
              </a:rPr>
              <a:t>7</a:t>
            </a:r>
            <a:r>
              <a:rPr lang="en-US" sz="1100" b="0" dirty="0">
                <a:solidFill>
                  <a:srgbClr val="FF0000"/>
                </a:solidFill>
              </a:rPr>
              <a:t>*</a:t>
            </a:r>
            <a:r>
              <a:rPr lang="en-US" sz="1100" b="0" dirty="0">
                <a:solidFill>
                  <a:schemeClr val="tx1"/>
                </a:solidFill>
              </a:rPr>
              <a:t> [140 CIDs]</a:t>
            </a:r>
          </a:p>
          <a:p>
            <a:pPr marL="285750" indent="-285750">
              <a:buFont typeface="Arial" panose="020B0604020202020204" pitchFamily="34" charset="0"/>
              <a:buChar char="•"/>
            </a:pPr>
            <a:r>
              <a:rPr lang="en-US" sz="1100" b="0" i="1" dirty="0">
                <a:solidFill>
                  <a:schemeClr val="tx1"/>
                </a:solidFill>
              </a:rPr>
              <a:t>3338, 3843 in </a:t>
            </a:r>
            <a:r>
              <a:rPr lang="en-US" sz="1100" b="0" i="1" dirty="0">
                <a:solidFill>
                  <a:schemeClr val="tx1"/>
                </a:solidFill>
                <a:hlinkClick r:id="rId3"/>
              </a:rPr>
              <a:t>11-25/0552r8</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*r28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460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Rui Cao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296</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341859</TotalTime>
  <Words>35824</Words>
  <Application>Microsoft Office PowerPoint</Application>
  <PresentationFormat>On-screen Show (4:3)</PresentationFormat>
  <Paragraphs>4715</Paragraphs>
  <Slides>297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297</vt:i4>
      </vt:variant>
    </vt:vector>
  </HeadingPairs>
  <TitlesOfParts>
    <vt:vector size="307"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(MAC)</vt:lpstr>
      <vt:lpstr>Motion 446 (MAC)</vt:lpstr>
      <vt:lpstr>Motion 447 (MAC)</vt:lpstr>
      <vt:lpstr>Motion 448 (MAC)</vt:lpstr>
      <vt:lpstr>Motion 449 (MAC)</vt:lpstr>
      <vt:lpstr>Motion 450 (MAC)</vt:lpstr>
      <vt:lpstr>Motion 451 (MAC)</vt:lpstr>
      <vt:lpstr>Motion 452 (MAC)</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460 (PHY)</vt:lpstr>
      <vt:lpstr>Motion 461 (PHY)</vt:lpstr>
      <vt:lpstr>Motion 462 (PHY)</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2025-07-09T22:52:15Z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