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8"/>
  </p:notesMasterIdLst>
  <p:handoutMasterIdLst>
    <p:handoutMasterId r:id="rId299"/>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492" r:id="rId294"/>
    <p:sldId id="1495" r:id="rId295"/>
    <p:sldId id="1291" r:id="rId296"/>
    <p:sldId id="1290" r:id="rId297"/>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428" dt="2025-07-08T17:29:27.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1086"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handoutMaster" Target="handoutMasters/handoutMaster1.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microsoft.com/office/2016/11/relationships/changesInfo" Target="changesInfos/changesInfo1.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305" Type="http://schemas.microsoft.com/office/2015/10/relationships/revisionInfo" Target="revisionInfo.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slide" Target="slides/slide288.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slide" Target="slides/slide28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presProps" Target="presProps.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notesMaster" Target="notesMasters/notesMaster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tableStyles" Target="tableStyles.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6" Type="http://schemas.openxmlformats.org/officeDocument/2006/relationships/slide" Target="slides/slide2.xml"/><Relationship Id="rId238" Type="http://schemas.openxmlformats.org/officeDocument/2006/relationships/slide" Target="slides/slide2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7-08T17:35:55.797" v="15695"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7-08T17:26:04.402" v="15431" actId="20577"/>
        <pc:sldMkLst>
          <pc:docMk/>
          <pc:sldMk cId="2044502975" sldId="1290"/>
        </pc:sldMkLst>
        <pc:spChg chg="mod">
          <ac:chgData name="Alfred Asterjadhi" userId="39de57b9-85c0-4fd1-aaac-8ca2b6560ad0" providerId="ADAL" clId="{05D90715-F29C-4B30-B873-3743C7BBC737}" dt="2025-05-30T19:17:16.007" v="14019"/>
          <ac:spMkLst>
            <pc:docMk/>
            <pc:sldMk cId="2044502975" sldId="1290"/>
            <ac:spMk id="4" creationId="{70F012D5-0F52-35D4-C6CE-E18EA3E872B3}"/>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7-08T17:26:01.873" v="15430" actId="20577"/>
        <pc:sldMkLst>
          <pc:docMk/>
          <pc:sldMk cId="2853620610" sldId="1291"/>
        </pc:sldMkLst>
        <pc:spChg chg="mod">
          <ac:chgData name="Alfred Asterjadhi" userId="39de57b9-85c0-4fd1-aaac-8ca2b6560ad0" providerId="ADAL" clId="{05D90715-F29C-4B30-B873-3743C7BBC737}" dt="2025-05-30T19:17:14.057" v="14018"/>
          <ac:spMkLst>
            <pc:docMk/>
            <pc:sldMk cId="2853620610" sldId="1291"/>
            <ac:spMk id="4" creationId="{A33168AB-11EB-92D1-EA0E-4A5B1FE2BEBD}"/>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30T19:17:10.674" v="14016"/>
        <pc:sldMkLst>
          <pc:docMk/>
          <pc:sldMk cId="1924229851" sldId="1492"/>
        </pc:sldMkLst>
        <pc:spChg chg="mod">
          <ac:chgData name="Alfred Asterjadhi" userId="39de57b9-85c0-4fd1-aaac-8ca2b6560ad0" providerId="ADAL" clId="{05D90715-F29C-4B30-B873-3743C7BBC737}" dt="2025-05-30T19:17:10.674" v="14016"/>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ldChg>
      <pc:sldChg chg="modSp add mod">
        <pc:chgData name="Alfred Asterjadhi" userId="39de57b9-85c0-4fd1-aaac-8ca2b6560ad0" providerId="ADAL" clId="{05D90715-F29C-4B30-B873-3743C7BBC737}" dt="2025-05-30T19:17:12.387" v="14017"/>
        <pc:sldMkLst>
          <pc:docMk/>
          <pc:sldMk cId="2504104965" sldId="1495"/>
        </pc:sldMkLst>
        <pc:spChg chg="mod">
          <ac:chgData name="Alfred Asterjadhi" userId="39de57b9-85c0-4fd1-aaac-8ca2b6560ad0" providerId="ADAL" clId="{05D90715-F29C-4B30-B873-3743C7BBC737}" dt="2025-05-30T19:17:12.387" v="14017"/>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7-01T21:46:54.090" v="15289" actId="6549"/>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7-01T21:46:54.090" v="15289" actId="6549"/>
          <ac:spMkLst>
            <pc:docMk/>
            <pc:sldMk cId="143339190" sldId="1558"/>
            <ac:spMk id="3" creationId="{5022AEA6-30D9-729F-2922-78F0999443A5}"/>
          </ac:spMkLst>
        </pc:spChg>
        <pc:spChg chg="mod">
          <ac:chgData name="Alfred Asterjadhi" userId="39de57b9-85c0-4fd1-aaac-8ca2b6560ad0" providerId="ADAL" clId="{05D90715-F29C-4B30-B873-3743C7BBC737}" dt="2025-05-30T19:16:53.224" v="14007"/>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01T18:28:23.794" v="15255" actId="400"/>
        <pc:sldMkLst>
          <pc:docMk/>
          <pc:sldMk cId="4157084364" sldId="1560"/>
        </pc:sldMkLst>
        <pc:spChg chg="mod">
          <ac:chgData name="Alfred Asterjadhi" userId="39de57b9-85c0-4fd1-aaac-8ca2b6560ad0" providerId="ADAL" clId="{05D90715-F29C-4B30-B873-3743C7BBC737}" dt="2025-05-30T19:16:55.120" v="14008"/>
          <ac:spMkLst>
            <pc:docMk/>
            <pc:sldMk cId="4157084364" sldId="1560"/>
            <ac:spMk id="4" creationId="{F5542C88-975F-BBD0-93FF-488D8C7E93BA}"/>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01T18:28:26.706" v="15256" actId="207"/>
        <pc:sldMkLst>
          <pc:docMk/>
          <pc:sldMk cId="1163112551" sldId="1561"/>
        </pc:sldMkLst>
        <pc:spChg chg="mod">
          <ac:chgData name="Alfred Asterjadhi" userId="39de57b9-85c0-4fd1-aaac-8ca2b6560ad0" providerId="ADAL" clId="{05D90715-F29C-4B30-B873-3743C7BBC737}" dt="2025-05-30T19:16:57.288" v="14009"/>
          <ac:spMkLst>
            <pc:docMk/>
            <pc:sldMk cId="1163112551" sldId="1561"/>
            <ac:spMk id="4" creationId="{7B361DE5-3100-0C30-0021-CE76999AB335}"/>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01T18:28:26.706" v="15256" actId="207"/>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01T18:28:32.322" v="15257" actId="20577"/>
        <pc:sldMkLst>
          <pc:docMk/>
          <pc:sldMk cId="1642713380" sldId="1562"/>
        </pc:sldMkLst>
        <pc:spChg chg="mod">
          <ac:chgData name="Alfred Asterjadhi" userId="39de57b9-85c0-4fd1-aaac-8ca2b6560ad0" providerId="ADAL" clId="{05D90715-F29C-4B30-B873-3743C7BBC737}" dt="2025-05-30T19:16:59.145" v="14010"/>
          <ac:spMkLst>
            <pc:docMk/>
            <pc:sldMk cId="1642713380" sldId="1562"/>
            <ac:spMk id="4" creationId="{FD3AA080-E94C-93EE-4A1A-203BBDF008E8}"/>
          </ac:spMkLst>
        </pc:spChg>
        <pc:spChg chg="mod">
          <ac:chgData name="Alfred Asterjadhi" userId="39de57b9-85c0-4fd1-aaac-8ca2b6560ad0" providerId="ADAL" clId="{05D90715-F29C-4B30-B873-3743C7BBC737}" dt="2025-05-30T19:09:33.809" v="13810" actId="20577"/>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01T18:28:35.419" v="15258" actId="20577"/>
        <pc:sldMkLst>
          <pc:docMk/>
          <pc:sldMk cId="361435733" sldId="1563"/>
        </pc:sldMkLst>
        <pc:spChg chg="mod">
          <ac:chgData name="Alfred Asterjadhi" userId="39de57b9-85c0-4fd1-aaac-8ca2b6560ad0" providerId="ADAL" clId="{05D90715-F29C-4B30-B873-3743C7BBC737}" dt="2025-05-30T19:17:00.815" v="14011"/>
          <ac:spMkLst>
            <pc:docMk/>
            <pc:sldMk cId="361435733" sldId="1563"/>
            <ac:spMk id="4" creationId="{CF2A73FC-1614-0B56-32A8-E1E2BDCF922A}"/>
          </ac:spMkLst>
        </pc:spChg>
        <pc:spChg chg="mod">
          <ac:chgData name="Alfred Asterjadhi" userId="39de57b9-85c0-4fd1-aaac-8ca2b6560ad0" providerId="ADAL" clId="{05D90715-F29C-4B30-B873-3743C7BBC737}" dt="2025-05-29T20:08:58.663" v="13295" actId="20577"/>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01T18:28:38.993" v="15260" actId="20577"/>
        <pc:sldMkLst>
          <pc:docMk/>
          <pc:sldMk cId="947473125" sldId="1564"/>
        </pc:sldMkLst>
        <pc:spChg chg="mod">
          <ac:chgData name="Alfred Asterjadhi" userId="39de57b9-85c0-4fd1-aaac-8ca2b6560ad0" providerId="ADAL" clId="{05D90715-F29C-4B30-B873-3743C7BBC737}" dt="2025-05-30T19:17:02.301" v="14012"/>
          <ac:spMkLst>
            <pc:docMk/>
            <pc:sldMk cId="947473125" sldId="1564"/>
            <ac:spMk id="4" creationId="{AE9CD4A6-A8BB-A5F6-0F47-012E6983DED3}"/>
          </ac:spMkLst>
        </pc:spChg>
        <pc:spChg chg="mod">
          <ac:chgData name="Alfred Asterjadhi" userId="39de57b9-85c0-4fd1-aaac-8ca2b6560ad0" providerId="ADAL" clId="{05D90715-F29C-4B30-B873-3743C7BBC737}" dt="2025-05-29T20:09:15.511" v="13315" actId="2057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01T18:28:41.863" v="15262" actId="20577"/>
        <pc:sldMkLst>
          <pc:docMk/>
          <pc:sldMk cId="2490009345" sldId="1565"/>
        </pc:sldMkLst>
        <pc:spChg chg="mod">
          <ac:chgData name="Alfred Asterjadhi" userId="39de57b9-85c0-4fd1-aaac-8ca2b6560ad0" providerId="ADAL" clId="{05D90715-F29C-4B30-B873-3743C7BBC737}" dt="2025-05-30T19:17:03.953" v="14013"/>
          <ac:spMkLst>
            <pc:docMk/>
            <pc:sldMk cId="2490009345" sldId="1565"/>
            <ac:spMk id="4" creationId="{554B9C5A-40DF-E4F3-9DDC-F58EFF507ADB}"/>
          </ac:spMkLst>
        </pc:spChg>
        <pc:spChg chg="mod">
          <ac:chgData name="Alfred Asterjadhi" userId="39de57b9-85c0-4fd1-aaac-8ca2b6560ad0" providerId="ADAL" clId="{05D90715-F29C-4B30-B873-3743C7BBC737}" dt="2025-05-29T20:10:09.905" v="13351" actId="20577"/>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01T18:28:45.324" v="15264" actId="2057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5-30T21:22:32.989" v="14080"/>
          <ac:spMkLst>
            <pc:docMk/>
            <pc:sldMk cId="1309713794" sldId="1568"/>
            <ac:spMk id="3" creationId="{B02B1BE4-95C7-314C-BA26-89DA35A999AF}"/>
          </ac:spMkLst>
        </pc:spChg>
        <pc:spChg chg="mod">
          <ac:chgData name="Alfred Asterjadhi" userId="39de57b9-85c0-4fd1-aaac-8ca2b6560ad0" providerId="ADAL" clId="{05D90715-F29C-4B30-B873-3743C7BBC737}" dt="2025-05-30T19:17:07.161" v="14015"/>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6-12T17:27:42.576" v="14321" actId="20577"/>
        <pc:sldMkLst>
          <pc:docMk/>
          <pc:sldMk cId="1888893812" sldId="1569"/>
        </pc:sldMkLst>
        <pc:spChg chg="mod">
          <ac:chgData name="Alfred Asterjadhi" userId="39de57b9-85c0-4fd1-aaac-8ca2b6560ad0" providerId="ADAL" clId="{05D90715-F29C-4B30-B873-3743C7BBC737}" dt="2025-05-30T18:59:47.754" v="13760"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7-01T18:28:48.721" v="15266" actId="20577"/>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6-03T15:46:36.305" v="14118" actId="20577"/>
          <ac:spMkLst>
            <pc:docMk/>
            <pc:sldMk cId="774060272" sldId="1570"/>
            <ac:spMk id="3" creationId="{F41EF383-CDD2-C2B1-480D-420A8532056E}"/>
          </ac:spMkLst>
        </pc:spChg>
      </pc:sldChg>
      <pc:sldChg chg="modSp add mod">
        <pc:chgData name="Alfred Asterjadhi" userId="39de57b9-85c0-4fd1-aaac-8ca2b6560ad0" providerId="ADAL" clId="{05D90715-F29C-4B30-B873-3743C7BBC737}" dt="2025-07-01T18:28:54.361" v="15269" actId="2057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6-05T19:53:12.862" v="14126" actId="20577"/>
          <ac:spMkLst>
            <pc:docMk/>
            <pc:sldMk cId="2954918416" sldId="1571"/>
            <ac:spMk id="6" creationId="{581F10C8-B1AF-C047-D0E6-93F0159742B7}"/>
          </ac:spMkLst>
        </pc:spChg>
        <pc:spChg chg="mod">
          <ac:chgData name="Alfred Asterjadhi" userId="39de57b9-85c0-4fd1-aaac-8ca2b6560ad0" providerId="ADAL" clId="{05D90715-F29C-4B30-B873-3743C7BBC737}" dt="2025-06-05T19:53:43.700" v="14146" actId="13926"/>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01T18:28:51.518" v="15268" actId="20577"/>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6-12T15:16:46.847" v="14303" actId="20577"/>
          <ac:spMkLst>
            <pc:docMk/>
            <pc:sldMk cId="1852963487" sldId="1572"/>
            <ac:spMk id="3" creationId="{A3ED084B-8ACE-4DAA-A353-2E5BAFA14653}"/>
          </ac:spMkLst>
        </pc:spChg>
      </pc:sldChg>
      <pc:sldChg chg="modSp add mod">
        <pc:chgData name="Alfred Asterjadhi" userId="39de57b9-85c0-4fd1-aaac-8ca2b6560ad0" providerId="ADAL" clId="{05D90715-F29C-4B30-B873-3743C7BBC737}" dt="2025-07-01T18:28:56.723" v="15270" actId="20577"/>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01T18:11:44.720" v="15167" actId="6549"/>
          <ac:spMkLst>
            <pc:docMk/>
            <pc:sldMk cId="580609384" sldId="1573"/>
            <ac:spMk id="3" creationId="{13FE478E-650D-88EF-F32C-C66050FD1961}"/>
          </ac:spMkLst>
        </pc:spChg>
      </pc:sldChg>
      <pc:sldChg chg="modSp add mod">
        <pc:chgData name="Alfred Asterjadhi" userId="39de57b9-85c0-4fd1-aaac-8ca2b6560ad0" providerId="ADAL" clId="{05D90715-F29C-4B30-B873-3743C7BBC737}" dt="2025-07-01T18:28:58.618" v="15271" actId="20577"/>
        <pc:sldMkLst>
          <pc:docMk/>
          <pc:sldMk cId="1982189198" sldId="1574"/>
        </pc:sldMkLst>
        <pc:spChg chg="mod">
          <ac:chgData name="Alfred Asterjadhi" userId="39de57b9-85c0-4fd1-aaac-8ca2b6560ad0" providerId="ADAL" clId="{05D90715-F29C-4B30-B873-3743C7BBC737}" dt="2025-06-30T19:21:56.633" v="14626" actId="20577"/>
          <ac:spMkLst>
            <pc:docMk/>
            <pc:sldMk cId="1982189198" sldId="1574"/>
            <ac:spMk id="8" creationId="{CB0BC47B-37CF-236C-BED4-23EDFC45AAA0}"/>
          </ac:spMkLst>
        </pc:spChg>
        <pc:spChg chg="mod">
          <ac:chgData name="Alfred Asterjadhi" userId="39de57b9-85c0-4fd1-aaac-8ca2b6560ad0" providerId="ADAL" clId="{05D90715-F29C-4B30-B873-3743C7BBC737}" dt="2025-07-01T18:28:58.618" v="15271"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01T18:29:00.882" v="15272" actId="20577"/>
        <pc:sldMkLst>
          <pc:docMk/>
          <pc:sldMk cId="3596882214" sldId="1575"/>
        </pc:sldMkLst>
        <pc:spChg chg="mod">
          <ac:chgData name="Alfred Asterjadhi" userId="39de57b9-85c0-4fd1-aaac-8ca2b6560ad0" providerId="ADAL" clId="{05D90715-F29C-4B30-B873-3743C7BBC737}" dt="2025-06-30T19:22:03.030" v="14627"/>
          <ac:spMkLst>
            <pc:docMk/>
            <pc:sldMk cId="3596882214" sldId="1575"/>
            <ac:spMk id="8" creationId="{6C5864B8-EA36-3151-A04C-D7055A033966}"/>
          </ac:spMkLst>
        </pc:spChg>
        <pc:spChg chg="mod">
          <ac:chgData name="Alfred Asterjadhi" userId="39de57b9-85c0-4fd1-aaac-8ca2b6560ad0" providerId="ADAL" clId="{05D90715-F29C-4B30-B873-3743C7BBC737}" dt="2025-07-01T18:29:00.882" v="15272"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01T18:29:02.947" v="15273" actId="20577"/>
        <pc:sldMkLst>
          <pc:docMk/>
          <pc:sldMk cId="1362170746" sldId="1576"/>
        </pc:sldMkLst>
        <pc:spChg chg="mod">
          <ac:chgData name="Alfred Asterjadhi" userId="39de57b9-85c0-4fd1-aaac-8ca2b6560ad0" providerId="ADAL" clId="{05D90715-F29C-4B30-B873-3743C7BBC737}" dt="2025-06-30T19:22:05.324" v="14628"/>
          <ac:spMkLst>
            <pc:docMk/>
            <pc:sldMk cId="1362170746" sldId="1576"/>
            <ac:spMk id="8" creationId="{82572282-3867-9C43-BB42-EE49DA84C592}"/>
          </ac:spMkLst>
        </pc:spChg>
        <pc:spChg chg="mod">
          <ac:chgData name="Alfred Asterjadhi" userId="39de57b9-85c0-4fd1-aaac-8ca2b6560ad0" providerId="ADAL" clId="{05D90715-F29C-4B30-B873-3743C7BBC737}" dt="2025-07-01T18:29:02.947" v="15273"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01T18:29:06.534" v="15275" actId="20577"/>
        <pc:sldMkLst>
          <pc:docMk/>
          <pc:sldMk cId="536281672" sldId="1577"/>
        </pc:sldMkLst>
        <pc:spChg chg="mod">
          <ac:chgData name="Alfred Asterjadhi" userId="39de57b9-85c0-4fd1-aaac-8ca2b6560ad0" providerId="ADAL" clId="{05D90715-F29C-4B30-B873-3743C7BBC737}" dt="2025-06-30T19:22:07.758" v="14629"/>
          <ac:spMkLst>
            <pc:docMk/>
            <pc:sldMk cId="536281672" sldId="1577"/>
            <ac:spMk id="8" creationId="{25706374-CDE2-04D2-D74C-404515F5C196}"/>
          </ac:spMkLst>
        </pc:spChg>
        <pc:spChg chg="mod">
          <ac:chgData name="Alfred Asterjadhi" userId="39de57b9-85c0-4fd1-aaac-8ca2b6560ad0" providerId="ADAL" clId="{05D90715-F29C-4B30-B873-3743C7BBC737}" dt="2025-07-01T18:29:06.534" v="15275"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01T18:29:09.630" v="15277" actId="20577"/>
        <pc:sldMkLst>
          <pc:docMk/>
          <pc:sldMk cId="2596229127" sldId="1578"/>
        </pc:sldMkLst>
        <pc:spChg chg="mod">
          <ac:chgData name="Alfred Asterjadhi" userId="39de57b9-85c0-4fd1-aaac-8ca2b6560ad0" providerId="ADAL" clId="{05D90715-F29C-4B30-B873-3743C7BBC737}" dt="2025-06-30T19:22:09.735" v="14630"/>
          <ac:spMkLst>
            <pc:docMk/>
            <pc:sldMk cId="2596229127" sldId="1578"/>
            <ac:spMk id="8" creationId="{BFABADE4-3228-2587-1CA8-FA2B8C8EB689}"/>
          </ac:spMkLst>
        </pc:spChg>
        <pc:spChg chg="mod">
          <ac:chgData name="Alfred Asterjadhi" userId="39de57b9-85c0-4fd1-aaac-8ca2b6560ad0" providerId="ADAL" clId="{05D90715-F29C-4B30-B873-3743C7BBC737}" dt="2025-07-01T18:29:09.630" v="15277"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01T18:29:12.901" v="15279" actId="20577"/>
        <pc:sldMkLst>
          <pc:docMk/>
          <pc:sldMk cId="3519468814" sldId="1579"/>
        </pc:sldMkLst>
        <pc:spChg chg="mod">
          <ac:chgData name="Alfred Asterjadhi" userId="39de57b9-85c0-4fd1-aaac-8ca2b6560ad0" providerId="ADAL" clId="{05D90715-F29C-4B30-B873-3743C7BBC737}" dt="2025-06-30T19:22:12.246" v="14631"/>
          <ac:spMkLst>
            <pc:docMk/>
            <pc:sldMk cId="3519468814" sldId="1579"/>
            <ac:spMk id="8" creationId="{7C52DA94-EB3A-41B4-2D4D-A421FAF6BE93}"/>
          </ac:spMkLst>
        </pc:spChg>
        <pc:spChg chg="mod">
          <ac:chgData name="Alfred Asterjadhi" userId="39de57b9-85c0-4fd1-aaac-8ca2b6560ad0" providerId="ADAL" clId="{05D90715-F29C-4B30-B873-3743C7BBC737}" dt="2025-07-01T18:29:12.901" v="1527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01T18:29:15.601" v="15280" actId="20577"/>
        <pc:sldMkLst>
          <pc:docMk/>
          <pc:sldMk cId="1359119567" sldId="1580"/>
        </pc:sldMkLst>
        <pc:spChg chg="mod">
          <ac:chgData name="Alfred Asterjadhi" userId="39de57b9-85c0-4fd1-aaac-8ca2b6560ad0" providerId="ADAL" clId="{05D90715-F29C-4B30-B873-3743C7BBC737}" dt="2025-06-30T19:23:13.953" v="14673" actId="20577"/>
          <ac:spMkLst>
            <pc:docMk/>
            <pc:sldMk cId="1359119567" sldId="1580"/>
            <ac:spMk id="8" creationId="{6F9E5AC7-CBF8-9625-9B08-1711423F0316}"/>
          </ac:spMkLst>
        </pc:spChg>
        <pc:spChg chg="mod">
          <ac:chgData name="Alfred Asterjadhi" userId="39de57b9-85c0-4fd1-aaac-8ca2b6560ad0" providerId="ADAL" clId="{05D90715-F29C-4B30-B873-3743C7BBC737}" dt="2025-07-01T18:29:15.601" v="15280"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01T18:29:17.470" v="15281" actId="20577"/>
        <pc:sldMkLst>
          <pc:docMk/>
          <pc:sldMk cId="1012914616" sldId="1581"/>
        </pc:sldMkLst>
        <pc:spChg chg="mod">
          <ac:chgData name="Alfred Asterjadhi" userId="39de57b9-85c0-4fd1-aaac-8ca2b6560ad0" providerId="ADAL" clId="{05D90715-F29C-4B30-B873-3743C7BBC737}" dt="2025-06-30T19:33:14.282" v="14740" actId="20577"/>
          <ac:spMkLst>
            <pc:docMk/>
            <pc:sldMk cId="1012914616" sldId="1581"/>
            <ac:spMk id="8" creationId="{1EE7ABA0-6F2C-ACB5-0602-EB7CE8964549}"/>
          </ac:spMkLst>
        </pc:spChg>
        <pc:spChg chg="mod">
          <ac:chgData name="Alfred Asterjadhi" userId="39de57b9-85c0-4fd1-aaac-8ca2b6560ad0" providerId="ADAL" clId="{05D90715-F29C-4B30-B873-3743C7BBC737}" dt="2025-07-01T18:29:17.470" v="15281"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01T18:29:19.347" v="15282" actId="20577"/>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01T18:12:07.641" v="15170" actId="20577"/>
          <ac:spMkLst>
            <pc:docMk/>
            <pc:sldMk cId="2255905565" sldId="1582"/>
            <ac:spMk id="3" creationId="{8174A556-5620-0D76-3F63-DE74BE37691E}"/>
          </ac:spMkLst>
        </pc:spChg>
      </pc:sldChg>
      <pc:sldChg chg="modSp add mod">
        <pc:chgData name="Alfred Asterjadhi" userId="39de57b9-85c0-4fd1-aaac-8ca2b6560ad0" providerId="ADAL" clId="{05D90715-F29C-4B30-B873-3743C7BBC737}" dt="2025-07-01T18:29:21.262" v="15283" actId="20577"/>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01T18:12:13.593" v="15174" actId="6549"/>
          <ac:spMkLst>
            <pc:docMk/>
            <pc:sldMk cId="2976101591" sldId="1583"/>
            <ac:spMk id="3" creationId="{BC7DFEEA-75F8-E6F5-61DD-16256FF2D5B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01T18:29:23.148" v="15284" actId="20577"/>
        <pc:sldMkLst>
          <pc:docMk/>
          <pc:sldMk cId="3678876146" sldId="1585"/>
        </pc:sldMkLst>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01T18:29:25.073" v="15285" actId="20577"/>
        <pc:sldMkLst>
          <pc:docMk/>
          <pc:sldMk cId="4092876946" sldId="1587"/>
        </pc:sldMkLst>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08T17:35:34.922" v="15693" actId="207"/>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08T17:35:34.922" v="15693" actId="207"/>
          <ac:spMkLst>
            <pc:docMk/>
            <pc:sldMk cId="4163076935" sldId="1588"/>
            <ac:spMk id="3" creationId="{5B42BAD9-8685-9FD6-63E8-E4E9EE1738F4}"/>
          </ac:spMkLst>
        </pc:spChg>
      </pc:sldChg>
      <pc:sldChg chg="modSp add mod ord">
        <pc:chgData name="Alfred Asterjadhi" userId="39de57b9-85c0-4fd1-aaac-8ca2b6560ad0" providerId="ADAL" clId="{05D90715-F29C-4B30-B873-3743C7BBC737}" dt="2025-07-08T17:28:16.104" v="15480" actId="20577"/>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08T17:28:16.104" v="15480" actId="20577"/>
          <ac:spMkLst>
            <pc:docMk/>
            <pc:sldMk cId="325668869" sldId="1589"/>
            <ac:spMk id="3" creationId="{C566A6F8-ABC4-2FF8-FE7A-3CD01BF930B6}"/>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08T17:29:31.552" v="15543" actId="20577"/>
        <pc:sldMkLst>
          <pc:docMk/>
          <pc:sldMk cId="2086623221" sldId="1590"/>
        </pc:sldMkLst>
        <pc:spChg chg="mod">
          <ac:chgData name="Alfred Asterjadhi" userId="39de57b9-85c0-4fd1-aaac-8ca2b6560ad0" providerId="ADAL" clId="{05D90715-F29C-4B30-B873-3743C7BBC737}" dt="2025-07-08T17:29:31.552" v="15543" actId="2057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8T17:25:37.793" v="15421" actId="20577"/>
        <pc:sldMkLst>
          <pc:docMk/>
          <pc:sldMk cId="1780597543" sldId="1591"/>
        </pc:sldMkLst>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MasterChg chg="modSp mod">
        <pc:chgData name="Alfred Asterjadhi" userId="39de57b9-85c0-4fd1-aaac-8ca2b6560ad0" providerId="ADAL" clId="{05D90715-F29C-4B30-B873-3743C7BBC737}" dt="2025-07-08T17:35:55.797" v="15695" actId="20577"/>
        <pc:sldMasterMkLst>
          <pc:docMk/>
          <pc:sldMasterMk cId="0" sldId="2147483648"/>
        </pc:sldMasterMkLst>
        <pc:spChg chg="mod">
          <ac:chgData name="Alfred Asterjadhi" userId="39de57b9-85c0-4fd1-aaac-8ca2b6560ad0" providerId="ADAL" clId="{05D90715-F29C-4B30-B873-3743C7BBC737}" dt="2025-07-08T17:35:55.797" v="15695"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802.11-25/0014r27</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Second: </a:t>
            </a:r>
          </a:p>
          <a:p>
            <a:pPr marL="0" indent="0"/>
            <a:r>
              <a:rPr lang="en-US" sz="1400" dirty="0"/>
              <a:t>Discussion: </a:t>
            </a:r>
            <a:endParaRPr lang="en-US" sz="1400" b="0" dirty="0"/>
          </a:p>
          <a:p>
            <a:r>
              <a:rPr lang="en-US" sz="1400" dirty="0"/>
              <a:t>Result: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(MAC)</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050" b="0" i="0" dirty="0">
                <a:solidFill>
                  <a:srgbClr val="222222"/>
                </a:solidFill>
                <a:effectLst/>
                <a:latin typeface="Arial" panose="020B0604020202020204" pitchFamily="34" charset="0"/>
              </a:rPr>
              <a:t>25/412, 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(MAC)</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(MAC)</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(MAC)</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(MAC)</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(MAC)</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25/0492]].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(MAC)</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(MAC)</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a:t>
            </a:r>
          </a:p>
          <a:p>
            <a:r>
              <a:rPr lang="en-US" sz="1600" dirty="0"/>
              <a:t>Discussion:</a:t>
            </a:r>
          </a:p>
          <a:p>
            <a:r>
              <a:rPr lang="en-US" sz="1600" dirty="0"/>
              <a:t>Result:</a:t>
            </a:r>
          </a:p>
          <a:p>
            <a:endParaRPr lang="en-US" sz="1600" dirty="0"/>
          </a:p>
          <a:p>
            <a:r>
              <a:rPr lang="en-US" sz="1200" b="0" i="1" dirty="0"/>
              <a:t>Reference docs:[24/413]. SP result: </a:t>
            </a:r>
            <a:r>
              <a:rPr lang="en-US" sz="1200" b="0" i="1"/>
              <a:t>No objection.</a:t>
            </a:r>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a:t>
            </a:r>
          </a:p>
          <a:p>
            <a:r>
              <a:rPr lang="en-US" sz="1600" dirty="0"/>
              <a:t>Discussion:</a:t>
            </a:r>
          </a:p>
          <a:p>
            <a:r>
              <a:rPr lang="en-US" sz="1600" dirty="0"/>
              <a:t>Result:</a:t>
            </a:r>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[142C]: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886, 3063, 3210, 3216, 2489, 2490, 2591, 3392, 1069, 3657, 3691, 3660, 3208, 2191, 2193, 2196, 2594, 2595, 3209, 3658,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509, 102, 2198, 2602, 3083, 1287, 2497, 2603, 3661, 3701, 800, 3084, 508, 725, 2195, 2199, 2604, 3218, 2605, 1914, 1915, 2230, 3217, 2606, 3766, 1563, 3205 in </a:t>
            </a:r>
            <a:r>
              <a:rPr lang="en-US" sz="1100" b="0" dirty="0">
                <a:solidFill>
                  <a:srgbClr val="6B9F25"/>
                </a:solidFill>
                <a:hlinkClick r:id="rId2">
                  <a:extLst>
                    <a:ext uri="{A12FA001-AC4F-418D-AE19-62706E023703}">
                      <ahyp:hlinkClr xmlns:ahyp="http://schemas.microsoft.com/office/drawing/2018/hyperlinkcolor" val="tx"/>
                    </a:ext>
                  </a:extLst>
                </a:hlinkClick>
              </a:rPr>
              <a:t>11-25/0437r1</a:t>
            </a:r>
            <a:r>
              <a:rPr lang="en-US" sz="1100" b="0" dirty="0">
                <a:solidFill>
                  <a:srgbClr val="FF0000"/>
                </a:solidFill>
                <a:hlinkClick r:id="rId2">
                  <a:extLst>
                    <a:ext uri="{A12FA001-AC4F-418D-AE19-62706E023703}">
                      <ahyp:hlinkClr xmlns:ahyp="http://schemas.microsoft.com/office/drawing/2018/hyperlinkcolor" val="tx"/>
                    </a:ext>
                  </a:extLst>
                </a:hlinkClick>
              </a:rPr>
              <a:t>7</a:t>
            </a:r>
            <a:r>
              <a:rPr lang="en-US" sz="1100" b="0" dirty="0">
                <a:solidFill>
                  <a:srgbClr val="FF0000"/>
                </a:solidFill>
              </a:rPr>
              <a:t>*</a:t>
            </a:r>
            <a:r>
              <a:rPr lang="en-US" sz="1100" b="0" dirty="0">
                <a:solidFill>
                  <a:schemeClr val="tx1"/>
                </a:solidFill>
              </a:rPr>
              <a:t> [140 CIDs]</a:t>
            </a:r>
          </a:p>
          <a:p>
            <a:pPr marL="285750" indent="-285750">
              <a:buFont typeface="Arial" panose="020B0604020202020204" pitchFamily="34" charset="0"/>
              <a:buChar char="•"/>
            </a:pPr>
            <a:r>
              <a:rPr lang="en-US" sz="1100" b="0" i="1" dirty="0">
                <a:solidFill>
                  <a:schemeClr val="tx1"/>
                </a:solidFill>
              </a:rPr>
              <a:t>3338, 3843 in </a:t>
            </a:r>
            <a:r>
              <a:rPr lang="en-US" sz="1100" b="0" i="1" dirty="0">
                <a:solidFill>
                  <a:schemeClr val="tx1"/>
                </a:solidFill>
                <a:hlinkClick r:id="rId3"/>
              </a:rPr>
              <a:t>11-25/0552r8</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*r28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a:t>
            </a:r>
          </a:p>
          <a:p>
            <a:r>
              <a:rPr lang="en-US" sz="1600" dirty="0"/>
              <a:t>Discussion:</a:t>
            </a:r>
          </a:p>
          <a:p>
            <a:r>
              <a:rPr lang="en-US" sz="1600" dirty="0"/>
              <a:t>Result: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290</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291</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341846</TotalTime>
  <Words>35444</Words>
  <Application>Microsoft Office PowerPoint</Application>
  <PresentationFormat>On-screen Show (4:3)</PresentationFormat>
  <Paragraphs>4647</Paragraphs>
  <Slides>293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293</vt:i4>
      </vt:variant>
    </vt:vector>
  </HeadingPairs>
  <TitlesOfParts>
    <vt:vector size="303"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(MAC)</vt:lpstr>
      <vt:lpstr>Motion 446 (MAC)</vt:lpstr>
      <vt:lpstr>Motion 447 (MAC)</vt:lpstr>
      <vt:lpstr>Motion 448 (MAC)</vt:lpstr>
      <vt:lpstr>Motion 449 (MAC)</vt:lpstr>
      <vt:lpstr>Motion 450 (MAC)</vt:lpstr>
      <vt:lpstr>Motion 451 (MAC)</vt:lpstr>
      <vt:lpstr>Motion 452 (MAC)</vt:lpstr>
      <vt:lpstr>Motion 453 (MAC)</vt:lpstr>
      <vt:lpstr>Motion 454 (PHY)</vt:lpstr>
      <vt:lpstr>Motion 455 (PHY)</vt:lpstr>
      <vt:lpstr>Motion 456 (PHY)</vt:lpstr>
      <vt:lpstr>Motions on July 28th, 2025</vt:lpstr>
      <vt:lpstr>Motion 457 (MAC)</vt:lpstr>
      <vt:lpstr>Motion 458 (PHY)</vt:lpstr>
      <vt:lpstr>Motion 459 (PHY)</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2025-07-08T17:35:59Z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