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66"/>
  </p:notesMasterIdLst>
  <p:handoutMasterIdLst>
    <p:handoutMasterId r:id="rId267"/>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1" r:id="rId258"/>
    <p:sldId id="762" r:id="rId259"/>
    <p:sldId id="1550" r:id="rId260"/>
    <p:sldId id="1552" r:id="rId261"/>
    <p:sldId id="1492" r:id="rId262"/>
    <p:sldId id="1495" r:id="rId263"/>
    <p:sldId id="1291" r:id="rId264"/>
    <p:sldId id="1290" r:id="rId26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352" dt="2025-05-15T13:50:56.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09" autoAdjust="0"/>
  </p:normalViewPr>
  <p:slideViewPr>
    <p:cSldViewPr>
      <p:cViewPr varScale="1">
        <p:scale>
          <a:sx n="120" d="100"/>
          <a:sy n="120" d="100"/>
        </p:scale>
        <p:origin x="1098" y="9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presProps" Target="presProps.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viewProps" Target="view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theme" Target="theme/theme1.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tableStyles" Target="tableStyles.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microsoft.com/office/2016/11/relationships/changesInfo" Target="changesInfos/changesInfo1.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microsoft.com/office/2015/10/relationships/revisionInfo" Target="revisionInfo.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notesMaster" Target="notesMasters/notesMaster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handoutMaster" Target="handoutMasters/handoutMaster1.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pChg chg="mod">
          <ac:chgData name="Alfred Asterjadhi" userId="39de57b9-85c0-4fd1-aaac-8ca2b6560ad0" providerId="ADAL" clId="{5489B1F0-F31B-47C4-A5CE-33871CFFEA4B}" dt="2025-02-20T19:50:32.646" v="7430" actId="14100"/>
          <ac:spMkLst>
            <pc:docMk/>
            <pc:sldMk cId="1494093636" sldId="1379"/>
            <ac:spMk id="8" creationId="{A6FECCDF-E1D4-8808-0F2A-9D2C7B4F9EE3}"/>
          </ac:spMkLst>
        </pc:spChg>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sldMasterChg chg="modSp mod">
        <pc:chgData name="Alfred Asterjadhi" userId="39de57b9-85c0-4fd1-aaac-8ca2b6560ad0" providerId="ADAL" clId="{0A13E47B-3FF0-4549-A204-02530860F021}" dt="2024-06-04T19:22:57.920" v="87" actId="20577"/>
        <pc:sldMasterMkLst>
          <pc:docMk/>
          <pc:sldMasterMk cId="0" sldId="2147483656"/>
        </pc:sldMasterMkLst>
      </pc:sldMaster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sldMasterChg chg="modSp mod">
        <pc:chgData name="Alfred Asterjadhi" userId="39de57b9-85c0-4fd1-aaac-8ca2b6560ad0" providerId="ADAL" clId="{D81544A4-3A38-4468-9CA7-5E97E012240A}" dt="2024-08-01T17:43:35.576" v="1510" actId="20577"/>
        <pc:sldMasterMkLst>
          <pc:docMk/>
          <pc:sldMasterMk cId="0" sldId="2147483656"/>
        </pc:sldMasterMkLst>
      </pc:sldMaster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sldMasterChg chg="modSp mod">
        <pc:chgData name="Alfred Asterjadhi" userId="39de57b9-85c0-4fd1-aaac-8ca2b6560ad0" providerId="ADAL" clId="{B8DD8662-A94E-4851-8378-360A7F03AA7C}" dt="2023-01-19T22:57:05.885" v="12807" actId="6549"/>
        <pc:sldMasterMkLst>
          <pc:docMk/>
          <pc:sldMasterMk cId="0" sldId="2147483656"/>
        </pc:sldMasterMkLst>
      </pc:sldMaster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5-15T13:52:23.697" v="12861" actId="6549"/>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3-28T17:35:20.125" v="6197"/>
          <ac:spMkLst>
            <pc:docMk/>
            <pc:sldMk cId="2156981690" sldId="710"/>
            <ac:spMk id="5" creationId="{A5D7EFD7-28A2-4516-828E-F380567A4837}"/>
          </ac:spMkLst>
        </pc:spChg>
        <pc:spChg chg="mod">
          <ac:chgData name="Alfred Asterjadhi" userId="39de57b9-85c0-4fd1-aaac-8ca2b6560ad0" providerId="ADAL" clId="{05D90715-F29C-4B30-B873-3743C7BBC737}" dt="2025-03-28T16:38:44.280" v="5999" actId="20577"/>
          <ac:spMkLst>
            <pc:docMk/>
            <pc:sldMk cId="2156981690" sldId="710"/>
            <ac:spMk id="6" creationId="{B63EF7E7-1362-4206-B209-115D49A6AA5A}"/>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15T13:24:47.741" v="12810" actId="20577"/>
        <pc:sldMkLst>
          <pc:docMk/>
          <pc:sldMk cId="165533361" sldId="762"/>
        </pc:sldMkLst>
        <pc:spChg chg="mod">
          <ac:chgData name="Alfred Asterjadhi" userId="39de57b9-85c0-4fd1-aaac-8ca2b6560ad0" providerId="ADAL" clId="{05D90715-F29C-4B30-B873-3743C7BBC737}" dt="2025-05-15T13:21:55.196" v="12648" actId="20577"/>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3-13T16:48:40.930" v="2884" actId="20577"/>
          <ac:spMkLst>
            <pc:docMk/>
            <pc:sldMk cId="874252184" sldId="974"/>
            <ac:spMk id="2" creationId="{5BFE4BCC-0258-D7B0-CE74-0DDE786660B9}"/>
          </ac:spMkLst>
        </pc:spChg>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pChg chg="mod">
          <ac:chgData name="Alfred Asterjadhi" userId="39de57b9-85c0-4fd1-aaac-8ca2b6560ad0" providerId="ADAL" clId="{05D90715-F29C-4B30-B873-3743C7BBC737}" dt="2025-03-13T16:50:07.171" v="2931" actId="20577"/>
          <ac:spMkLst>
            <pc:docMk/>
            <pc:sldMk cId="874252184" sldId="974"/>
            <ac:spMk id="6" creationId="{CE70C678-9063-E6B0-9F04-D6735DCCD130}"/>
          </ac:spMkLst>
        </pc:spChg>
      </pc:sldChg>
      <pc:sldChg chg="modSp add mod">
        <pc:chgData name="Alfred Asterjadhi" userId="39de57b9-85c0-4fd1-aaac-8ca2b6560ad0" providerId="ADAL" clId="{05D90715-F29C-4B30-B873-3743C7BBC737}" dt="2025-03-27T20:54:32.296" v="5976" actId="6549"/>
        <pc:sldMkLst>
          <pc:docMk/>
          <pc:sldMk cId="3596809116" sldId="986"/>
        </pc:sldMkLst>
        <pc:spChg chg="mod">
          <ac:chgData name="Alfred Asterjadhi" userId="39de57b9-85c0-4fd1-aaac-8ca2b6560ad0" providerId="ADAL" clId="{05D90715-F29C-4B30-B873-3743C7BBC737}" dt="2025-03-13T21:54:50.782" v="5810" actId="20577"/>
          <ac:spMkLst>
            <pc:docMk/>
            <pc:sldMk cId="3596809116" sldId="986"/>
            <ac:spMk id="2" creationId="{78E0B067-ABE7-DE05-065D-2628E6E451B5}"/>
          </ac:spMkLst>
        </pc:spChg>
        <pc:spChg chg="mod">
          <ac:chgData name="Alfred Asterjadhi" userId="39de57b9-85c0-4fd1-aaac-8ca2b6560ad0" providerId="ADAL" clId="{05D90715-F29C-4B30-B873-3743C7BBC737}" dt="2025-03-27T20:54:32.296" v="5976" actId="6549"/>
          <ac:spMkLst>
            <pc:docMk/>
            <pc:sldMk cId="3596809116" sldId="986"/>
            <ac:spMk id="3" creationId="{92CDABE8-248C-9573-CB77-DDDB40ADCABC}"/>
          </ac:spMkLst>
        </pc:spChg>
        <pc:spChg chg="mod">
          <ac:chgData name="Alfred Asterjadhi" userId="39de57b9-85c0-4fd1-aaac-8ca2b6560ad0" providerId="ADAL" clId="{05D90715-F29C-4B30-B873-3743C7BBC737}" dt="2025-03-13T16:50:12.920" v="2941" actId="20577"/>
          <ac:spMkLst>
            <pc:docMk/>
            <pc:sldMk cId="3596809116" sldId="986"/>
            <ac:spMk id="6" creationId="{4CE98784-6ED3-0158-11DC-2DDDB65E9723}"/>
          </ac:spMkLst>
        </pc:spChg>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3-28T17:27:58.049" v="6006" actId="20577"/>
          <ac:spMkLst>
            <pc:docMk/>
            <pc:sldMk cId="4058581830" sldId="1038"/>
            <ac:spMk id="2" creationId="{49510D9F-7498-4603-98A7-A6DB1EDD560E}"/>
          </ac:spMkLst>
        </pc:spChg>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pChg chg="mod">
          <ac:chgData name="Alfred Asterjadhi" userId="39de57b9-85c0-4fd1-aaac-8ca2b6560ad0" providerId="ADAL" clId="{05D90715-F29C-4B30-B873-3743C7BBC737}" dt="2025-03-28T17:35:17.440" v="6195"/>
          <ac:spMkLst>
            <pc:docMk/>
            <pc:sldMk cId="4058581830" sldId="1038"/>
            <ac:spMk id="5" creationId="{CA7FF91D-2C92-4AF1-9C62-B46438CEBC09}"/>
          </ac:spMkLst>
        </pc:spChg>
        <pc:spChg chg="mod">
          <ac:chgData name="Alfred Asterjadhi" userId="39de57b9-85c0-4fd1-aaac-8ca2b6560ad0" providerId="ADAL" clId="{05D90715-F29C-4B30-B873-3743C7BBC737}" dt="2025-03-28T17:33:44.858" v="6153" actId="20577"/>
          <ac:spMkLst>
            <pc:docMk/>
            <pc:sldMk cId="4058581830" sldId="1038"/>
            <ac:spMk id="6" creationId="{536B0377-C8E2-442F-A310-3A1EE7A7D0C0}"/>
          </ac:spMkLst>
        </pc:spChg>
      </pc:sldChg>
      <pc:sldChg chg="modSp mod">
        <pc:chgData name="Alfred Asterjadhi" userId="39de57b9-85c0-4fd1-aaac-8ca2b6560ad0" providerId="ADAL" clId="{05D90715-F29C-4B30-B873-3743C7BBC737}" dt="2025-05-13T01:26:06.925" v="9301"/>
        <pc:sldMkLst>
          <pc:docMk/>
          <pc:sldMk cId="2044502975" sldId="1290"/>
        </pc:sldMkLst>
        <pc:spChg chg="mod">
          <ac:chgData name="Alfred Asterjadhi" userId="39de57b9-85c0-4fd1-aaac-8ca2b6560ad0" providerId="ADAL" clId="{05D90715-F29C-4B30-B873-3743C7BBC737}" dt="2025-05-13T01:26:06.925" v="9301"/>
          <ac:spMkLst>
            <pc:docMk/>
            <pc:sldMk cId="2044502975" sldId="1290"/>
            <ac:spMk id="4" creationId="{70F012D5-0F52-35D4-C6CE-E18EA3E872B3}"/>
          </ac:spMkLst>
        </pc:spChg>
        <pc:spChg chg="mod">
          <ac:chgData name="Alfred Asterjadhi" userId="39de57b9-85c0-4fd1-aaac-8ca2b6560ad0" providerId="ADAL" clId="{05D90715-F29C-4B30-B873-3743C7BBC737}" dt="2025-03-13T03:23:49.924" v="2052" actId="20577"/>
          <ac:spMkLst>
            <pc:docMk/>
            <pc:sldMk cId="2044502975" sldId="1290"/>
            <ac:spMk id="8" creationId="{0F5782C2-501B-8E9D-715A-68DBDB2408E0}"/>
          </ac:spMkLst>
        </pc:spChg>
      </pc:sldChg>
      <pc:sldChg chg="modSp mod">
        <pc:chgData name="Alfred Asterjadhi" userId="39de57b9-85c0-4fd1-aaac-8ca2b6560ad0" providerId="ADAL" clId="{05D90715-F29C-4B30-B873-3743C7BBC737}" dt="2025-05-13T01:26:05.818" v="9300"/>
        <pc:sldMkLst>
          <pc:docMk/>
          <pc:sldMk cId="2853620610" sldId="1291"/>
        </pc:sldMkLst>
        <pc:spChg chg="mod">
          <ac:chgData name="Alfred Asterjadhi" userId="39de57b9-85c0-4fd1-aaac-8ca2b6560ad0" providerId="ADAL" clId="{05D90715-F29C-4B30-B873-3743C7BBC737}" dt="2025-05-13T01:26:05.818" v="9300"/>
          <ac:spMkLst>
            <pc:docMk/>
            <pc:sldMk cId="2853620610" sldId="1291"/>
            <ac:spMk id="4" creationId="{A33168AB-11EB-92D1-EA0E-4A5B1FE2BEB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pChg chg="mod">
          <ac:chgData name="Alfred Asterjadhi" userId="39de57b9-85c0-4fd1-aaac-8ca2b6560ad0" providerId="ADAL" clId="{05D90715-F29C-4B30-B873-3743C7BBC737}" dt="2025-03-12T19:59:42.238" v="1789" actId="20577"/>
          <ac:spMkLst>
            <pc:docMk/>
            <pc:sldMk cId="1548628619" sldId="1402"/>
            <ac:spMk id="6" creationId="{1C4AB406-A6BD-A266-8336-ADA1274E8ECD}"/>
          </ac:spMkLst>
        </pc:spChg>
        <pc:spChg chg="mod">
          <ac:chgData name="Alfred Asterjadhi" userId="39de57b9-85c0-4fd1-aaac-8ca2b6560ad0" providerId="ADAL" clId="{05D90715-F29C-4B30-B873-3743C7BBC737}" dt="2025-03-13T16:44:04.967" v="2778"/>
          <ac:spMkLst>
            <pc:docMk/>
            <pc:sldMk cId="1548628619" sldId="1402"/>
            <ac:spMk id="7" creationId="{D61E7F08-DA0C-4D7C-FDF9-A286A67EAD74}"/>
          </ac:spMkLst>
        </pc:spChg>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pChg chg="mod">
          <ac:chgData name="Alfred Asterjadhi" userId="39de57b9-85c0-4fd1-aaac-8ca2b6560ad0" providerId="ADAL" clId="{05D90715-F29C-4B30-B873-3743C7BBC737}" dt="2025-03-12T20:00:09.214" v="1812"/>
          <ac:spMkLst>
            <pc:docMk/>
            <pc:sldMk cId="3509147048" sldId="1403"/>
            <ac:spMk id="4" creationId="{4B6C640D-E5F7-64BC-1BC9-9AB308824F6F}"/>
          </ac:spMkLst>
        </pc:spChg>
        <pc:spChg chg="mod">
          <ac:chgData name="Alfred Asterjadhi" userId="39de57b9-85c0-4fd1-aaac-8ca2b6560ad0" providerId="ADAL" clId="{05D90715-F29C-4B30-B873-3743C7BBC737}" dt="2025-03-13T17:57:26.736" v="3392"/>
          <ac:spMkLst>
            <pc:docMk/>
            <pc:sldMk cId="3509147048" sldId="1403"/>
            <ac:spMk id="8" creationId="{4804641D-CD09-439F-345E-2E5CFC517452}"/>
          </ac:spMkLst>
        </pc:spChg>
        <pc:spChg chg="mod">
          <ac:chgData name="Alfred Asterjadhi" userId="39de57b9-85c0-4fd1-aaac-8ca2b6560ad0" providerId="ADAL" clId="{05D90715-F29C-4B30-B873-3743C7BBC737}" dt="2025-03-12T19:59:11.236" v="1770" actId="207"/>
          <ac:spMkLst>
            <pc:docMk/>
            <pc:sldMk cId="3509147048" sldId="1403"/>
            <ac:spMk id="13" creationId="{2F4C4951-9513-57BA-BE41-1B0F8875B506}"/>
          </ac:spMkLst>
        </pc:spChg>
      </pc:sldChg>
      <pc:sldChg chg="modSp add mod">
        <pc:chgData name="Alfred Asterjadhi" userId="39de57b9-85c0-4fd1-aaac-8ca2b6560ad0" providerId="ADAL" clId="{05D90715-F29C-4B30-B873-3743C7BBC737}" dt="2025-03-13T17:46:52.614" v="3071" actId="6549"/>
        <pc:sldMkLst>
          <pc:docMk/>
          <pc:sldMk cId="219535496" sldId="1404"/>
        </pc:sldMkLst>
        <pc:spChg chg="mod">
          <ac:chgData name="Alfred Asterjadhi" userId="39de57b9-85c0-4fd1-aaac-8ca2b6560ad0" providerId="ADAL" clId="{05D90715-F29C-4B30-B873-3743C7BBC737}" dt="2025-03-12T19:59:53.601" v="1798"/>
          <ac:spMkLst>
            <pc:docMk/>
            <pc:sldMk cId="219535496" sldId="1404"/>
            <ac:spMk id="4" creationId="{CECDE915-7FCD-7251-1BE4-2CCD10AD5999}"/>
          </ac:spMkLst>
        </pc:spChg>
        <pc:spChg chg="mod">
          <ac:chgData name="Alfred Asterjadhi" userId="39de57b9-85c0-4fd1-aaac-8ca2b6560ad0" providerId="ADAL" clId="{05D90715-F29C-4B30-B873-3743C7BBC737}" dt="2025-03-13T17:46:52.614" v="3071" actId="6549"/>
          <ac:spMkLst>
            <pc:docMk/>
            <pc:sldMk cId="219535496" sldId="1404"/>
            <ac:spMk id="8" creationId="{A908744D-66AC-BAD5-51C6-294C11109EFC}"/>
          </ac:spMkLst>
        </pc:spChg>
        <pc:spChg chg="mod">
          <ac:chgData name="Alfred Asterjadhi" userId="39de57b9-85c0-4fd1-aaac-8ca2b6560ad0" providerId="ADAL" clId="{05D90715-F29C-4B30-B873-3743C7BBC737}" dt="2025-03-12T19:55:41.857" v="1694" actId="207"/>
          <ac:spMkLst>
            <pc:docMk/>
            <pc:sldMk cId="219535496" sldId="1404"/>
            <ac:spMk id="13" creationId="{E0221CAD-8D80-A2B8-4FF2-67EA791883E0}"/>
          </ac:spMkLst>
        </pc:spChg>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pChg chg="mod">
          <ac:chgData name="Alfred Asterjadhi" userId="39de57b9-85c0-4fd1-aaac-8ca2b6560ad0" providerId="ADAL" clId="{05D90715-F29C-4B30-B873-3743C7BBC737}" dt="2025-03-12T20:00:30.056" v="1831"/>
          <ac:spMkLst>
            <pc:docMk/>
            <pc:sldMk cId="3902353235" sldId="1405"/>
            <ac:spMk id="4" creationId="{D5679913-2C30-1266-3EC2-E05BDA3E77C4}"/>
          </ac:spMkLst>
        </pc:spChg>
        <pc:spChg chg="mod">
          <ac:chgData name="Alfred Asterjadhi" userId="39de57b9-85c0-4fd1-aaac-8ca2b6560ad0" providerId="ADAL" clId="{05D90715-F29C-4B30-B873-3743C7BBC737}" dt="2025-03-13T18:11:53.244" v="3822" actId="207"/>
          <ac:spMkLst>
            <pc:docMk/>
            <pc:sldMk cId="3902353235" sldId="1405"/>
            <ac:spMk id="8" creationId="{1944A71F-A4C0-2E85-ECEC-F669EF350DB7}"/>
          </ac:spMkLst>
        </pc:spChg>
        <pc:spChg chg="mod">
          <ac:chgData name="Alfred Asterjadhi" userId="39de57b9-85c0-4fd1-aaac-8ca2b6560ad0" providerId="ADAL" clId="{05D90715-F29C-4B30-B873-3743C7BBC737}" dt="2025-03-13T18:11:43.293" v="3812" actId="207"/>
          <ac:spMkLst>
            <pc:docMk/>
            <pc:sldMk cId="3902353235" sldId="1405"/>
            <ac:spMk id="13" creationId="{80B31455-68EB-A71C-C1A7-5449691D3E24}"/>
          </ac:spMkLst>
        </pc:spChg>
      </pc:sldChg>
      <pc:sldChg chg="modSp add mod ord">
        <pc:chgData name="Alfred Asterjadhi" userId="39de57b9-85c0-4fd1-aaac-8ca2b6560ad0" providerId="ADAL" clId="{05D90715-F29C-4B30-B873-3743C7BBC737}" dt="2025-03-13T18:10:32.588" v="3790"/>
        <pc:sldMkLst>
          <pc:docMk/>
          <pc:sldMk cId="85367996" sldId="1406"/>
        </pc:sldMkLst>
        <pc:spChg chg="mod">
          <ac:chgData name="Alfred Asterjadhi" userId="39de57b9-85c0-4fd1-aaac-8ca2b6560ad0" providerId="ADAL" clId="{05D90715-F29C-4B30-B873-3743C7BBC737}" dt="2025-03-12T20:00:27.999" v="1829"/>
          <ac:spMkLst>
            <pc:docMk/>
            <pc:sldMk cId="85367996" sldId="1406"/>
            <ac:spMk id="4" creationId="{813F4B57-CDF8-608E-D733-996E943DAC03}"/>
          </ac:spMkLst>
        </pc:spChg>
        <pc:spChg chg="mod">
          <ac:chgData name="Alfred Asterjadhi" userId="39de57b9-85c0-4fd1-aaac-8ca2b6560ad0" providerId="ADAL" clId="{05D90715-F29C-4B30-B873-3743C7BBC737}" dt="2025-03-13T18:10:32.588" v="3790"/>
          <ac:spMkLst>
            <pc:docMk/>
            <pc:sldMk cId="85367996" sldId="1406"/>
            <ac:spMk id="8" creationId="{CD264EFA-CC59-6AD5-3999-801AB8B04522}"/>
          </ac:spMkLst>
        </pc:spChg>
        <pc:spChg chg="mod">
          <ac:chgData name="Alfred Asterjadhi" userId="39de57b9-85c0-4fd1-aaac-8ca2b6560ad0" providerId="ADAL" clId="{05D90715-F29C-4B30-B873-3743C7BBC737}" dt="2025-03-12T19:56:52.428" v="1712" actId="207"/>
          <ac:spMkLst>
            <pc:docMk/>
            <pc:sldMk cId="85367996" sldId="1406"/>
            <ac:spMk id="13" creationId="{10FD1C2A-77C0-7EA8-94CA-ECF22D170369}"/>
          </ac:spMkLst>
        </pc:spChg>
      </pc:sldChg>
      <pc:sldChg chg="addSp modSp add mod">
        <pc:chgData name="Alfred Asterjadhi" userId="39de57b9-85c0-4fd1-aaac-8ca2b6560ad0" providerId="ADAL" clId="{05D90715-F29C-4B30-B873-3743C7BBC737}" dt="2025-03-13T17:44:41.131" v="3008" actId="6549"/>
        <pc:sldMkLst>
          <pc:docMk/>
          <pc:sldMk cId="1500284979" sldId="1407"/>
        </pc:sldMkLst>
        <pc:spChg chg="mod">
          <ac:chgData name="Alfred Asterjadhi" userId="39de57b9-85c0-4fd1-aaac-8ca2b6560ad0" providerId="ADAL" clId="{05D90715-F29C-4B30-B873-3743C7BBC737}" dt="2025-03-12T19:59:45.409" v="1790"/>
          <ac:spMkLst>
            <pc:docMk/>
            <pc:sldMk cId="1500284979" sldId="1407"/>
            <ac:spMk id="4" creationId="{0C46151F-8611-8434-F6E9-7E06B4B8C50A}"/>
          </ac:spMkLst>
        </pc:spChg>
        <pc:spChg chg="mod">
          <ac:chgData name="Alfred Asterjadhi" userId="39de57b9-85c0-4fd1-aaac-8ca2b6560ad0" providerId="ADAL" clId="{05D90715-F29C-4B30-B873-3743C7BBC737}" dt="2025-03-13T17:44:41.131" v="3008" actId="6549"/>
          <ac:spMkLst>
            <pc:docMk/>
            <pc:sldMk cId="1500284979" sldId="1407"/>
            <ac:spMk id="8" creationId="{2B61D513-2B9F-1A36-DBE4-D31F53231C9F}"/>
          </ac:spMkLst>
        </pc:spChg>
        <pc:spChg chg="mod">
          <ac:chgData name="Alfred Asterjadhi" userId="39de57b9-85c0-4fd1-aaac-8ca2b6560ad0" providerId="ADAL" clId="{05D90715-F29C-4B30-B873-3743C7BBC737}" dt="2025-03-12T19:55:32.279" v="1692" actId="207"/>
          <ac:spMkLst>
            <pc:docMk/>
            <pc:sldMk cId="1500284979" sldId="1407"/>
            <ac:spMk id="13" creationId="{6722EC3E-92E9-3A7D-A236-4442DBA4DA57}"/>
          </ac:spMkLst>
        </pc:spChg>
        <pc:picChg chg="add mod">
          <ac:chgData name="Alfred Asterjadhi" userId="39de57b9-85c0-4fd1-aaac-8ca2b6560ad0" providerId="ADAL" clId="{05D90715-F29C-4B30-B873-3743C7BBC737}" dt="2025-03-13T17:44:39.458" v="3007" actId="14100"/>
          <ac:picMkLst>
            <pc:docMk/>
            <pc:sldMk cId="1500284979" sldId="1407"/>
            <ac:picMk id="11" creationId="{28CB8103-174C-7A2D-0CFD-A4331805F85C}"/>
          </ac:picMkLst>
        </pc:picChg>
      </pc:sldChg>
      <pc:sldChg chg="addSp modSp add mod">
        <pc:chgData name="Alfred Asterjadhi" userId="39de57b9-85c0-4fd1-aaac-8ca2b6560ad0" providerId="ADAL" clId="{05D90715-F29C-4B30-B873-3743C7BBC737}" dt="2025-03-13T17:45:37.582" v="3037"/>
        <pc:sldMkLst>
          <pc:docMk/>
          <pc:sldMk cId="1404573776" sldId="1408"/>
        </pc:sldMkLst>
        <pc:spChg chg="mod">
          <ac:chgData name="Alfred Asterjadhi" userId="39de57b9-85c0-4fd1-aaac-8ca2b6560ad0" providerId="ADAL" clId="{05D90715-F29C-4B30-B873-3743C7BBC737}" dt="2025-03-12T19:59:50.311" v="1797" actId="20577"/>
          <ac:spMkLst>
            <pc:docMk/>
            <pc:sldMk cId="1404573776" sldId="1408"/>
            <ac:spMk id="4" creationId="{CB212963-1EB5-CEA2-2E5D-94FE91661935}"/>
          </ac:spMkLst>
        </pc:spChg>
        <pc:spChg chg="mod">
          <ac:chgData name="Alfred Asterjadhi" userId="39de57b9-85c0-4fd1-aaac-8ca2b6560ad0" providerId="ADAL" clId="{05D90715-F29C-4B30-B873-3743C7BBC737}" dt="2025-03-13T17:45:37.582" v="3037"/>
          <ac:spMkLst>
            <pc:docMk/>
            <pc:sldMk cId="1404573776" sldId="1408"/>
            <ac:spMk id="8" creationId="{A8E59342-9ECB-7A6F-6711-78D9D2EE68BB}"/>
          </ac:spMkLst>
        </pc:spChg>
        <pc:spChg chg="mod">
          <ac:chgData name="Alfred Asterjadhi" userId="39de57b9-85c0-4fd1-aaac-8ca2b6560ad0" providerId="ADAL" clId="{05D90715-F29C-4B30-B873-3743C7BBC737}" dt="2025-03-12T19:55:39.449" v="1693" actId="207"/>
          <ac:spMkLst>
            <pc:docMk/>
            <pc:sldMk cId="1404573776" sldId="1408"/>
            <ac:spMk id="13" creationId="{9F257050-D65D-D8AD-F6B3-F60C2E9D908C}"/>
          </ac:spMkLst>
        </pc:spChg>
        <pc:picChg chg="add mod">
          <ac:chgData name="Alfred Asterjadhi" userId="39de57b9-85c0-4fd1-aaac-8ca2b6560ad0" providerId="ADAL" clId="{05D90715-F29C-4B30-B873-3743C7BBC737}" dt="2025-03-12T13:30:03.485" v="148" actId="1076"/>
          <ac:picMkLst>
            <pc:docMk/>
            <pc:sldMk cId="1404573776" sldId="1408"/>
            <ac:picMk id="3" creationId="{DA38A760-B942-695F-A21B-AF8DCB6E5D0E}"/>
          </ac:picMkLst>
        </pc:picChg>
      </pc:sldChg>
      <pc:sldChg chg="modSp add mod">
        <pc:chgData name="Alfred Asterjadhi" userId="39de57b9-85c0-4fd1-aaac-8ca2b6560ad0" providerId="ADAL" clId="{05D90715-F29C-4B30-B873-3743C7BBC737}" dt="2025-03-13T18:11:19.995" v="3811"/>
        <pc:sldMkLst>
          <pc:docMk/>
          <pc:sldMk cId="98466187" sldId="1409"/>
        </pc:sldMkLst>
        <pc:spChg chg="mod">
          <ac:chgData name="Alfred Asterjadhi" userId="39de57b9-85c0-4fd1-aaac-8ca2b6560ad0" providerId="ADAL" clId="{05D90715-F29C-4B30-B873-3743C7BBC737}" dt="2025-03-12T20:00:29.100" v="1830"/>
          <ac:spMkLst>
            <pc:docMk/>
            <pc:sldMk cId="98466187" sldId="1409"/>
            <ac:spMk id="4" creationId="{34815597-3212-F95B-2D38-E93EC4B1B362}"/>
          </ac:spMkLst>
        </pc:spChg>
        <pc:spChg chg="mod">
          <ac:chgData name="Alfred Asterjadhi" userId="39de57b9-85c0-4fd1-aaac-8ca2b6560ad0" providerId="ADAL" clId="{05D90715-F29C-4B30-B873-3743C7BBC737}" dt="2025-03-13T18:11:19.995" v="3811"/>
          <ac:spMkLst>
            <pc:docMk/>
            <pc:sldMk cId="98466187" sldId="1409"/>
            <ac:spMk id="8" creationId="{57FCB1E0-FB54-7EF5-0DCE-C48072198A3D}"/>
          </ac:spMkLst>
        </pc:spChg>
        <pc:spChg chg="mod">
          <ac:chgData name="Alfred Asterjadhi" userId="39de57b9-85c0-4fd1-aaac-8ca2b6560ad0" providerId="ADAL" clId="{05D90715-F29C-4B30-B873-3743C7BBC737}" dt="2025-03-12T19:58:29.089" v="1762" actId="207"/>
          <ac:spMkLst>
            <pc:docMk/>
            <pc:sldMk cId="98466187" sldId="1409"/>
            <ac:spMk id="13" creationId="{9D72CFE5-5091-F956-661F-F970E5808E23}"/>
          </ac:spMkLst>
        </pc:spChg>
      </pc:sldChg>
      <pc:sldChg chg="modSp add mod">
        <pc:chgData name="Alfred Asterjadhi" userId="39de57b9-85c0-4fd1-aaac-8ca2b6560ad0" providerId="ADAL" clId="{05D90715-F29C-4B30-B873-3743C7BBC737}" dt="2025-03-13T17:47:42.402" v="3112"/>
        <pc:sldMkLst>
          <pc:docMk/>
          <pc:sldMk cId="1457884105" sldId="1410"/>
        </pc:sldMkLst>
        <pc:spChg chg="mod">
          <ac:chgData name="Alfred Asterjadhi" userId="39de57b9-85c0-4fd1-aaac-8ca2b6560ad0" providerId="ADAL" clId="{05D90715-F29C-4B30-B873-3743C7BBC737}" dt="2025-03-12T19:59:54.649" v="1799"/>
          <ac:spMkLst>
            <pc:docMk/>
            <pc:sldMk cId="1457884105" sldId="1410"/>
            <ac:spMk id="4" creationId="{D84D19DE-5384-BBD6-9816-B8AFAB1EEDAC}"/>
          </ac:spMkLst>
        </pc:spChg>
        <pc:spChg chg="mod">
          <ac:chgData name="Alfred Asterjadhi" userId="39de57b9-85c0-4fd1-aaac-8ca2b6560ad0" providerId="ADAL" clId="{05D90715-F29C-4B30-B873-3743C7BBC737}" dt="2025-03-13T17:47:42.402" v="3112"/>
          <ac:spMkLst>
            <pc:docMk/>
            <pc:sldMk cId="1457884105" sldId="1410"/>
            <ac:spMk id="8" creationId="{548861ED-6924-F634-FBB9-5D46CFB07700}"/>
          </ac:spMkLst>
        </pc:spChg>
        <pc:spChg chg="mod">
          <ac:chgData name="Alfred Asterjadhi" userId="39de57b9-85c0-4fd1-aaac-8ca2b6560ad0" providerId="ADAL" clId="{05D90715-F29C-4B30-B873-3743C7BBC737}" dt="2025-03-12T19:55:43.947" v="1695" actId="207"/>
          <ac:spMkLst>
            <pc:docMk/>
            <pc:sldMk cId="1457884105" sldId="1410"/>
            <ac:spMk id="13" creationId="{4039123C-5B67-673E-EA3D-7FC2B25CFA3E}"/>
          </ac:spMkLst>
        </pc:spChg>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pChg chg="mod">
          <ac:chgData name="Alfred Asterjadhi" userId="39de57b9-85c0-4fd1-aaac-8ca2b6560ad0" providerId="ADAL" clId="{05D90715-F29C-4B30-B873-3743C7BBC737}" dt="2025-03-12T19:59:55.757" v="1800"/>
          <ac:spMkLst>
            <pc:docMk/>
            <pc:sldMk cId="1040374918" sldId="1411"/>
            <ac:spMk id="4" creationId="{B5306FA7-00D6-8F53-3594-922AAFC693F8}"/>
          </ac:spMkLst>
        </pc:spChg>
        <pc:spChg chg="mod">
          <ac:chgData name="Alfred Asterjadhi" userId="39de57b9-85c0-4fd1-aaac-8ca2b6560ad0" providerId="ADAL" clId="{05D90715-F29C-4B30-B873-3743C7BBC737}" dt="2025-03-13T17:48:33.628" v="3145"/>
          <ac:spMkLst>
            <pc:docMk/>
            <pc:sldMk cId="1040374918" sldId="1411"/>
            <ac:spMk id="8" creationId="{25587784-9159-C61C-BBA3-AB72A390A214}"/>
          </ac:spMkLst>
        </pc:spChg>
        <pc:spChg chg="mod">
          <ac:chgData name="Alfred Asterjadhi" userId="39de57b9-85c0-4fd1-aaac-8ca2b6560ad0" providerId="ADAL" clId="{05D90715-F29C-4B30-B873-3743C7BBC737}" dt="2025-03-12T19:55:46.001" v="1696" actId="207"/>
          <ac:spMkLst>
            <pc:docMk/>
            <pc:sldMk cId="1040374918" sldId="1411"/>
            <ac:spMk id="13" creationId="{FA6DDB22-0CA7-D505-5A77-813077244619}"/>
          </ac:spMkLst>
        </pc:spChg>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pChg chg="mod">
          <ac:chgData name="Alfred Asterjadhi" userId="39de57b9-85c0-4fd1-aaac-8ca2b6560ad0" providerId="ADAL" clId="{05D90715-F29C-4B30-B873-3743C7BBC737}" dt="2025-03-12T19:59:57.126" v="1801"/>
          <ac:spMkLst>
            <pc:docMk/>
            <pc:sldMk cId="465931409" sldId="1412"/>
            <ac:spMk id="4" creationId="{2BD3B546-B01B-D48A-E2E9-57E771FCC49C}"/>
          </ac:spMkLst>
        </pc:spChg>
        <pc:spChg chg="mod">
          <ac:chgData name="Alfred Asterjadhi" userId="39de57b9-85c0-4fd1-aaac-8ca2b6560ad0" providerId="ADAL" clId="{05D90715-F29C-4B30-B873-3743C7BBC737}" dt="2025-03-13T17:49:25.221" v="3176"/>
          <ac:spMkLst>
            <pc:docMk/>
            <pc:sldMk cId="465931409" sldId="1412"/>
            <ac:spMk id="8" creationId="{2963A20D-D2B0-5495-EF2D-600F1B4F6EAD}"/>
          </ac:spMkLst>
        </pc:spChg>
        <pc:spChg chg="mod">
          <ac:chgData name="Alfred Asterjadhi" userId="39de57b9-85c0-4fd1-aaac-8ca2b6560ad0" providerId="ADAL" clId="{05D90715-F29C-4B30-B873-3743C7BBC737}" dt="2025-03-12T19:55:49.989" v="1698" actId="108"/>
          <ac:spMkLst>
            <pc:docMk/>
            <pc:sldMk cId="465931409" sldId="1412"/>
            <ac:spMk id="13" creationId="{240FBF4D-7116-30C4-CC2B-23B0F66FE556}"/>
          </ac:spMkLst>
        </pc:spChg>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pChg chg="mod">
          <ac:chgData name="Alfred Asterjadhi" userId="39de57b9-85c0-4fd1-aaac-8ca2b6560ad0" providerId="ADAL" clId="{05D90715-F29C-4B30-B873-3743C7BBC737}" dt="2025-03-12T19:59:58.294" v="1802"/>
          <ac:spMkLst>
            <pc:docMk/>
            <pc:sldMk cId="113644219" sldId="1413"/>
            <ac:spMk id="4" creationId="{693F01CC-8528-6EA1-6C9A-08A415787936}"/>
          </ac:spMkLst>
        </pc:spChg>
        <pc:spChg chg="mod">
          <ac:chgData name="Alfred Asterjadhi" userId="39de57b9-85c0-4fd1-aaac-8ca2b6560ad0" providerId="ADAL" clId="{05D90715-F29C-4B30-B873-3743C7BBC737}" dt="2025-03-13T17:50:18.224" v="3194"/>
          <ac:spMkLst>
            <pc:docMk/>
            <pc:sldMk cId="113644219" sldId="1413"/>
            <ac:spMk id="8" creationId="{EC39E08F-8650-F502-2FEB-59E0CAFCBD8D}"/>
          </ac:spMkLst>
        </pc:spChg>
        <pc:spChg chg="mod">
          <ac:chgData name="Alfred Asterjadhi" userId="39de57b9-85c0-4fd1-aaac-8ca2b6560ad0" providerId="ADAL" clId="{05D90715-F29C-4B30-B873-3743C7BBC737}" dt="2025-03-12T19:55:56.164" v="1699" actId="207"/>
          <ac:spMkLst>
            <pc:docMk/>
            <pc:sldMk cId="113644219" sldId="1413"/>
            <ac:spMk id="13" creationId="{3FB7916C-AF21-56C6-8EDE-924377AA5A17}"/>
          </ac:spMkLst>
        </pc:spChg>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pChg chg="mod">
          <ac:chgData name="Alfred Asterjadhi" userId="39de57b9-85c0-4fd1-aaac-8ca2b6560ad0" providerId="ADAL" clId="{05D90715-F29C-4B30-B873-3743C7BBC737}" dt="2025-03-12T19:59:59.398" v="1803"/>
          <ac:spMkLst>
            <pc:docMk/>
            <pc:sldMk cId="3165256012" sldId="1414"/>
            <ac:spMk id="4" creationId="{A1A92448-F4C3-E712-9B99-9A52C75F8813}"/>
          </ac:spMkLst>
        </pc:spChg>
        <pc:spChg chg="mod">
          <ac:chgData name="Alfred Asterjadhi" userId="39de57b9-85c0-4fd1-aaac-8ca2b6560ad0" providerId="ADAL" clId="{05D90715-F29C-4B30-B873-3743C7BBC737}" dt="2025-03-13T17:51:14.865" v="3229"/>
          <ac:spMkLst>
            <pc:docMk/>
            <pc:sldMk cId="3165256012" sldId="1414"/>
            <ac:spMk id="8" creationId="{D2AA69F0-C98E-D677-718D-60836EA2EF56}"/>
          </ac:spMkLst>
        </pc:spChg>
        <pc:spChg chg="mod">
          <ac:chgData name="Alfred Asterjadhi" userId="39de57b9-85c0-4fd1-aaac-8ca2b6560ad0" providerId="ADAL" clId="{05D90715-F29C-4B30-B873-3743C7BBC737}" dt="2025-03-12T19:59:30.547" v="1779" actId="207"/>
          <ac:spMkLst>
            <pc:docMk/>
            <pc:sldMk cId="3165256012" sldId="1414"/>
            <ac:spMk id="13" creationId="{86B7F6B4-D49C-D7B6-B462-15C954E78BBC}"/>
          </ac:spMkLst>
        </pc:spChg>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pChg chg="mod">
          <ac:chgData name="Alfred Asterjadhi" userId="39de57b9-85c0-4fd1-aaac-8ca2b6560ad0" providerId="ADAL" clId="{05D90715-F29C-4B30-B873-3743C7BBC737}" dt="2025-03-12T20:00:00.539" v="1804"/>
          <ac:spMkLst>
            <pc:docMk/>
            <pc:sldMk cId="1378144455" sldId="1415"/>
            <ac:spMk id="4" creationId="{73117F4C-05AD-69C7-4613-DB2136E91B1B}"/>
          </ac:spMkLst>
        </pc:spChg>
        <pc:spChg chg="mod">
          <ac:chgData name="Alfred Asterjadhi" userId="39de57b9-85c0-4fd1-aaac-8ca2b6560ad0" providerId="ADAL" clId="{05D90715-F29C-4B30-B873-3743C7BBC737}" dt="2025-03-13T17:52:10.391" v="3246"/>
          <ac:spMkLst>
            <pc:docMk/>
            <pc:sldMk cId="1378144455" sldId="1415"/>
            <ac:spMk id="8" creationId="{A437DB16-E969-063A-24CD-7E56B19C69F0}"/>
          </ac:spMkLst>
        </pc:spChg>
        <pc:spChg chg="mod">
          <ac:chgData name="Alfred Asterjadhi" userId="39de57b9-85c0-4fd1-aaac-8ca2b6560ad0" providerId="ADAL" clId="{05D90715-F29C-4B30-B873-3743C7BBC737}" dt="2025-03-12T19:59:28.470" v="1778" actId="207"/>
          <ac:spMkLst>
            <pc:docMk/>
            <pc:sldMk cId="1378144455" sldId="1415"/>
            <ac:spMk id="13" creationId="{2E32AADF-1568-D41B-4D3D-5FD8661D9D48}"/>
          </ac:spMkLst>
        </pc:spChg>
      </pc:sldChg>
      <pc:sldChg chg="modSp add mod">
        <pc:chgData name="Alfred Asterjadhi" userId="39de57b9-85c0-4fd1-aaac-8ca2b6560ad0" providerId="ADAL" clId="{05D90715-F29C-4B30-B873-3743C7BBC737}" dt="2025-03-13T17:52:59.035" v="3262"/>
        <pc:sldMkLst>
          <pc:docMk/>
          <pc:sldMk cId="3190780077" sldId="1416"/>
        </pc:sldMkLst>
        <pc:spChg chg="mod">
          <ac:chgData name="Alfred Asterjadhi" userId="39de57b9-85c0-4fd1-aaac-8ca2b6560ad0" providerId="ADAL" clId="{05D90715-F29C-4B30-B873-3743C7BBC737}" dt="2025-03-12T20:00:01.671" v="1805"/>
          <ac:spMkLst>
            <pc:docMk/>
            <pc:sldMk cId="3190780077" sldId="1416"/>
            <ac:spMk id="4" creationId="{B5C457C3-9A38-F15A-DF33-413BCE09A6D4}"/>
          </ac:spMkLst>
        </pc:spChg>
        <pc:spChg chg="mod">
          <ac:chgData name="Alfred Asterjadhi" userId="39de57b9-85c0-4fd1-aaac-8ca2b6560ad0" providerId="ADAL" clId="{05D90715-F29C-4B30-B873-3743C7BBC737}" dt="2025-03-13T17:52:59.035" v="3262"/>
          <ac:spMkLst>
            <pc:docMk/>
            <pc:sldMk cId="3190780077" sldId="1416"/>
            <ac:spMk id="8" creationId="{F68129D3-91AD-0BA9-A7C8-93812E029883}"/>
          </ac:spMkLst>
        </pc:spChg>
        <pc:spChg chg="mod">
          <ac:chgData name="Alfred Asterjadhi" userId="39de57b9-85c0-4fd1-aaac-8ca2b6560ad0" providerId="ADAL" clId="{05D90715-F29C-4B30-B873-3743C7BBC737}" dt="2025-03-12T19:59:26.468" v="1777" actId="207"/>
          <ac:spMkLst>
            <pc:docMk/>
            <pc:sldMk cId="3190780077" sldId="1416"/>
            <ac:spMk id="13" creationId="{EC38627C-7B71-626A-6A28-E47F1A49FDEE}"/>
          </ac:spMkLst>
        </pc:spChg>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pChg chg="mod">
          <ac:chgData name="Alfred Asterjadhi" userId="39de57b9-85c0-4fd1-aaac-8ca2b6560ad0" providerId="ADAL" clId="{05D90715-F29C-4B30-B873-3743C7BBC737}" dt="2025-03-12T20:00:02.712" v="1806"/>
          <ac:spMkLst>
            <pc:docMk/>
            <pc:sldMk cId="1725926242" sldId="1417"/>
            <ac:spMk id="4" creationId="{2BD468E1-E84E-D41E-0E00-9F5B506ABC90}"/>
          </ac:spMkLst>
        </pc:spChg>
        <pc:spChg chg="mod">
          <ac:chgData name="Alfred Asterjadhi" userId="39de57b9-85c0-4fd1-aaac-8ca2b6560ad0" providerId="ADAL" clId="{05D90715-F29C-4B30-B873-3743C7BBC737}" dt="2025-03-13T17:53:39.436" v="3284"/>
          <ac:spMkLst>
            <pc:docMk/>
            <pc:sldMk cId="1725926242" sldId="1417"/>
            <ac:spMk id="8" creationId="{9CF83B53-E3E2-0209-A555-45FF218835F7}"/>
          </ac:spMkLst>
        </pc:spChg>
        <pc:spChg chg="mod">
          <ac:chgData name="Alfred Asterjadhi" userId="39de57b9-85c0-4fd1-aaac-8ca2b6560ad0" providerId="ADAL" clId="{05D90715-F29C-4B30-B873-3743C7BBC737}" dt="2025-03-12T19:59:23.624" v="1776" actId="207"/>
          <ac:spMkLst>
            <pc:docMk/>
            <pc:sldMk cId="1725926242" sldId="1417"/>
            <ac:spMk id="13" creationId="{9932EAB8-8885-3BDD-57D7-B1A13E4B1E69}"/>
          </ac:spMkLst>
        </pc:spChg>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pChg chg="mod">
          <ac:chgData name="Alfred Asterjadhi" userId="39de57b9-85c0-4fd1-aaac-8ca2b6560ad0" providerId="ADAL" clId="{05D90715-F29C-4B30-B873-3743C7BBC737}" dt="2025-03-12T20:00:08.105" v="1811"/>
          <ac:spMkLst>
            <pc:docMk/>
            <pc:sldMk cId="4061021100" sldId="1418"/>
            <ac:spMk id="4" creationId="{38D1FAC2-1737-A9B3-153C-835B62B73732}"/>
          </ac:spMkLst>
        </pc:spChg>
        <pc:spChg chg="mod">
          <ac:chgData name="Alfred Asterjadhi" userId="39de57b9-85c0-4fd1-aaac-8ca2b6560ad0" providerId="ADAL" clId="{05D90715-F29C-4B30-B873-3743C7BBC737}" dt="2025-03-13T17:56:50.734" v="3376"/>
          <ac:spMkLst>
            <pc:docMk/>
            <pc:sldMk cId="4061021100" sldId="1418"/>
            <ac:spMk id="8" creationId="{F8C6A590-ABBA-3EEE-F499-21ED025E6E54}"/>
          </ac:spMkLst>
        </pc:spChg>
        <pc:spChg chg="mod">
          <ac:chgData name="Alfred Asterjadhi" userId="39de57b9-85c0-4fd1-aaac-8ca2b6560ad0" providerId="ADAL" clId="{05D90715-F29C-4B30-B873-3743C7BBC737}" dt="2025-03-12T19:59:13.137" v="1771" actId="207"/>
          <ac:spMkLst>
            <pc:docMk/>
            <pc:sldMk cId="4061021100" sldId="1418"/>
            <ac:spMk id="13" creationId="{652C3C40-BBDB-D9A7-CADB-87D948774F89}"/>
          </ac:spMkLst>
        </pc:spChg>
        <pc:graphicFrameChg chg="mod">
          <ac:chgData name="Alfred Asterjadhi" userId="39de57b9-85c0-4fd1-aaac-8ca2b6560ad0" providerId="ADAL" clId="{05D90715-F29C-4B30-B873-3743C7BBC737}" dt="2025-03-13T03:11:14.389" v="1871" actId="1076"/>
          <ac:graphicFrameMkLst>
            <pc:docMk/>
            <pc:sldMk cId="4061021100" sldId="1418"/>
            <ac:graphicFrameMk id="2" creationId="{B4021165-EDC1-12CB-46B5-316CE9BACB9F}"/>
          </ac:graphicFrameMkLst>
        </pc:graphicFrameChg>
      </pc:sldChg>
      <pc:sldChg chg="modSp add mod">
        <pc:chgData name="Alfred Asterjadhi" userId="39de57b9-85c0-4fd1-aaac-8ca2b6560ad0" providerId="ADAL" clId="{05D90715-F29C-4B30-B873-3743C7BBC737}" dt="2025-03-13T17:56:12.714" v="3360"/>
        <pc:sldMkLst>
          <pc:docMk/>
          <pc:sldMk cId="406655748" sldId="1419"/>
        </pc:sldMkLst>
        <pc:spChg chg="mod">
          <ac:chgData name="Alfred Asterjadhi" userId="39de57b9-85c0-4fd1-aaac-8ca2b6560ad0" providerId="ADAL" clId="{05D90715-F29C-4B30-B873-3743C7BBC737}" dt="2025-03-12T20:00:07.080" v="1810"/>
          <ac:spMkLst>
            <pc:docMk/>
            <pc:sldMk cId="406655748" sldId="1419"/>
            <ac:spMk id="4" creationId="{AF9A3AF8-55AF-A6BF-4201-285D8F78C4D8}"/>
          </ac:spMkLst>
        </pc:spChg>
        <pc:spChg chg="mod">
          <ac:chgData name="Alfred Asterjadhi" userId="39de57b9-85c0-4fd1-aaac-8ca2b6560ad0" providerId="ADAL" clId="{05D90715-F29C-4B30-B873-3743C7BBC737}" dt="2025-03-13T17:56:12.714" v="3360"/>
          <ac:spMkLst>
            <pc:docMk/>
            <pc:sldMk cId="406655748" sldId="1419"/>
            <ac:spMk id="8" creationId="{4B2FD2FB-6DB1-8173-06AD-5D80373D57FC}"/>
          </ac:spMkLst>
        </pc:spChg>
        <pc:spChg chg="mod">
          <ac:chgData name="Alfred Asterjadhi" userId="39de57b9-85c0-4fd1-aaac-8ca2b6560ad0" providerId="ADAL" clId="{05D90715-F29C-4B30-B873-3743C7BBC737}" dt="2025-03-12T19:59:15.371" v="1772" actId="207"/>
          <ac:spMkLst>
            <pc:docMk/>
            <pc:sldMk cId="406655748" sldId="1419"/>
            <ac:spMk id="13" creationId="{ACC7EDC2-1DFF-F8CF-9DA1-B37366B68F83}"/>
          </ac:spMkLst>
        </pc:spChg>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pChg chg="mod">
          <ac:chgData name="Alfred Asterjadhi" userId="39de57b9-85c0-4fd1-aaac-8ca2b6560ad0" providerId="ADAL" clId="{05D90715-F29C-4B30-B873-3743C7BBC737}" dt="2025-03-12T20:00:03.796" v="1807"/>
          <ac:spMkLst>
            <pc:docMk/>
            <pc:sldMk cId="461462446" sldId="1420"/>
            <ac:spMk id="4" creationId="{C9C33097-FF23-701B-33CE-F016A7E1CDBC}"/>
          </ac:spMkLst>
        </pc:spChg>
        <pc:spChg chg="mod">
          <ac:chgData name="Alfred Asterjadhi" userId="39de57b9-85c0-4fd1-aaac-8ca2b6560ad0" providerId="ADAL" clId="{05D90715-F29C-4B30-B873-3743C7BBC737}" dt="2025-03-13T17:54:17.162" v="3303"/>
          <ac:spMkLst>
            <pc:docMk/>
            <pc:sldMk cId="461462446" sldId="1420"/>
            <ac:spMk id="8" creationId="{B4032538-1E5B-A340-0282-956E77F525DB}"/>
          </ac:spMkLst>
        </pc:spChg>
        <pc:spChg chg="mod">
          <ac:chgData name="Alfred Asterjadhi" userId="39de57b9-85c0-4fd1-aaac-8ca2b6560ad0" providerId="ADAL" clId="{05D90715-F29C-4B30-B873-3743C7BBC737}" dt="2025-03-12T19:59:21.413" v="1775" actId="207"/>
          <ac:spMkLst>
            <pc:docMk/>
            <pc:sldMk cId="461462446" sldId="1420"/>
            <ac:spMk id="13" creationId="{6268D009-070C-9A21-6C90-680BAFD77404}"/>
          </ac:spMkLst>
        </pc:spChg>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pChg chg="mod">
          <ac:chgData name="Alfred Asterjadhi" userId="39de57b9-85c0-4fd1-aaac-8ca2b6560ad0" providerId="ADAL" clId="{05D90715-F29C-4B30-B873-3743C7BBC737}" dt="2025-03-12T20:00:04.869" v="1808"/>
          <ac:spMkLst>
            <pc:docMk/>
            <pc:sldMk cId="3372839393" sldId="1421"/>
            <ac:spMk id="4" creationId="{3210B6D7-DD63-B34E-C00B-C331C850A0BC}"/>
          </ac:spMkLst>
        </pc:spChg>
        <pc:spChg chg="mod">
          <ac:chgData name="Alfred Asterjadhi" userId="39de57b9-85c0-4fd1-aaac-8ca2b6560ad0" providerId="ADAL" clId="{05D90715-F29C-4B30-B873-3743C7BBC737}" dt="2025-03-13T17:54:56.309" v="3320"/>
          <ac:spMkLst>
            <pc:docMk/>
            <pc:sldMk cId="3372839393" sldId="1421"/>
            <ac:spMk id="8" creationId="{B6C049A2-ECAD-D8DB-F93D-D3DB48E1B7CA}"/>
          </ac:spMkLst>
        </pc:spChg>
        <pc:spChg chg="mod">
          <ac:chgData name="Alfred Asterjadhi" userId="39de57b9-85c0-4fd1-aaac-8ca2b6560ad0" providerId="ADAL" clId="{05D90715-F29C-4B30-B873-3743C7BBC737}" dt="2025-03-12T19:59:19.090" v="1774" actId="207"/>
          <ac:spMkLst>
            <pc:docMk/>
            <pc:sldMk cId="3372839393" sldId="1421"/>
            <ac:spMk id="13" creationId="{2F250FB8-FF64-1547-D98F-C46AC399FA3B}"/>
          </ac:spMkLst>
        </pc:spChg>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pChg chg="mod">
          <ac:chgData name="Alfred Asterjadhi" userId="39de57b9-85c0-4fd1-aaac-8ca2b6560ad0" providerId="ADAL" clId="{05D90715-F29C-4B30-B873-3743C7BBC737}" dt="2025-03-12T20:00:06.037" v="1809"/>
          <ac:spMkLst>
            <pc:docMk/>
            <pc:sldMk cId="182769264" sldId="1422"/>
            <ac:spMk id="4" creationId="{A35C4021-1C0B-82A1-1DC8-AFE08CF09C53}"/>
          </ac:spMkLst>
        </pc:spChg>
        <pc:spChg chg="mod">
          <ac:chgData name="Alfred Asterjadhi" userId="39de57b9-85c0-4fd1-aaac-8ca2b6560ad0" providerId="ADAL" clId="{05D90715-F29C-4B30-B873-3743C7BBC737}" dt="2025-03-13T17:55:32.285" v="3342"/>
          <ac:spMkLst>
            <pc:docMk/>
            <pc:sldMk cId="182769264" sldId="1422"/>
            <ac:spMk id="8" creationId="{166956DB-3161-7B1C-3B3C-D1CD46A06E33}"/>
          </ac:spMkLst>
        </pc:spChg>
        <pc:spChg chg="mod">
          <ac:chgData name="Alfred Asterjadhi" userId="39de57b9-85c0-4fd1-aaac-8ca2b6560ad0" providerId="ADAL" clId="{05D90715-F29C-4B30-B873-3743C7BBC737}" dt="2025-03-12T19:59:17.316" v="1773" actId="207"/>
          <ac:spMkLst>
            <pc:docMk/>
            <pc:sldMk cId="182769264" sldId="1422"/>
            <ac:spMk id="13" creationId="{05D01356-BD03-0CF3-1D18-1882A7EC7C40}"/>
          </ac:spMkLst>
        </pc:spChg>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pChg chg="mod">
          <ac:chgData name="Alfred Asterjadhi" userId="39de57b9-85c0-4fd1-aaac-8ca2b6560ad0" providerId="ADAL" clId="{05D90715-F29C-4B30-B873-3743C7BBC737}" dt="2025-03-12T20:00:31.064" v="1832"/>
          <ac:spMkLst>
            <pc:docMk/>
            <pc:sldMk cId="2921464459" sldId="1423"/>
            <ac:spMk id="4" creationId="{D9307D64-A6C6-A17E-2CA4-0376B4BB98CC}"/>
          </ac:spMkLst>
        </pc:spChg>
        <pc:spChg chg="mod">
          <ac:chgData name="Alfred Asterjadhi" userId="39de57b9-85c0-4fd1-aaac-8ca2b6560ad0" providerId="ADAL" clId="{05D90715-F29C-4B30-B873-3743C7BBC737}" dt="2025-03-13T18:12:41.028" v="3852"/>
          <ac:spMkLst>
            <pc:docMk/>
            <pc:sldMk cId="2921464459" sldId="1423"/>
            <ac:spMk id="8" creationId="{DE081CC7-DA6F-A3A6-27FA-31C1C75F2073}"/>
          </ac:spMkLst>
        </pc:spChg>
        <pc:spChg chg="mod">
          <ac:chgData name="Alfred Asterjadhi" userId="39de57b9-85c0-4fd1-aaac-8ca2b6560ad0" providerId="ADAL" clId="{05D90715-F29C-4B30-B873-3743C7BBC737}" dt="2025-03-12T19:58:25.042" v="1760" actId="207"/>
          <ac:spMkLst>
            <pc:docMk/>
            <pc:sldMk cId="2921464459" sldId="1423"/>
            <ac:spMk id="13" creationId="{D182C36F-8AF5-596F-72FC-5203F71197ED}"/>
          </ac:spMkLst>
        </pc:spChg>
      </pc:sldChg>
      <pc:sldChg chg="modSp add mod">
        <pc:chgData name="Alfred Asterjadhi" userId="39de57b9-85c0-4fd1-aaac-8ca2b6560ad0" providerId="ADAL" clId="{05D90715-F29C-4B30-B873-3743C7BBC737}" dt="2025-03-13T18:13:23.157" v="3872"/>
        <pc:sldMkLst>
          <pc:docMk/>
          <pc:sldMk cId="4290585213" sldId="1424"/>
        </pc:sldMkLst>
        <pc:spChg chg="mod">
          <ac:chgData name="Alfred Asterjadhi" userId="39de57b9-85c0-4fd1-aaac-8ca2b6560ad0" providerId="ADAL" clId="{05D90715-F29C-4B30-B873-3743C7BBC737}" dt="2025-03-12T20:00:32.105" v="1833"/>
          <ac:spMkLst>
            <pc:docMk/>
            <pc:sldMk cId="4290585213" sldId="1424"/>
            <ac:spMk id="4" creationId="{089E05AB-450D-E5D3-88F5-F4BCBF38952F}"/>
          </ac:spMkLst>
        </pc:spChg>
        <pc:spChg chg="mod">
          <ac:chgData name="Alfred Asterjadhi" userId="39de57b9-85c0-4fd1-aaac-8ca2b6560ad0" providerId="ADAL" clId="{05D90715-F29C-4B30-B873-3743C7BBC737}" dt="2025-03-13T18:13:23.157" v="3872"/>
          <ac:spMkLst>
            <pc:docMk/>
            <pc:sldMk cId="4290585213" sldId="1424"/>
            <ac:spMk id="8" creationId="{56A8CED7-A9CC-91DF-524A-D6385DAD47B8}"/>
          </ac:spMkLst>
        </pc:spChg>
        <pc:spChg chg="mod">
          <ac:chgData name="Alfred Asterjadhi" userId="39de57b9-85c0-4fd1-aaac-8ca2b6560ad0" providerId="ADAL" clId="{05D90715-F29C-4B30-B873-3743C7BBC737}" dt="2025-03-12T19:58:22.377" v="1759" actId="207"/>
          <ac:spMkLst>
            <pc:docMk/>
            <pc:sldMk cId="4290585213" sldId="1424"/>
            <ac:spMk id="13" creationId="{919FD408-D470-C457-B8C7-DAC521678806}"/>
          </ac:spMkLst>
        </pc:spChg>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pChg chg="mod">
          <ac:chgData name="Alfred Asterjadhi" userId="39de57b9-85c0-4fd1-aaac-8ca2b6560ad0" providerId="ADAL" clId="{05D90715-F29C-4B30-B873-3743C7BBC737}" dt="2025-03-12T20:00:10.294" v="1813"/>
          <ac:spMkLst>
            <pc:docMk/>
            <pc:sldMk cId="3683375496" sldId="1425"/>
            <ac:spMk id="4" creationId="{394D2913-7328-DF90-9C34-AC662D6D8EA0}"/>
          </ac:spMkLst>
        </pc:spChg>
        <pc:spChg chg="mod">
          <ac:chgData name="Alfred Asterjadhi" userId="39de57b9-85c0-4fd1-aaac-8ca2b6560ad0" providerId="ADAL" clId="{05D90715-F29C-4B30-B873-3743C7BBC737}" dt="2025-03-13T17:58:02.519" v="3407"/>
          <ac:spMkLst>
            <pc:docMk/>
            <pc:sldMk cId="3683375496" sldId="1425"/>
            <ac:spMk id="8" creationId="{840E914E-8BF5-3B8D-82DC-F97EFB06BBE9}"/>
          </ac:spMkLst>
        </pc:spChg>
        <pc:spChg chg="mod">
          <ac:chgData name="Alfred Asterjadhi" userId="39de57b9-85c0-4fd1-aaac-8ca2b6560ad0" providerId="ADAL" clId="{05D90715-F29C-4B30-B873-3743C7BBC737}" dt="2025-03-12T19:59:09.195" v="1769" actId="207"/>
          <ac:spMkLst>
            <pc:docMk/>
            <pc:sldMk cId="3683375496" sldId="1425"/>
            <ac:spMk id="13" creationId="{660DCD44-9C84-F782-9843-3B6029498066}"/>
          </ac:spMkLst>
        </pc:spChg>
        <pc:picChg chg="mod">
          <ac:chgData name="Alfred Asterjadhi" userId="39de57b9-85c0-4fd1-aaac-8ca2b6560ad0" providerId="ADAL" clId="{05D90715-F29C-4B30-B873-3743C7BBC737}" dt="2025-03-13T03:29:09.266" v="2152" actId="1076"/>
          <ac:picMkLst>
            <pc:docMk/>
            <pc:sldMk cId="3683375496" sldId="1425"/>
            <ac:picMk id="3" creationId="{379C53DA-B818-A152-6588-37FA36DC089A}"/>
          </ac:picMkLst>
        </pc:picChg>
      </pc:sldChg>
      <pc:sldChg chg="modSp add mod">
        <pc:chgData name="Alfred Asterjadhi" userId="39de57b9-85c0-4fd1-aaac-8ca2b6560ad0" providerId="ADAL" clId="{05D90715-F29C-4B30-B873-3743C7BBC737}" dt="2025-03-13T17:58:44.360" v="3429"/>
        <pc:sldMkLst>
          <pc:docMk/>
          <pc:sldMk cId="3948546947" sldId="1426"/>
        </pc:sldMkLst>
        <pc:spChg chg="mod">
          <ac:chgData name="Alfred Asterjadhi" userId="39de57b9-85c0-4fd1-aaac-8ca2b6560ad0" providerId="ADAL" clId="{05D90715-F29C-4B30-B873-3743C7BBC737}" dt="2025-03-12T20:00:11.340" v="1814"/>
          <ac:spMkLst>
            <pc:docMk/>
            <pc:sldMk cId="3948546947" sldId="1426"/>
            <ac:spMk id="4" creationId="{A8C89C14-2604-0B3C-17D6-B0160A5B0CD9}"/>
          </ac:spMkLst>
        </pc:spChg>
        <pc:spChg chg="mod">
          <ac:chgData name="Alfred Asterjadhi" userId="39de57b9-85c0-4fd1-aaac-8ca2b6560ad0" providerId="ADAL" clId="{05D90715-F29C-4B30-B873-3743C7BBC737}" dt="2025-03-13T17:58:44.360" v="3429"/>
          <ac:spMkLst>
            <pc:docMk/>
            <pc:sldMk cId="3948546947" sldId="1426"/>
            <ac:spMk id="8" creationId="{5C7A71EC-C80F-900E-6F85-A57266A33069}"/>
          </ac:spMkLst>
        </pc:spChg>
        <pc:spChg chg="mod">
          <ac:chgData name="Alfred Asterjadhi" userId="39de57b9-85c0-4fd1-aaac-8ca2b6560ad0" providerId="ADAL" clId="{05D90715-F29C-4B30-B873-3743C7BBC737}" dt="2025-03-12T19:59:07.157" v="1768" actId="207"/>
          <ac:spMkLst>
            <pc:docMk/>
            <pc:sldMk cId="3948546947" sldId="1426"/>
            <ac:spMk id="13" creationId="{F40FCC4E-3146-3F50-DE72-6C55C082E88F}"/>
          </ac:spMkLst>
        </pc:spChg>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pChg chg="mod">
          <ac:chgData name="Alfred Asterjadhi" userId="39de57b9-85c0-4fd1-aaac-8ca2b6560ad0" providerId="ADAL" clId="{05D90715-F29C-4B30-B873-3743C7BBC737}" dt="2025-03-12T20:00:12.422" v="1815"/>
          <ac:spMkLst>
            <pc:docMk/>
            <pc:sldMk cId="3542592121" sldId="1427"/>
            <ac:spMk id="4" creationId="{7D413C36-F34B-86F6-FA2B-D71B4C8D2B05}"/>
          </ac:spMkLst>
        </pc:spChg>
        <pc:spChg chg="mod">
          <ac:chgData name="Alfred Asterjadhi" userId="39de57b9-85c0-4fd1-aaac-8ca2b6560ad0" providerId="ADAL" clId="{05D90715-F29C-4B30-B873-3743C7BBC737}" dt="2025-03-13T17:59:55.516" v="3473"/>
          <ac:spMkLst>
            <pc:docMk/>
            <pc:sldMk cId="3542592121" sldId="1427"/>
            <ac:spMk id="8" creationId="{49352A37-742D-3EAE-4114-0EAD32822E10}"/>
          </ac:spMkLst>
        </pc:spChg>
        <pc:spChg chg="mod">
          <ac:chgData name="Alfred Asterjadhi" userId="39de57b9-85c0-4fd1-aaac-8ca2b6560ad0" providerId="ADAL" clId="{05D90715-F29C-4B30-B873-3743C7BBC737}" dt="2025-03-12T19:59:05.242" v="1767" actId="207"/>
          <ac:spMkLst>
            <pc:docMk/>
            <pc:sldMk cId="3542592121" sldId="1427"/>
            <ac:spMk id="13" creationId="{D776D9C3-8776-03B7-3141-C75F0EA355DD}"/>
          </ac:spMkLst>
        </pc:spChg>
      </pc:sldChg>
      <pc:sldChg chg="modSp add mod">
        <pc:chgData name="Alfred Asterjadhi" userId="39de57b9-85c0-4fd1-aaac-8ca2b6560ad0" providerId="ADAL" clId="{05D90715-F29C-4B30-B873-3743C7BBC737}" dt="2025-03-13T18:00:26.638" v="3491"/>
        <pc:sldMkLst>
          <pc:docMk/>
          <pc:sldMk cId="3731707993" sldId="1428"/>
        </pc:sldMkLst>
        <pc:spChg chg="mod">
          <ac:chgData name="Alfred Asterjadhi" userId="39de57b9-85c0-4fd1-aaac-8ca2b6560ad0" providerId="ADAL" clId="{05D90715-F29C-4B30-B873-3743C7BBC737}" dt="2025-03-12T20:00:13.574" v="1816"/>
          <ac:spMkLst>
            <pc:docMk/>
            <pc:sldMk cId="3731707993" sldId="1428"/>
            <ac:spMk id="4" creationId="{E130AAB9-F091-4E61-1FBD-55EA4B862891}"/>
          </ac:spMkLst>
        </pc:spChg>
        <pc:spChg chg="mod">
          <ac:chgData name="Alfred Asterjadhi" userId="39de57b9-85c0-4fd1-aaac-8ca2b6560ad0" providerId="ADAL" clId="{05D90715-F29C-4B30-B873-3743C7BBC737}" dt="2025-03-13T18:00:26.638" v="3491"/>
          <ac:spMkLst>
            <pc:docMk/>
            <pc:sldMk cId="3731707993" sldId="1428"/>
            <ac:spMk id="8" creationId="{A52CF24B-6584-04D6-6688-1FA55514E208}"/>
          </ac:spMkLst>
        </pc:spChg>
        <pc:spChg chg="mod">
          <ac:chgData name="Alfred Asterjadhi" userId="39de57b9-85c0-4fd1-aaac-8ca2b6560ad0" providerId="ADAL" clId="{05D90715-F29C-4B30-B873-3743C7BBC737}" dt="2025-03-12T19:59:03.255" v="1766" actId="207"/>
          <ac:spMkLst>
            <pc:docMk/>
            <pc:sldMk cId="3731707993" sldId="1428"/>
            <ac:spMk id="13" creationId="{B1A79242-F7C3-8189-1AE8-08B6A5DFBFA2}"/>
          </ac:spMkLst>
        </pc:spChg>
      </pc:sldChg>
      <pc:sldChg chg="modSp add mod">
        <pc:chgData name="Alfred Asterjadhi" userId="39de57b9-85c0-4fd1-aaac-8ca2b6560ad0" providerId="ADAL" clId="{05D90715-F29C-4B30-B873-3743C7BBC737}" dt="2025-03-13T18:01:08.517" v="3523"/>
        <pc:sldMkLst>
          <pc:docMk/>
          <pc:sldMk cId="481084890" sldId="1429"/>
        </pc:sldMkLst>
        <pc:spChg chg="mod">
          <ac:chgData name="Alfred Asterjadhi" userId="39de57b9-85c0-4fd1-aaac-8ca2b6560ad0" providerId="ADAL" clId="{05D90715-F29C-4B30-B873-3743C7BBC737}" dt="2025-03-12T20:00:14.776" v="1817"/>
          <ac:spMkLst>
            <pc:docMk/>
            <pc:sldMk cId="481084890" sldId="1429"/>
            <ac:spMk id="4" creationId="{866583E1-462E-C048-6A44-DFBCEBEEF765}"/>
          </ac:spMkLst>
        </pc:spChg>
        <pc:spChg chg="mod">
          <ac:chgData name="Alfred Asterjadhi" userId="39de57b9-85c0-4fd1-aaac-8ca2b6560ad0" providerId="ADAL" clId="{05D90715-F29C-4B30-B873-3743C7BBC737}" dt="2025-03-13T18:01:08.517" v="3523"/>
          <ac:spMkLst>
            <pc:docMk/>
            <pc:sldMk cId="481084890" sldId="1429"/>
            <ac:spMk id="8" creationId="{FF307EC1-6339-137F-DAF6-DE9D3B2D0638}"/>
          </ac:spMkLst>
        </pc:spChg>
        <pc:spChg chg="mod">
          <ac:chgData name="Alfred Asterjadhi" userId="39de57b9-85c0-4fd1-aaac-8ca2b6560ad0" providerId="ADAL" clId="{05D90715-F29C-4B30-B873-3743C7BBC737}" dt="2025-03-12T19:59:01.139" v="1765" actId="207"/>
          <ac:spMkLst>
            <pc:docMk/>
            <pc:sldMk cId="481084890" sldId="1429"/>
            <ac:spMk id="13" creationId="{41601409-6EF3-DCFA-FC18-ACE8B23F641F}"/>
          </ac:spMkLst>
        </pc:spChg>
      </pc:sldChg>
      <pc:sldChg chg="modSp add mod">
        <pc:chgData name="Alfred Asterjadhi" userId="39de57b9-85c0-4fd1-aaac-8ca2b6560ad0" providerId="ADAL" clId="{05D90715-F29C-4B30-B873-3743C7BBC737}" dt="2025-03-13T18:03:18.874" v="3590"/>
        <pc:sldMkLst>
          <pc:docMk/>
          <pc:sldMk cId="2235928608" sldId="1430"/>
        </pc:sldMkLst>
        <pc:spChg chg="mod">
          <ac:chgData name="Alfred Asterjadhi" userId="39de57b9-85c0-4fd1-aaac-8ca2b6560ad0" providerId="ADAL" clId="{05D90715-F29C-4B30-B873-3743C7BBC737}" dt="2025-03-12T20:00:16.847" v="1819"/>
          <ac:spMkLst>
            <pc:docMk/>
            <pc:sldMk cId="2235928608" sldId="1430"/>
            <ac:spMk id="4" creationId="{5AB217E1-6523-D413-C5FB-C1778033FB0D}"/>
          </ac:spMkLst>
        </pc:spChg>
        <pc:spChg chg="mod">
          <ac:chgData name="Alfred Asterjadhi" userId="39de57b9-85c0-4fd1-aaac-8ca2b6560ad0" providerId="ADAL" clId="{05D90715-F29C-4B30-B873-3743C7BBC737}" dt="2025-03-13T18:03:18.874" v="3590"/>
          <ac:spMkLst>
            <pc:docMk/>
            <pc:sldMk cId="2235928608" sldId="1430"/>
            <ac:spMk id="8" creationId="{0E73DC89-E919-4FCE-94BE-58B73BCB5E9E}"/>
          </ac:spMkLst>
        </pc:spChg>
        <pc:spChg chg="mod">
          <ac:chgData name="Alfred Asterjadhi" userId="39de57b9-85c0-4fd1-aaac-8ca2b6560ad0" providerId="ADAL" clId="{05D90715-F29C-4B30-B873-3743C7BBC737}" dt="2025-03-12T19:58:55.448" v="1763" actId="207"/>
          <ac:spMkLst>
            <pc:docMk/>
            <pc:sldMk cId="2235928608" sldId="1430"/>
            <ac:spMk id="13" creationId="{7D3BCDA9-7C59-EB97-C56D-C6B0BC75BA76}"/>
          </ac:spMkLst>
        </pc:spChg>
      </pc:sldChg>
      <pc:sldChg chg="modSp add mod">
        <pc:chgData name="Alfred Asterjadhi" userId="39de57b9-85c0-4fd1-aaac-8ca2b6560ad0" providerId="ADAL" clId="{05D90715-F29C-4B30-B873-3743C7BBC737}" dt="2025-03-13T18:01:43.562" v="3555"/>
        <pc:sldMkLst>
          <pc:docMk/>
          <pc:sldMk cId="562370568" sldId="1431"/>
        </pc:sldMkLst>
        <pc:spChg chg="mod">
          <ac:chgData name="Alfred Asterjadhi" userId="39de57b9-85c0-4fd1-aaac-8ca2b6560ad0" providerId="ADAL" clId="{05D90715-F29C-4B30-B873-3743C7BBC737}" dt="2025-03-12T20:00:15.773" v="1818"/>
          <ac:spMkLst>
            <pc:docMk/>
            <pc:sldMk cId="562370568" sldId="1431"/>
            <ac:spMk id="4" creationId="{DD6D5204-DFCA-44B2-FDE4-832375D46D46}"/>
          </ac:spMkLst>
        </pc:spChg>
        <pc:spChg chg="mod">
          <ac:chgData name="Alfred Asterjadhi" userId="39de57b9-85c0-4fd1-aaac-8ca2b6560ad0" providerId="ADAL" clId="{05D90715-F29C-4B30-B873-3743C7BBC737}" dt="2025-03-13T18:01:43.562" v="3555"/>
          <ac:spMkLst>
            <pc:docMk/>
            <pc:sldMk cId="562370568" sldId="1431"/>
            <ac:spMk id="8" creationId="{E2F531C3-A280-89D3-90CA-B25FB9DAF0BF}"/>
          </ac:spMkLst>
        </pc:spChg>
        <pc:spChg chg="mod">
          <ac:chgData name="Alfred Asterjadhi" userId="39de57b9-85c0-4fd1-aaac-8ca2b6560ad0" providerId="ADAL" clId="{05D90715-F29C-4B30-B873-3743C7BBC737}" dt="2025-03-12T19:58:58.165" v="1764" actId="207"/>
          <ac:spMkLst>
            <pc:docMk/>
            <pc:sldMk cId="562370568" sldId="1431"/>
            <ac:spMk id="13" creationId="{28488131-5B43-C882-4483-70E94E0D9358}"/>
          </ac:spMkLst>
        </pc:spChg>
      </pc:sldChg>
      <pc:sldChg chg="modSp add mod">
        <pc:chgData name="Alfred Asterjadhi" userId="39de57b9-85c0-4fd1-aaac-8ca2b6560ad0" providerId="ADAL" clId="{05D90715-F29C-4B30-B873-3743C7BBC737}" dt="2025-03-13T18:14:15.802" v="3896"/>
        <pc:sldMkLst>
          <pc:docMk/>
          <pc:sldMk cId="386291899" sldId="1432"/>
        </pc:sldMkLst>
        <pc:spChg chg="mod">
          <ac:chgData name="Alfred Asterjadhi" userId="39de57b9-85c0-4fd1-aaac-8ca2b6560ad0" providerId="ADAL" clId="{05D90715-F29C-4B30-B873-3743C7BBC737}" dt="2025-03-12T20:00:33.104" v="1834"/>
          <ac:spMkLst>
            <pc:docMk/>
            <pc:sldMk cId="386291899" sldId="1432"/>
            <ac:spMk id="4" creationId="{3593A2EA-EBB2-E4C2-6AA1-7BB482434F3C}"/>
          </ac:spMkLst>
        </pc:spChg>
        <pc:spChg chg="mod">
          <ac:chgData name="Alfred Asterjadhi" userId="39de57b9-85c0-4fd1-aaac-8ca2b6560ad0" providerId="ADAL" clId="{05D90715-F29C-4B30-B873-3743C7BBC737}" dt="2025-03-13T18:14:15.802" v="3896"/>
          <ac:spMkLst>
            <pc:docMk/>
            <pc:sldMk cId="386291899" sldId="1432"/>
            <ac:spMk id="8" creationId="{659869B8-0F1F-2BA0-2074-46688DAAE2F1}"/>
          </ac:spMkLst>
        </pc:spChg>
        <pc:spChg chg="mod">
          <ac:chgData name="Alfred Asterjadhi" userId="39de57b9-85c0-4fd1-aaac-8ca2b6560ad0" providerId="ADAL" clId="{05D90715-F29C-4B30-B873-3743C7BBC737}" dt="2025-03-13T18:13:38.657" v="3873" actId="20577"/>
          <ac:spMkLst>
            <pc:docMk/>
            <pc:sldMk cId="386291899" sldId="1432"/>
            <ac:spMk id="13" creationId="{E31A4014-6FDD-0548-7BA6-3A8CED8CCBB9}"/>
          </ac:spMkLst>
        </pc:spChg>
      </pc:sldChg>
      <pc:sldChg chg="addSp delSp modSp add mod">
        <pc:chgData name="Alfred Asterjadhi" userId="39de57b9-85c0-4fd1-aaac-8ca2b6560ad0" providerId="ADAL" clId="{05D90715-F29C-4B30-B873-3743C7BBC737}" dt="2025-03-14T13:31:53.583" v="5962" actId="1076"/>
        <pc:sldMkLst>
          <pc:docMk/>
          <pc:sldMk cId="1147974488" sldId="1433"/>
        </pc:sldMkLst>
        <pc:spChg chg="mod">
          <ac:chgData name="Alfred Asterjadhi" userId="39de57b9-85c0-4fd1-aaac-8ca2b6560ad0" providerId="ADAL" clId="{05D90715-F29C-4B30-B873-3743C7BBC737}" dt="2025-03-12T20:00:17.861" v="1820"/>
          <ac:spMkLst>
            <pc:docMk/>
            <pc:sldMk cId="1147974488" sldId="1433"/>
            <ac:spMk id="4" creationId="{01E8E0F4-1B2B-E206-C558-39317E4E7721}"/>
          </ac:spMkLst>
        </pc:spChg>
        <pc:spChg chg="mod">
          <ac:chgData name="Alfred Asterjadhi" userId="39de57b9-85c0-4fd1-aaac-8ca2b6560ad0" providerId="ADAL" clId="{05D90715-F29C-4B30-B873-3743C7BBC737}" dt="2025-03-13T18:03:56.408" v="3613" actId="20577"/>
          <ac:spMkLst>
            <pc:docMk/>
            <pc:sldMk cId="1147974488" sldId="1433"/>
            <ac:spMk id="8" creationId="{B1CFB53B-31A0-B7AA-8A19-4FBFE872D706}"/>
          </ac:spMkLst>
        </pc:spChg>
        <pc:spChg chg="mod">
          <ac:chgData name="Alfred Asterjadhi" userId="39de57b9-85c0-4fd1-aaac-8ca2b6560ad0" providerId="ADAL" clId="{05D90715-F29C-4B30-B873-3743C7BBC737}" dt="2025-03-12T19:56:13.174" v="1700" actId="207"/>
          <ac:spMkLst>
            <pc:docMk/>
            <pc:sldMk cId="1147974488" sldId="1433"/>
            <ac:spMk id="13" creationId="{62D70A43-08E3-9722-2C31-F5CBA1433FC3}"/>
          </ac:spMkLst>
        </pc:spChg>
        <pc:picChg chg="add mod">
          <ac:chgData name="Alfred Asterjadhi" userId="39de57b9-85c0-4fd1-aaac-8ca2b6560ad0" providerId="ADAL" clId="{05D90715-F29C-4B30-B873-3743C7BBC737}" dt="2025-03-14T13:31:53.583" v="5962" actId="1076"/>
          <ac:picMkLst>
            <pc:docMk/>
            <pc:sldMk cId="1147974488" sldId="1433"/>
            <ac:picMk id="3" creationId="{24640E41-E40B-4F5D-9411-E4CEDE9E5F54}"/>
          </ac:picMkLst>
        </pc:picChg>
      </pc:sldChg>
      <pc:sldChg chg="modSp add mod">
        <pc:chgData name="Alfred Asterjadhi" userId="39de57b9-85c0-4fd1-aaac-8ca2b6560ad0" providerId="ADAL" clId="{05D90715-F29C-4B30-B873-3743C7BBC737}" dt="2025-03-13T18:04:37.846" v="3633"/>
        <pc:sldMkLst>
          <pc:docMk/>
          <pc:sldMk cId="1171891981" sldId="1434"/>
        </pc:sldMkLst>
        <pc:spChg chg="mod">
          <ac:chgData name="Alfred Asterjadhi" userId="39de57b9-85c0-4fd1-aaac-8ca2b6560ad0" providerId="ADAL" clId="{05D90715-F29C-4B30-B873-3743C7BBC737}" dt="2025-03-12T20:00:18.972" v="1821"/>
          <ac:spMkLst>
            <pc:docMk/>
            <pc:sldMk cId="1171891981" sldId="1434"/>
            <ac:spMk id="4" creationId="{5EB0E9A5-51CD-2F3E-F9D7-3A9508430744}"/>
          </ac:spMkLst>
        </pc:spChg>
        <pc:spChg chg="mod">
          <ac:chgData name="Alfred Asterjadhi" userId="39de57b9-85c0-4fd1-aaac-8ca2b6560ad0" providerId="ADAL" clId="{05D90715-F29C-4B30-B873-3743C7BBC737}" dt="2025-03-13T18:04:37.846" v="3633"/>
          <ac:spMkLst>
            <pc:docMk/>
            <pc:sldMk cId="1171891981" sldId="1434"/>
            <ac:spMk id="8" creationId="{0E9355F9-CF99-9C0F-FEEF-81815FDDB3A5}"/>
          </ac:spMkLst>
        </pc:spChg>
        <pc:spChg chg="mod">
          <ac:chgData name="Alfred Asterjadhi" userId="39de57b9-85c0-4fd1-aaac-8ca2b6560ad0" providerId="ADAL" clId="{05D90715-F29C-4B30-B873-3743C7BBC737}" dt="2025-03-12T19:56:41.075" v="1708" actId="207"/>
          <ac:spMkLst>
            <pc:docMk/>
            <pc:sldMk cId="1171891981" sldId="1434"/>
            <ac:spMk id="13" creationId="{39FFC169-C084-13F8-BF45-4559CADADBA2}"/>
          </ac:spMkLst>
        </pc:spChg>
      </pc:sldChg>
      <pc:sldChg chg="addSp modSp add mod">
        <pc:chgData name="Alfred Asterjadhi" userId="39de57b9-85c0-4fd1-aaac-8ca2b6560ad0" providerId="ADAL" clId="{05D90715-F29C-4B30-B873-3743C7BBC737}" dt="2025-03-13T18:05:38.368" v="3653"/>
        <pc:sldMkLst>
          <pc:docMk/>
          <pc:sldMk cId="3732743457" sldId="1435"/>
        </pc:sldMkLst>
        <pc:spChg chg="mod">
          <ac:chgData name="Alfred Asterjadhi" userId="39de57b9-85c0-4fd1-aaac-8ca2b6560ad0" providerId="ADAL" clId="{05D90715-F29C-4B30-B873-3743C7BBC737}" dt="2025-03-12T20:00:20.105" v="1822"/>
          <ac:spMkLst>
            <pc:docMk/>
            <pc:sldMk cId="3732743457" sldId="1435"/>
            <ac:spMk id="4" creationId="{304424CD-248F-5E88-0F5C-CB885699E670}"/>
          </ac:spMkLst>
        </pc:spChg>
        <pc:spChg chg="mod">
          <ac:chgData name="Alfred Asterjadhi" userId="39de57b9-85c0-4fd1-aaac-8ca2b6560ad0" providerId="ADAL" clId="{05D90715-F29C-4B30-B873-3743C7BBC737}" dt="2025-03-13T18:05:38.368" v="3653"/>
          <ac:spMkLst>
            <pc:docMk/>
            <pc:sldMk cId="3732743457" sldId="1435"/>
            <ac:spMk id="8" creationId="{F9ED13C8-C0E5-F35C-CE12-2220FBAF8282}"/>
          </ac:spMkLst>
        </pc:spChg>
        <pc:spChg chg="mod">
          <ac:chgData name="Alfred Asterjadhi" userId="39de57b9-85c0-4fd1-aaac-8ca2b6560ad0" providerId="ADAL" clId="{05D90715-F29C-4B30-B873-3743C7BBC737}" dt="2025-03-12T19:56:38.779" v="1707" actId="207"/>
          <ac:spMkLst>
            <pc:docMk/>
            <pc:sldMk cId="3732743457" sldId="1435"/>
            <ac:spMk id="13" creationId="{E86E3AC6-2517-B9DA-E047-9E341A920279}"/>
          </ac:spMkLst>
        </pc:spChg>
        <pc:picChg chg="add mod">
          <ac:chgData name="Alfred Asterjadhi" userId="39de57b9-85c0-4fd1-aaac-8ca2b6560ad0" providerId="ADAL" clId="{05D90715-F29C-4B30-B873-3743C7BBC737}" dt="2025-03-12T19:34:57.867" v="1381" actId="1076"/>
          <ac:picMkLst>
            <pc:docMk/>
            <pc:sldMk cId="3732743457" sldId="1435"/>
            <ac:picMk id="10" creationId="{BB822747-8802-9369-4A0B-8B4F9CF1D4B0}"/>
          </ac:picMkLst>
        </pc:picChg>
      </pc:sldChg>
      <pc:sldChg chg="modSp add mod">
        <pc:chgData name="Alfred Asterjadhi" userId="39de57b9-85c0-4fd1-aaac-8ca2b6560ad0" providerId="ADAL" clId="{05D90715-F29C-4B30-B873-3743C7BBC737}" dt="2025-03-13T18:17:35.515" v="3981" actId="20577"/>
        <pc:sldMkLst>
          <pc:docMk/>
          <pc:sldMk cId="1961352503" sldId="1436"/>
        </pc:sldMkLst>
        <pc:spChg chg="mod">
          <ac:chgData name="Alfred Asterjadhi" userId="39de57b9-85c0-4fd1-aaac-8ca2b6560ad0" providerId="ADAL" clId="{05D90715-F29C-4B30-B873-3743C7BBC737}" dt="2025-03-12T20:00:34.291" v="1835"/>
          <ac:spMkLst>
            <pc:docMk/>
            <pc:sldMk cId="1961352503" sldId="1436"/>
            <ac:spMk id="4" creationId="{0F003002-DCB8-9509-DD31-939D466DAA35}"/>
          </ac:spMkLst>
        </pc:spChg>
        <pc:spChg chg="mod">
          <ac:chgData name="Alfred Asterjadhi" userId="39de57b9-85c0-4fd1-aaac-8ca2b6560ad0" providerId="ADAL" clId="{05D90715-F29C-4B30-B873-3743C7BBC737}" dt="2025-03-13T18:17:35.515" v="3981" actId="20577"/>
          <ac:spMkLst>
            <pc:docMk/>
            <pc:sldMk cId="1961352503" sldId="1436"/>
            <ac:spMk id="8" creationId="{D841D865-CC53-E306-4721-FE670D673005}"/>
          </ac:spMkLst>
        </pc:spChg>
        <pc:spChg chg="mod">
          <ac:chgData name="Alfred Asterjadhi" userId="39de57b9-85c0-4fd1-aaac-8ca2b6560ad0" providerId="ADAL" clId="{05D90715-F29C-4B30-B873-3743C7BBC737}" dt="2025-03-12T19:58:17.960" v="1757" actId="207"/>
          <ac:spMkLst>
            <pc:docMk/>
            <pc:sldMk cId="1961352503" sldId="1436"/>
            <ac:spMk id="13" creationId="{586D88B5-6BCB-9144-08D0-F63FBB9B90F9}"/>
          </ac:spMkLst>
        </pc:spChg>
      </pc:sldChg>
      <pc:sldChg chg="modSp add mod">
        <pc:chgData name="Alfred Asterjadhi" userId="39de57b9-85c0-4fd1-aaac-8ca2b6560ad0" providerId="ADAL" clId="{05D90715-F29C-4B30-B873-3743C7BBC737}" dt="2025-03-13T18:18:27.875" v="3991"/>
        <pc:sldMkLst>
          <pc:docMk/>
          <pc:sldMk cId="2333959881" sldId="1437"/>
        </pc:sldMkLst>
        <pc:spChg chg="mod">
          <ac:chgData name="Alfred Asterjadhi" userId="39de57b9-85c0-4fd1-aaac-8ca2b6560ad0" providerId="ADAL" clId="{05D90715-F29C-4B30-B873-3743C7BBC737}" dt="2025-03-12T20:00:35.367" v="1836"/>
          <ac:spMkLst>
            <pc:docMk/>
            <pc:sldMk cId="2333959881" sldId="1437"/>
            <ac:spMk id="4" creationId="{2917B04D-0037-900C-3193-92D5664B3F1F}"/>
          </ac:spMkLst>
        </pc:spChg>
        <pc:spChg chg="mod">
          <ac:chgData name="Alfred Asterjadhi" userId="39de57b9-85c0-4fd1-aaac-8ca2b6560ad0" providerId="ADAL" clId="{05D90715-F29C-4B30-B873-3743C7BBC737}" dt="2025-03-13T18:18:27.875" v="3991"/>
          <ac:spMkLst>
            <pc:docMk/>
            <pc:sldMk cId="2333959881" sldId="1437"/>
            <ac:spMk id="8" creationId="{33BE1089-88BE-4DAD-384E-F0257C4CD154}"/>
          </ac:spMkLst>
        </pc:spChg>
        <pc:spChg chg="mod">
          <ac:chgData name="Alfred Asterjadhi" userId="39de57b9-85c0-4fd1-aaac-8ca2b6560ad0" providerId="ADAL" clId="{05D90715-F29C-4B30-B873-3743C7BBC737}" dt="2025-03-12T19:58:15.725" v="1756" actId="207"/>
          <ac:spMkLst>
            <pc:docMk/>
            <pc:sldMk cId="2333959881" sldId="1437"/>
            <ac:spMk id="13" creationId="{1B84AF78-5D07-4B2A-AC4A-A5008854CD4A}"/>
          </ac:spMkLst>
        </pc:spChg>
      </pc:sldChg>
      <pc:sldChg chg="modSp add mod">
        <pc:chgData name="Alfred Asterjadhi" userId="39de57b9-85c0-4fd1-aaac-8ca2b6560ad0" providerId="ADAL" clId="{05D90715-F29C-4B30-B873-3743C7BBC737}" dt="2025-03-13T18:19:36.176" v="4033"/>
        <pc:sldMkLst>
          <pc:docMk/>
          <pc:sldMk cId="2086357600" sldId="1438"/>
        </pc:sldMkLst>
        <pc:spChg chg="mod">
          <ac:chgData name="Alfred Asterjadhi" userId="39de57b9-85c0-4fd1-aaac-8ca2b6560ad0" providerId="ADAL" clId="{05D90715-F29C-4B30-B873-3743C7BBC737}" dt="2025-03-12T20:00:36.474" v="1837"/>
          <ac:spMkLst>
            <pc:docMk/>
            <pc:sldMk cId="2086357600" sldId="1438"/>
            <ac:spMk id="4" creationId="{18C7E0B9-B4A4-5534-0505-1F2ECF886F7E}"/>
          </ac:spMkLst>
        </pc:spChg>
        <pc:spChg chg="mod">
          <ac:chgData name="Alfred Asterjadhi" userId="39de57b9-85c0-4fd1-aaac-8ca2b6560ad0" providerId="ADAL" clId="{05D90715-F29C-4B30-B873-3743C7BBC737}" dt="2025-03-13T18:19:36.176" v="4033"/>
          <ac:spMkLst>
            <pc:docMk/>
            <pc:sldMk cId="2086357600" sldId="1438"/>
            <ac:spMk id="8" creationId="{3AA7298F-5127-CDF6-C6E7-953A102FE079}"/>
          </ac:spMkLst>
        </pc:spChg>
        <pc:spChg chg="mod">
          <ac:chgData name="Alfred Asterjadhi" userId="39de57b9-85c0-4fd1-aaac-8ca2b6560ad0" providerId="ADAL" clId="{05D90715-F29C-4B30-B873-3743C7BBC737}" dt="2025-03-12T19:58:13.548" v="1755" actId="207"/>
          <ac:spMkLst>
            <pc:docMk/>
            <pc:sldMk cId="2086357600" sldId="1438"/>
            <ac:spMk id="13" creationId="{44EDB5F9-D4D7-A429-C6CC-CED74158116F}"/>
          </ac:spMkLst>
        </pc:spChg>
      </pc:sldChg>
      <pc:sldChg chg="modSp add mod">
        <pc:chgData name="Alfred Asterjadhi" userId="39de57b9-85c0-4fd1-aaac-8ca2b6560ad0" providerId="ADAL" clId="{05D90715-F29C-4B30-B873-3743C7BBC737}" dt="2025-03-13T18:20:22.144" v="4058"/>
        <pc:sldMkLst>
          <pc:docMk/>
          <pc:sldMk cId="3344358099" sldId="1439"/>
        </pc:sldMkLst>
        <pc:spChg chg="mod">
          <ac:chgData name="Alfred Asterjadhi" userId="39de57b9-85c0-4fd1-aaac-8ca2b6560ad0" providerId="ADAL" clId="{05D90715-F29C-4B30-B873-3743C7BBC737}" dt="2025-03-12T20:00:37.508" v="1838"/>
          <ac:spMkLst>
            <pc:docMk/>
            <pc:sldMk cId="3344358099" sldId="1439"/>
            <ac:spMk id="4" creationId="{4B5AAED5-4C9E-C9D6-29B3-FE578B9F7E10}"/>
          </ac:spMkLst>
        </pc:spChg>
        <pc:spChg chg="mod">
          <ac:chgData name="Alfred Asterjadhi" userId="39de57b9-85c0-4fd1-aaac-8ca2b6560ad0" providerId="ADAL" clId="{05D90715-F29C-4B30-B873-3743C7BBC737}" dt="2025-03-13T18:20:22.144" v="4058"/>
          <ac:spMkLst>
            <pc:docMk/>
            <pc:sldMk cId="3344358099" sldId="1439"/>
            <ac:spMk id="8" creationId="{565EA4FC-52DA-E3CD-5864-35728966CE5D}"/>
          </ac:spMkLst>
        </pc:spChg>
        <pc:spChg chg="mod">
          <ac:chgData name="Alfred Asterjadhi" userId="39de57b9-85c0-4fd1-aaac-8ca2b6560ad0" providerId="ADAL" clId="{05D90715-F29C-4B30-B873-3743C7BBC737}" dt="2025-03-12T19:58:08.241" v="1754" actId="207"/>
          <ac:spMkLst>
            <pc:docMk/>
            <pc:sldMk cId="3344358099" sldId="1439"/>
            <ac:spMk id="13" creationId="{AFF209F8-E2E2-01B3-1F84-4198262B9AB1}"/>
          </ac:spMkLst>
        </pc:spChg>
      </pc:sldChg>
      <pc:sldChg chg="delSp modSp add mod">
        <pc:chgData name="Alfred Asterjadhi" userId="39de57b9-85c0-4fd1-aaac-8ca2b6560ad0" providerId="ADAL" clId="{05D90715-F29C-4B30-B873-3743C7BBC737}" dt="2025-03-13T22:51:30.585" v="5898" actId="20577"/>
        <pc:sldMkLst>
          <pc:docMk/>
          <pc:sldMk cId="3354628720" sldId="1440"/>
        </pc:sldMkLst>
        <pc:spChg chg="mod">
          <ac:chgData name="Alfred Asterjadhi" userId="39de57b9-85c0-4fd1-aaac-8ca2b6560ad0" providerId="ADAL" clId="{05D90715-F29C-4B30-B873-3743C7BBC737}" dt="2025-03-12T20:00:21.170" v="1823"/>
          <ac:spMkLst>
            <pc:docMk/>
            <pc:sldMk cId="3354628720" sldId="1440"/>
            <ac:spMk id="4" creationId="{303755F7-B15E-B020-7BFE-15234FB93435}"/>
          </ac:spMkLst>
        </pc:spChg>
        <pc:spChg chg="mod">
          <ac:chgData name="Alfred Asterjadhi" userId="39de57b9-85c0-4fd1-aaac-8ca2b6560ad0" providerId="ADAL" clId="{05D90715-F29C-4B30-B873-3743C7BBC737}" dt="2025-03-13T22:51:30.585" v="5898" actId="20577"/>
          <ac:spMkLst>
            <pc:docMk/>
            <pc:sldMk cId="3354628720" sldId="1440"/>
            <ac:spMk id="8" creationId="{650459F4-3FAE-C9C0-C4D5-D272B6AF689C}"/>
          </ac:spMkLst>
        </pc:spChg>
        <pc:spChg chg="mod">
          <ac:chgData name="Alfred Asterjadhi" userId="39de57b9-85c0-4fd1-aaac-8ca2b6560ad0" providerId="ADAL" clId="{05D90715-F29C-4B30-B873-3743C7BBC737}" dt="2025-03-12T19:56:34.376" v="1706" actId="207"/>
          <ac:spMkLst>
            <pc:docMk/>
            <pc:sldMk cId="3354628720" sldId="1440"/>
            <ac:spMk id="13" creationId="{707FA05C-9216-2B33-F318-48AD94986665}"/>
          </ac:spMkLst>
        </pc:spChg>
      </pc:sldChg>
      <pc:sldChg chg="addSp modSp add mod">
        <pc:chgData name="Alfred Asterjadhi" userId="39de57b9-85c0-4fd1-aaac-8ca2b6560ad0" providerId="ADAL" clId="{05D90715-F29C-4B30-B873-3743C7BBC737}" dt="2025-03-13T18:06:54.506" v="3693"/>
        <pc:sldMkLst>
          <pc:docMk/>
          <pc:sldMk cId="3439853624" sldId="1441"/>
        </pc:sldMkLst>
        <pc:spChg chg="mod">
          <ac:chgData name="Alfred Asterjadhi" userId="39de57b9-85c0-4fd1-aaac-8ca2b6560ad0" providerId="ADAL" clId="{05D90715-F29C-4B30-B873-3743C7BBC737}" dt="2025-03-12T20:00:22.305" v="1824"/>
          <ac:spMkLst>
            <pc:docMk/>
            <pc:sldMk cId="3439853624" sldId="1441"/>
            <ac:spMk id="4" creationId="{8FBA85BF-5660-90D4-5F9F-B33FDD3EC673}"/>
          </ac:spMkLst>
        </pc:spChg>
        <pc:spChg chg="mod">
          <ac:chgData name="Alfred Asterjadhi" userId="39de57b9-85c0-4fd1-aaac-8ca2b6560ad0" providerId="ADAL" clId="{05D90715-F29C-4B30-B873-3743C7BBC737}" dt="2025-03-13T18:06:54.506" v="3693"/>
          <ac:spMkLst>
            <pc:docMk/>
            <pc:sldMk cId="3439853624" sldId="1441"/>
            <ac:spMk id="8" creationId="{4B776433-0D91-F568-588E-FDD32D4F7D46}"/>
          </ac:spMkLst>
        </pc:spChg>
        <pc:spChg chg="mod">
          <ac:chgData name="Alfred Asterjadhi" userId="39de57b9-85c0-4fd1-aaac-8ca2b6560ad0" providerId="ADAL" clId="{05D90715-F29C-4B30-B873-3743C7BBC737}" dt="2025-03-12T19:56:31.137" v="1705" actId="207"/>
          <ac:spMkLst>
            <pc:docMk/>
            <pc:sldMk cId="3439853624" sldId="1441"/>
            <ac:spMk id="13" creationId="{A6C765CF-2666-43BB-B1F2-0EF3D2BDF5F5}"/>
          </ac:spMkLst>
        </pc:spChg>
        <pc:picChg chg="add mod">
          <ac:chgData name="Alfred Asterjadhi" userId="39de57b9-85c0-4fd1-aaac-8ca2b6560ad0" providerId="ADAL" clId="{05D90715-F29C-4B30-B873-3743C7BBC737}" dt="2025-03-12T19:47:20.416" v="1491" actId="1076"/>
          <ac:picMkLst>
            <pc:docMk/>
            <pc:sldMk cId="3439853624" sldId="1441"/>
            <ac:picMk id="3" creationId="{B46D197C-C10E-F866-4F0F-CC547231F78A}"/>
          </ac:picMkLst>
        </pc:picChg>
      </pc:sldChg>
      <pc:sldChg chg="delSp modSp add mod">
        <pc:chgData name="Alfred Asterjadhi" userId="39de57b9-85c0-4fd1-aaac-8ca2b6560ad0" providerId="ADAL" clId="{05D90715-F29C-4B30-B873-3743C7BBC737}" dt="2025-03-13T18:07:31.123" v="3709"/>
        <pc:sldMkLst>
          <pc:docMk/>
          <pc:sldMk cId="769739440" sldId="1442"/>
        </pc:sldMkLst>
        <pc:spChg chg="mod">
          <ac:chgData name="Alfred Asterjadhi" userId="39de57b9-85c0-4fd1-aaac-8ca2b6560ad0" providerId="ADAL" clId="{05D90715-F29C-4B30-B873-3743C7BBC737}" dt="2025-03-12T20:00:23.347" v="1825"/>
          <ac:spMkLst>
            <pc:docMk/>
            <pc:sldMk cId="769739440" sldId="1442"/>
            <ac:spMk id="4" creationId="{16354D50-9FC2-5F19-BCE5-B5A40A8E0586}"/>
          </ac:spMkLst>
        </pc:spChg>
        <pc:spChg chg="mod">
          <ac:chgData name="Alfred Asterjadhi" userId="39de57b9-85c0-4fd1-aaac-8ca2b6560ad0" providerId="ADAL" clId="{05D90715-F29C-4B30-B873-3743C7BBC737}" dt="2025-03-13T18:07:31.123" v="3709"/>
          <ac:spMkLst>
            <pc:docMk/>
            <pc:sldMk cId="769739440" sldId="1442"/>
            <ac:spMk id="8" creationId="{2E43BCE2-F875-DE58-4053-D920585582E8}"/>
          </ac:spMkLst>
        </pc:spChg>
        <pc:spChg chg="mod">
          <ac:chgData name="Alfred Asterjadhi" userId="39de57b9-85c0-4fd1-aaac-8ca2b6560ad0" providerId="ADAL" clId="{05D90715-F29C-4B30-B873-3743C7BBC737}" dt="2025-03-12T19:56:29.276" v="1704" actId="207"/>
          <ac:spMkLst>
            <pc:docMk/>
            <pc:sldMk cId="769739440" sldId="1442"/>
            <ac:spMk id="13" creationId="{25808074-B0C9-6343-F16A-7A25C471B16F}"/>
          </ac:spMkLst>
        </pc:spChg>
      </pc:sldChg>
      <pc:sldChg chg="modSp add mod">
        <pc:chgData name="Alfred Asterjadhi" userId="39de57b9-85c0-4fd1-aaac-8ca2b6560ad0" providerId="ADAL" clId="{05D90715-F29C-4B30-B873-3743C7BBC737}" dt="2025-03-13T18:08:05.322" v="3725"/>
        <pc:sldMkLst>
          <pc:docMk/>
          <pc:sldMk cId="490637800" sldId="1443"/>
        </pc:sldMkLst>
        <pc:spChg chg="mod">
          <ac:chgData name="Alfred Asterjadhi" userId="39de57b9-85c0-4fd1-aaac-8ca2b6560ad0" providerId="ADAL" clId="{05D90715-F29C-4B30-B873-3743C7BBC737}" dt="2025-03-12T20:00:24.490" v="1826"/>
          <ac:spMkLst>
            <pc:docMk/>
            <pc:sldMk cId="490637800" sldId="1443"/>
            <ac:spMk id="4" creationId="{6D3C82FA-5C00-69B9-E177-A6EB70C624A2}"/>
          </ac:spMkLst>
        </pc:spChg>
        <pc:spChg chg="mod">
          <ac:chgData name="Alfred Asterjadhi" userId="39de57b9-85c0-4fd1-aaac-8ca2b6560ad0" providerId="ADAL" clId="{05D90715-F29C-4B30-B873-3743C7BBC737}" dt="2025-03-13T18:08:05.322" v="3725"/>
          <ac:spMkLst>
            <pc:docMk/>
            <pc:sldMk cId="490637800" sldId="1443"/>
            <ac:spMk id="8" creationId="{0C46364B-B882-7AD8-8958-141040600DF6}"/>
          </ac:spMkLst>
        </pc:spChg>
        <pc:spChg chg="mod">
          <ac:chgData name="Alfred Asterjadhi" userId="39de57b9-85c0-4fd1-aaac-8ca2b6560ad0" providerId="ADAL" clId="{05D90715-F29C-4B30-B873-3743C7BBC737}" dt="2025-03-12T19:56:27.167" v="1703" actId="207"/>
          <ac:spMkLst>
            <pc:docMk/>
            <pc:sldMk cId="490637800" sldId="1443"/>
            <ac:spMk id="13" creationId="{0B30B6C3-A4FE-2ECB-A20E-017F2703C777}"/>
          </ac:spMkLst>
        </pc:spChg>
      </pc:sldChg>
      <pc:sldChg chg="addSp modSp add mod">
        <pc:chgData name="Alfred Asterjadhi" userId="39de57b9-85c0-4fd1-aaac-8ca2b6560ad0" providerId="ADAL" clId="{05D90715-F29C-4B30-B873-3743C7BBC737}" dt="2025-03-13T18:08:41.911" v="3746" actId="1076"/>
        <pc:sldMkLst>
          <pc:docMk/>
          <pc:sldMk cId="3091634249" sldId="1444"/>
        </pc:sldMkLst>
        <pc:spChg chg="mod">
          <ac:chgData name="Alfred Asterjadhi" userId="39de57b9-85c0-4fd1-aaac-8ca2b6560ad0" providerId="ADAL" clId="{05D90715-F29C-4B30-B873-3743C7BBC737}" dt="2025-03-12T20:00:25.725" v="1827"/>
          <ac:spMkLst>
            <pc:docMk/>
            <pc:sldMk cId="3091634249" sldId="1444"/>
            <ac:spMk id="4" creationId="{196577F5-1D30-1BB9-510A-7ABBB9899D80}"/>
          </ac:spMkLst>
        </pc:spChg>
        <pc:spChg chg="mod">
          <ac:chgData name="Alfred Asterjadhi" userId="39de57b9-85c0-4fd1-aaac-8ca2b6560ad0" providerId="ADAL" clId="{05D90715-F29C-4B30-B873-3743C7BBC737}" dt="2025-03-13T18:08:38.049" v="3745"/>
          <ac:spMkLst>
            <pc:docMk/>
            <pc:sldMk cId="3091634249" sldId="1444"/>
            <ac:spMk id="8" creationId="{C53FCE49-F723-05C8-F04A-A8B4654219BB}"/>
          </ac:spMkLst>
        </pc:spChg>
        <pc:spChg chg="mod">
          <ac:chgData name="Alfred Asterjadhi" userId="39de57b9-85c0-4fd1-aaac-8ca2b6560ad0" providerId="ADAL" clId="{05D90715-F29C-4B30-B873-3743C7BBC737}" dt="2025-03-12T19:56:25.119" v="1702" actId="207"/>
          <ac:spMkLst>
            <pc:docMk/>
            <pc:sldMk cId="3091634249" sldId="1444"/>
            <ac:spMk id="13" creationId="{9F870E92-E2B9-EB34-B62D-D57C7909FB3B}"/>
          </ac:spMkLst>
        </pc:spChg>
        <pc:graphicFrameChg chg="add mod">
          <ac:chgData name="Alfred Asterjadhi" userId="39de57b9-85c0-4fd1-aaac-8ca2b6560ad0" providerId="ADAL" clId="{05D90715-F29C-4B30-B873-3743C7BBC737}" dt="2025-03-13T18:08:41.911" v="3746" actId="1076"/>
          <ac:graphicFrameMkLst>
            <pc:docMk/>
            <pc:sldMk cId="3091634249" sldId="1444"/>
            <ac:graphicFrameMk id="2" creationId="{99DCFF77-93FC-819D-D889-28534CF3A8FB}"/>
          </ac:graphicFrameMkLst>
        </pc:graphicFrameChg>
      </pc:sldChg>
      <pc:sldChg chg="addSp delSp modSp add mod">
        <pc:chgData name="Alfred Asterjadhi" userId="39de57b9-85c0-4fd1-aaac-8ca2b6560ad0" providerId="ADAL" clId="{05D90715-F29C-4B30-B873-3743C7BBC737}" dt="2025-03-13T18:09:15.538" v="3763"/>
        <pc:sldMkLst>
          <pc:docMk/>
          <pc:sldMk cId="1787086059" sldId="1445"/>
        </pc:sldMkLst>
        <pc:spChg chg="mod">
          <ac:chgData name="Alfred Asterjadhi" userId="39de57b9-85c0-4fd1-aaac-8ca2b6560ad0" providerId="ADAL" clId="{05D90715-F29C-4B30-B873-3743C7BBC737}" dt="2025-03-12T20:00:26.946" v="1828"/>
          <ac:spMkLst>
            <pc:docMk/>
            <pc:sldMk cId="1787086059" sldId="1445"/>
            <ac:spMk id="4" creationId="{8BE3EAEA-10FB-7FBC-EC61-C0042DC9B2C5}"/>
          </ac:spMkLst>
        </pc:spChg>
        <pc:spChg chg="mod">
          <ac:chgData name="Alfred Asterjadhi" userId="39de57b9-85c0-4fd1-aaac-8ca2b6560ad0" providerId="ADAL" clId="{05D90715-F29C-4B30-B873-3743C7BBC737}" dt="2025-03-13T18:09:15.538" v="3763"/>
          <ac:spMkLst>
            <pc:docMk/>
            <pc:sldMk cId="1787086059" sldId="1445"/>
            <ac:spMk id="8" creationId="{2C39C5A0-5833-EF89-8194-E9178FEF0D62}"/>
          </ac:spMkLst>
        </pc:spChg>
        <pc:spChg chg="mod">
          <ac:chgData name="Alfred Asterjadhi" userId="39de57b9-85c0-4fd1-aaac-8ca2b6560ad0" providerId="ADAL" clId="{05D90715-F29C-4B30-B873-3743C7BBC737}" dt="2025-03-12T19:56:22.967" v="1701" actId="207"/>
          <ac:spMkLst>
            <pc:docMk/>
            <pc:sldMk cId="1787086059" sldId="1445"/>
            <ac:spMk id="13" creationId="{E57A7443-DE8A-7E4F-F719-CC7D81E60D08}"/>
          </ac:spMkLst>
        </pc:spChg>
        <pc:graphicFrameChg chg="add mod modGraphic">
          <ac:chgData name="Alfred Asterjadhi" userId="39de57b9-85c0-4fd1-aaac-8ca2b6560ad0" providerId="ADAL" clId="{05D90715-F29C-4B30-B873-3743C7BBC737}" dt="2025-03-13T18:08:47.559" v="3747" actId="1076"/>
          <ac:graphicFrameMkLst>
            <pc:docMk/>
            <pc:sldMk cId="1787086059" sldId="1445"/>
            <ac:graphicFrameMk id="3" creationId="{1DC277A6-4EC2-6BEB-EA5C-63C619BE931F}"/>
          </ac:graphicFrameMkLst>
        </pc:graphicFrameChg>
      </pc:sldChg>
      <pc:sldChg chg="modSp add mod">
        <pc:chgData name="Alfred Asterjadhi" userId="39de57b9-85c0-4fd1-aaac-8ca2b6560ad0" providerId="ADAL" clId="{05D90715-F29C-4B30-B873-3743C7BBC737}" dt="2025-03-13T18:21:08.711" v="4079"/>
        <pc:sldMkLst>
          <pc:docMk/>
          <pc:sldMk cId="3514088680" sldId="1446"/>
        </pc:sldMkLst>
        <pc:spChg chg="mod">
          <ac:chgData name="Alfred Asterjadhi" userId="39de57b9-85c0-4fd1-aaac-8ca2b6560ad0" providerId="ADAL" clId="{05D90715-F29C-4B30-B873-3743C7BBC737}" dt="2025-03-12T20:00:38.517" v="1839"/>
          <ac:spMkLst>
            <pc:docMk/>
            <pc:sldMk cId="3514088680" sldId="1446"/>
            <ac:spMk id="4" creationId="{28DF5598-B82C-D818-6486-24F4382BC172}"/>
          </ac:spMkLst>
        </pc:spChg>
        <pc:spChg chg="mod">
          <ac:chgData name="Alfred Asterjadhi" userId="39de57b9-85c0-4fd1-aaac-8ca2b6560ad0" providerId="ADAL" clId="{05D90715-F29C-4B30-B873-3743C7BBC737}" dt="2025-03-13T18:21:08.711" v="4079"/>
          <ac:spMkLst>
            <pc:docMk/>
            <pc:sldMk cId="3514088680" sldId="1446"/>
            <ac:spMk id="8" creationId="{65787D64-DE95-7BBE-CB07-F13DE5B59206}"/>
          </ac:spMkLst>
        </pc:spChg>
        <pc:spChg chg="mod">
          <ac:chgData name="Alfred Asterjadhi" userId="39de57b9-85c0-4fd1-aaac-8ca2b6560ad0" providerId="ADAL" clId="{05D90715-F29C-4B30-B873-3743C7BBC737}" dt="2025-03-12T19:58:05.877" v="1753" actId="207"/>
          <ac:spMkLst>
            <pc:docMk/>
            <pc:sldMk cId="3514088680" sldId="1446"/>
            <ac:spMk id="13" creationId="{80A05C22-2CCA-F39B-7C09-12862B75354D}"/>
          </ac:spMkLst>
        </pc:spChg>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pChg chg="mod">
          <ac:chgData name="Alfred Asterjadhi" userId="39de57b9-85c0-4fd1-aaac-8ca2b6560ad0" providerId="ADAL" clId="{05D90715-F29C-4B30-B873-3743C7BBC737}" dt="2025-03-12T20:00:39.606" v="1840"/>
          <ac:spMkLst>
            <pc:docMk/>
            <pc:sldMk cId="3432517249" sldId="1447"/>
            <ac:spMk id="4" creationId="{8A4CE229-A36C-F17D-BED3-BC5ACAFD1172}"/>
          </ac:spMkLst>
        </pc:spChg>
        <pc:spChg chg="mod">
          <ac:chgData name="Alfred Asterjadhi" userId="39de57b9-85c0-4fd1-aaac-8ca2b6560ad0" providerId="ADAL" clId="{05D90715-F29C-4B30-B873-3743C7BBC737}" dt="2025-03-13T18:21:49.403" v="4100"/>
          <ac:spMkLst>
            <pc:docMk/>
            <pc:sldMk cId="3432517249" sldId="1447"/>
            <ac:spMk id="8" creationId="{E8D3DD15-9030-D675-38FC-37A292508759}"/>
          </ac:spMkLst>
        </pc:spChg>
        <pc:spChg chg="mod">
          <ac:chgData name="Alfred Asterjadhi" userId="39de57b9-85c0-4fd1-aaac-8ca2b6560ad0" providerId="ADAL" clId="{05D90715-F29C-4B30-B873-3743C7BBC737}" dt="2025-03-12T19:58:03.687" v="1752" actId="207"/>
          <ac:spMkLst>
            <pc:docMk/>
            <pc:sldMk cId="3432517249" sldId="1447"/>
            <ac:spMk id="13" creationId="{4B03CD19-F710-D64D-6B0D-03A2A96BBF2E}"/>
          </ac:spMkLst>
        </pc:spChg>
      </pc:sldChg>
      <pc:sldChg chg="modSp add mod">
        <pc:chgData name="Alfred Asterjadhi" userId="39de57b9-85c0-4fd1-aaac-8ca2b6560ad0" providerId="ADAL" clId="{05D90715-F29C-4B30-B873-3743C7BBC737}" dt="2025-03-13T18:24:32.954" v="4144"/>
        <pc:sldMkLst>
          <pc:docMk/>
          <pc:sldMk cId="2605424022" sldId="1448"/>
        </pc:sldMkLst>
        <pc:spChg chg="mod">
          <ac:chgData name="Alfred Asterjadhi" userId="39de57b9-85c0-4fd1-aaac-8ca2b6560ad0" providerId="ADAL" clId="{05D90715-F29C-4B30-B873-3743C7BBC737}" dt="2025-03-12T20:00:40.653" v="1841"/>
          <ac:spMkLst>
            <pc:docMk/>
            <pc:sldMk cId="2605424022" sldId="1448"/>
            <ac:spMk id="4" creationId="{AE9C4D2D-9D66-FE8C-74C9-1AB2E89DDFD1}"/>
          </ac:spMkLst>
        </pc:spChg>
        <pc:spChg chg="mod">
          <ac:chgData name="Alfred Asterjadhi" userId="39de57b9-85c0-4fd1-aaac-8ca2b6560ad0" providerId="ADAL" clId="{05D90715-F29C-4B30-B873-3743C7BBC737}" dt="2025-03-13T18:24:32.954" v="4144"/>
          <ac:spMkLst>
            <pc:docMk/>
            <pc:sldMk cId="2605424022" sldId="1448"/>
            <ac:spMk id="8" creationId="{BCE1D493-5F13-8983-F2B2-2D2CE2AB1BF0}"/>
          </ac:spMkLst>
        </pc:spChg>
        <pc:spChg chg="mod">
          <ac:chgData name="Alfred Asterjadhi" userId="39de57b9-85c0-4fd1-aaac-8ca2b6560ad0" providerId="ADAL" clId="{05D90715-F29C-4B30-B873-3743C7BBC737}" dt="2025-03-12T19:58:01.414" v="1751" actId="207"/>
          <ac:spMkLst>
            <pc:docMk/>
            <pc:sldMk cId="2605424022" sldId="1448"/>
            <ac:spMk id="13" creationId="{CE283863-F55A-96D9-BC41-B970852BD1D3}"/>
          </ac:spMkLst>
        </pc:spChg>
      </pc:sldChg>
      <pc:sldChg chg="modSp add mod">
        <pc:chgData name="Alfred Asterjadhi" userId="39de57b9-85c0-4fd1-aaac-8ca2b6560ad0" providerId="ADAL" clId="{05D90715-F29C-4B30-B873-3743C7BBC737}" dt="2025-03-13T18:25:33.519" v="4171"/>
        <pc:sldMkLst>
          <pc:docMk/>
          <pc:sldMk cId="2971570424" sldId="1449"/>
        </pc:sldMkLst>
        <pc:spChg chg="mod">
          <ac:chgData name="Alfred Asterjadhi" userId="39de57b9-85c0-4fd1-aaac-8ca2b6560ad0" providerId="ADAL" clId="{05D90715-F29C-4B30-B873-3743C7BBC737}" dt="2025-03-13T18:25:33.519" v="4171"/>
          <ac:spMkLst>
            <pc:docMk/>
            <pc:sldMk cId="2971570424" sldId="1449"/>
            <ac:spMk id="8" creationId="{5C6CFFF6-C488-BDAF-9B8D-35480F53F634}"/>
          </ac:spMkLst>
        </pc:spChg>
        <pc:spChg chg="mod">
          <ac:chgData name="Alfred Asterjadhi" userId="39de57b9-85c0-4fd1-aaac-8ca2b6560ad0" providerId="ADAL" clId="{05D90715-F29C-4B30-B873-3743C7BBC737}" dt="2025-03-13T03:13:48.564" v="1891" actId="207"/>
          <ac:spMkLst>
            <pc:docMk/>
            <pc:sldMk cId="2971570424" sldId="1449"/>
            <ac:spMk id="13" creationId="{6EA641C0-77A0-0E21-497C-104BD04E4435}"/>
          </ac:spMkLst>
        </pc:spChg>
      </pc:sldChg>
      <pc:sldChg chg="modSp add mod">
        <pc:chgData name="Alfred Asterjadhi" userId="39de57b9-85c0-4fd1-aaac-8ca2b6560ad0" providerId="ADAL" clId="{05D90715-F29C-4B30-B873-3743C7BBC737}" dt="2025-03-13T18:26:14.055" v="4190"/>
        <pc:sldMkLst>
          <pc:docMk/>
          <pc:sldMk cId="560387304" sldId="1450"/>
        </pc:sldMkLst>
        <pc:spChg chg="mod">
          <ac:chgData name="Alfred Asterjadhi" userId="39de57b9-85c0-4fd1-aaac-8ca2b6560ad0" providerId="ADAL" clId="{05D90715-F29C-4B30-B873-3743C7BBC737}" dt="2025-03-13T18:26:14.055" v="4190"/>
          <ac:spMkLst>
            <pc:docMk/>
            <pc:sldMk cId="560387304" sldId="1450"/>
            <ac:spMk id="8" creationId="{5AFF4FFE-34A9-0F92-A4EB-860270D0CF41}"/>
          </ac:spMkLst>
        </pc:spChg>
        <pc:spChg chg="mod">
          <ac:chgData name="Alfred Asterjadhi" userId="39de57b9-85c0-4fd1-aaac-8ca2b6560ad0" providerId="ADAL" clId="{05D90715-F29C-4B30-B873-3743C7BBC737}" dt="2025-03-13T03:14:49.323" v="1930" actId="207"/>
          <ac:spMkLst>
            <pc:docMk/>
            <pc:sldMk cId="560387304" sldId="1450"/>
            <ac:spMk id="13" creationId="{AA10E3AD-98EA-E52F-6367-DA385A82EBF7}"/>
          </ac:spMkLst>
        </pc:spChg>
      </pc:sldChg>
      <pc:sldChg chg="modSp add mod">
        <pc:chgData name="Alfred Asterjadhi" userId="39de57b9-85c0-4fd1-aaac-8ca2b6560ad0" providerId="ADAL" clId="{05D90715-F29C-4B30-B873-3743C7BBC737}" dt="2025-03-13T18:28:42.469" v="4264" actId="20577"/>
        <pc:sldMkLst>
          <pc:docMk/>
          <pc:sldMk cId="728410093" sldId="1451"/>
        </pc:sldMkLst>
        <pc:spChg chg="mod">
          <ac:chgData name="Alfred Asterjadhi" userId="39de57b9-85c0-4fd1-aaac-8ca2b6560ad0" providerId="ADAL" clId="{05D90715-F29C-4B30-B873-3743C7BBC737}" dt="2025-03-13T18:28:42.469" v="4264" actId="20577"/>
          <ac:spMkLst>
            <pc:docMk/>
            <pc:sldMk cId="728410093" sldId="1451"/>
            <ac:spMk id="8" creationId="{DD8B6650-B7ED-06C6-76C8-A216EFC170DC}"/>
          </ac:spMkLst>
        </pc:spChg>
        <pc:spChg chg="mod">
          <ac:chgData name="Alfred Asterjadhi" userId="39de57b9-85c0-4fd1-aaac-8ca2b6560ad0" providerId="ADAL" clId="{05D90715-F29C-4B30-B873-3743C7BBC737}" dt="2025-03-13T03:20:48.966" v="1992" actId="207"/>
          <ac:spMkLst>
            <pc:docMk/>
            <pc:sldMk cId="728410093" sldId="1451"/>
            <ac:spMk id="13" creationId="{98C63611-0197-396E-C104-816BF890C7B3}"/>
          </ac:spMkLst>
        </pc:spChg>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pChg chg="mod">
          <ac:chgData name="Alfred Asterjadhi" userId="39de57b9-85c0-4fd1-aaac-8ca2b6560ad0" providerId="ADAL" clId="{05D90715-F29C-4B30-B873-3743C7BBC737}" dt="2025-03-13T18:28:53.900" v="4269" actId="20577"/>
          <ac:spMkLst>
            <pc:docMk/>
            <pc:sldMk cId="2362191056" sldId="1452"/>
            <ac:spMk id="8" creationId="{A1933914-E299-4DC1-79EE-E3EC724B43B3}"/>
          </ac:spMkLst>
        </pc:spChg>
        <pc:spChg chg="mod">
          <ac:chgData name="Alfred Asterjadhi" userId="39de57b9-85c0-4fd1-aaac-8ca2b6560ad0" providerId="ADAL" clId="{05D90715-F29C-4B30-B873-3743C7BBC737}" dt="2025-03-13T03:22:14.956" v="2010" actId="20577"/>
          <ac:spMkLst>
            <pc:docMk/>
            <pc:sldMk cId="2362191056" sldId="1452"/>
            <ac:spMk id="13" creationId="{C5AA27C7-03FC-A9E0-08F6-BF90103331B6}"/>
          </ac:spMkLst>
        </pc:spChg>
      </pc:sldChg>
      <pc:sldChg chg="modSp add mod">
        <pc:chgData name="Alfred Asterjadhi" userId="39de57b9-85c0-4fd1-aaac-8ca2b6560ad0" providerId="ADAL" clId="{05D90715-F29C-4B30-B873-3743C7BBC737}" dt="2025-03-13T18:30:09.917" v="4307"/>
        <pc:sldMkLst>
          <pc:docMk/>
          <pc:sldMk cId="2732587562" sldId="1453"/>
        </pc:sldMkLst>
        <pc:spChg chg="mod">
          <ac:chgData name="Alfred Asterjadhi" userId="39de57b9-85c0-4fd1-aaac-8ca2b6560ad0" providerId="ADAL" clId="{05D90715-F29C-4B30-B873-3743C7BBC737}" dt="2025-03-13T18:30:09.917" v="4307"/>
          <ac:spMkLst>
            <pc:docMk/>
            <pc:sldMk cId="2732587562" sldId="1453"/>
            <ac:spMk id="8" creationId="{40C6E02D-C71C-0C32-0475-DC19FF709F9F}"/>
          </ac:spMkLst>
        </pc:spChg>
        <pc:spChg chg="mod">
          <ac:chgData name="Alfred Asterjadhi" userId="39de57b9-85c0-4fd1-aaac-8ca2b6560ad0" providerId="ADAL" clId="{05D90715-F29C-4B30-B873-3743C7BBC737}" dt="2025-03-13T03:22:17.441" v="2011" actId="20577"/>
          <ac:spMkLst>
            <pc:docMk/>
            <pc:sldMk cId="2732587562" sldId="1453"/>
            <ac:spMk id="13" creationId="{09413856-1608-7640-1F5A-F5670449E4A4}"/>
          </ac:spMkLst>
        </pc:spChg>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pChg chg="mod">
          <ac:chgData name="Alfred Asterjadhi" userId="39de57b9-85c0-4fd1-aaac-8ca2b6560ad0" providerId="ADAL" clId="{05D90715-F29C-4B30-B873-3743C7BBC737}" dt="2025-03-13T18:31:12.339" v="4333"/>
          <ac:spMkLst>
            <pc:docMk/>
            <pc:sldMk cId="938610636" sldId="1455"/>
            <ac:spMk id="8" creationId="{F5428796-0743-5733-9B47-BC43967BC538}"/>
          </ac:spMkLst>
        </pc:spChg>
        <pc:spChg chg="mod">
          <ac:chgData name="Alfred Asterjadhi" userId="39de57b9-85c0-4fd1-aaac-8ca2b6560ad0" providerId="ADAL" clId="{05D90715-F29C-4B30-B873-3743C7BBC737}" dt="2025-03-13T03:24:34.536" v="2076" actId="207"/>
          <ac:spMkLst>
            <pc:docMk/>
            <pc:sldMk cId="938610636" sldId="1455"/>
            <ac:spMk id="13" creationId="{4879C3BA-99FC-0767-F80A-025EEB867646}"/>
          </ac:spMkLst>
        </pc:spChg>
      </pc:sldChg>
      <pc:sldChg chg="modSp add mod">
        <pc:chgData name="Alfred Asterjadhi" userId="39de57b9-85c0-4fd1-aaac-8ca2b6560ad0" providerId="ADAL" clId="{05D90715-F29C-4B30-B873-3743C7BBC737}" dt="2025-03-13T18:31:54.598" v="4362"/>
        <pc:sldMkLst>
          <pc:docMk/>
          <pc:sldMk cId="2077020349" sldId="1456"/>
        </pc:sldMkLst>
        <pc:spChg chg="mod">
          <ac:chgData name="Alfred Asterjadhi" userId="39de57b9-85c0-4fd1-aaac-8ca2b6560ad0" providerId="ADAL" clId="{05D90715-F29C-4B30-B873-3743C7BBC737}" dt="2025-03-13T18:31:54.598" v="4362"/>
          <ac:spMkLst>
            <pc:docMk/>
            <pc:sldMk cId="2077020349" sldId="1456"/>
            <ac:spMk id="8" creationId="{84B6FBC6-F078-DC4A-C3DF-114EADE14417}"/>
          </ac:spMkLst>
        </pc:spChg>
        <pc:spChg chg="mod">
          <ac:chgData name="Alfred Asterjadhi" userId="39de57b9-85c0-4fd1-aaac-8ca2b6560ad0" providerId="ADAL" clId="{05D90715-F29C-4B30-B873-3743C7BBC737}" dt="2025-03-13T03:25:18.683" v="2086" actId="207"/>
          <ac:spMkLst>
            <pc:docMk/>
            <pc:sldMk cId="2077020349" sldId="1456"/>
            <ac:spMk id="13" creationId="{4AEDE3B6-AA30-86B9-BECA-DE1DA729D387}"/>
          </ac:spMkLst>
        </pc:spChg>
      </pc:sldChg>
      <pc:sldChg chg="modSp add mod">
        <pc:chgData name="Alfred Asterjadhi" userId="39de57b9-85c0-4fd1-aaac-8ca2b6560ad0" providerId="ADAL" clId="{05D90715-F29C-4B30-B873-3743C7BBC737}" dt="2025-03-13T18:39:29.082" v="4527"/>
        <pc:sldMkLst>
          <pc:docMk/>
          <pc:sldMk cId="1784373153" sldId="1457"/>
        </pc:sldMkLst>
        <pc:spChg chg="mod">
          <ac:chgData name="Alfred Asterjadhi" userId="39de57b9-85c0-4fd1-aaac-8ca2b6560ad0" providerId="ADAL" clId="{05D90715-F29C-4B30-B873-3743C7BBC737}" dt="2025-03-13T18:39:29.082" v="4527"/>
          <ac:spMkLst>
            <pc:docMk/>
            <pc:sldMk cId="1784373153" sldId="1457"/>
            <ac:spMk id="8" creationId="{004C5491-BBFB-A91E-EAA9-FA94BD4AC42D}"/>
          </ac:spMkLst>
        </pc:spChg>
        <pc:spChg chg="mod">
          <ac:chgData name="Alfred Asterjadhi" userId="39de57b9-85c0-4fd1-aaac-8ca2b6560ad0" providerId="ADAL" clId="{05D90715-F29C-4B30-B873-3743C7BBC737}" dt="2025-03-13T03:34:30.751" v="2205" actId="207"/>
          <ac:spMkLst>
            <pc:docMk/>
            <pc:sldMk cId="1784373153" sldId="1457"/>
            <ac:spMk id="13" creationId="{8D9A340F-B6E3-D4A7-5C65-225440A103F6}"/>
          </ac:spMkLst>
        </pc:spChg>
      </pc:sldChg>
      <pc:sldChg chg="modSp add mod">
        <pc:chgData name="Alfred Asterjadhi" userId="39de57b9-85c0-4fd1-aaac-8ca2b6560ad0" providerId="ADAL" clId="{05D90715-F29C-4B30-B873-3743C7BBC737}" dt="2025-03-13T18:46:53.409" v="4671"/>
        <pc:sldMkLst>
          <pc:docMk/>
          <pc:sldMk cId="2629976644" sldId="1458"/>
        </pc:sldMkLst>
        <pc:spChg chg="mod">
          <ac:chgData name="Alfred Asterjadhi" userId="39de57b9-85c0-4fd1-aaac-8ca2b6560ad0" providerId="ADAL" clId="{05D90715-F29C-4B30-B873-3743C7BBC737}" dt="2025-03-13T18:46:53.409" v="4671"/>
          <ac:spMkLst>
            <pc:docMk/>
            <pc:sldMk cId="2629976644" sldId="1458"/>
            <ac:spMk id="8" creationId="{00DDD8A0-EF3E-980B-950A-BB8187C8CFBE}"/>
          </ac:spMkLst>
        </pc:spChg>
        <pc:spChg chg="mod">
          <ac:chgData name="Alfred Asterjadhi" userId="39de57b9-85c0-4fd1-aaac-8ca2b6560ad0" providerId="ADAL" clId="{05D90715-F29C-4B30-B873-3743C7BBC737}" dt="2025-03-13T15:12:39.736" v="2352" actId="207"/>
          <ac:spMkLst>
            <pc:docMk/>
            <pc:sldMk cId="2629976644" sldId="1458"/>
            <ac:spMk id="13" creationId="{D14D3F96-4BBC-3AF2-8F3C-119BDB5C95C0}"/>
          </ac:spMkLst>
        </pc:spChg>
      </pc:sldChg>
      <pc:sldChg chg="modSp add mod">
        <pc:chgData name="Alfred Asterjadhi" userId="39de57b9-85c0-4fd1-aaac-8ca2b6560ad0" providerId="ADAL" clId="{05D90715-F29C-4B30-B873-3743C7BBC737}" dt="2025-03-13T18:33:03.446" v="4394"/>
        <pc:sldMkLst>
          <pc:docMk/>
          <pc:sldMk cId="3169956937" sldId="1459"/>
        </pc:sldMkLst>
        <pc:spChg chg="mod">
          <ac:chgData name="Alfred Asterjadhi" userId="39de57b9-85c0-4fd1-aaac-8ca2b6560ad0" providerId="ADAL" clId="{05D90715-F29C-4B30-B873-3743C7BBC737}" dt="2025-03-13T18:33:03.446" v="4394"/>
          <ac:spMkLst>
            <pc:docMk/>
            <pc:sldMk cId="3169956937" sldId="1459"/>
            <ac:spMk id="8" creationId="{7075874E-C4E3-2074-4CD6-8E89D645819E}"/>
          </ac:spMkLst>
        </pc:spChg>
        <pc:spChg chg="mod">
          <ac:chgData name="Alfred Asterjadhi" userId="39de57b9-85c0-4fd1-aaac-8ca2b6560ad0" providerId="ADAL" clId="{05D90715-F29C-4B30-B873-3743C7BBC737}" dt="2025-03-13T03:26:28.849" v="2142" actId="20577"/>
          <ac:spMkLst>
            <pc:docMk/>
            <pc:sldMk cId="3169956937" sldId="1459"/>
            <ac:spMk id="13" creationId="{D7965992-671C-42C8-0014-F610548D59C7}"/>
          </ac:spMkLst>
        </pc:spChg>
      </pc:sldChg>
      <pc:sldChg chg="modSp add mod">
        <pc:chgData name="Alfred Asterjadhi" userId="39de57b9-85c0-4fd1-aaac-8ca2b6560ad0" providerId="ADAL" clId="{05D90715-F29C-4B30-B873-3743C7BBC737}" dt="2025-03-13T18:40:31.711" v="4557"/>
        <pc:sldMkLst>
          <pc:docMk/>
          <pc:sldMk cId="1774761516" sldId="1460"/>
        </pc:sldMkLst>
        <pc:spChg chg="mod">
          <ac:chgData name="Alfred Asterjadhi" userId="39de57b9-85c0-4fd1-aaac-8ca2b6560ad0" providerId="ADAL" clId="{05D90715-F29C-4B30-B873-3743C7BBC737}" dt="2025-03-13T18:40:31.711" v="4557"/>
          <ac:spMkLst>
            <pc:docMk/>
            <pc:sldMk cId="1774761516" sldId="1460"/>
            <ac:spMk id="8" creationId="{38FACC52-BDB6-614C-73DB-81F6CB7D4A1B}"/>
          </ac:spMkLst>
        </pc:spChg>
        <pc:spChg chg="mod">
          <ac:chgData name="Alfred Asterjadhi" userId="39de57b9-85c0-4fd1-aaac-8ca2b6560ad0" providerId="ADAL" clId="{05D90715-F29C-4B30-B873-3743C7BBC737}" dt="2025-03-13T03:34:35.785" v="2207" actId="20577"/>
          <ac:spMkLst>
            <pc:docMk/>
            <pc:sldMk cId="1774761516" sldId="1460"/>
            <ac:spMk id="13" creationId="{DEA5F064-551F-444C-08A6-0C84E77F7B35}"/>
          </ac:spMkLst>
        </pc:spChg>
      </pc:sldChg>
      <pc:sldChg chg="modSp add mod">
        <pc:chgData name="Alfred Asterjadhi" userId="39de57b9-85c0-4fd1-aaac-8ca2b6560ad0" providerId="ADAL" clId="{05D90715-F29C-4B30-B873-3743C7BBC737}" dt="2025-03-13T18:41:22.550" v="4584"/>
        <pc:sldMkLst>
          <pc:docMk/>
          <pc:sldMk cId="55196505" sldId="1461"/>
        </pc:sldMkLst>
        <pc:spChg chg="mod">
          <ac:chgData name="Alfred Asterjadhi" userId="39de57b9-85c0-4fd1-aaac-8ca2b6560ad0" providerId="ADAL" clId="{05D90715-F29C-4B30-B873-3743C7BBC737}" dt="2025-03-13T18:41:22.550" v="4584"/>
          <ac:spMkLst>
            <pc:docMk/>
            <pc:sldMk cId="55196505" sldId="1461"/>
            <ac:spMk id="8" creationId="{ADAE8CBA-2569-B6D4-CABE-9B45DE9D2C9B}"/>
          </ac:spMkLst>
        </pc:spChg>
        <pc:spChg chg="mod">
          <ac:chgData name="Alfred Asterjadhi" userId="39de57b9-85c0-4fd1-aaac-8ca2b6560ad0" providerId="ADAL" clId="{05D90715-F29C-4B30-B873-3743C7BBC737}" dt="2025-03-13T03:36:46.024" v="2252" actId="20577"/>
          <ac:spMkLst>
            <pc:docMk/>
            <pc:sldMk cId="55196505" sldId="1461"/>
            <ac:spMk id="13" creationId="{7C8173A6-6D6D-B15B-279F-DE2B2C709AB1}"/>
          </ac:spMkLst>
        </pc:spChg>
      </pc:sldChg>
      <pc:sldChg chg="modSp add mod">
        <pc:chgData name="Alfred Asterjadhi" userId="39de57b9-85c0-4fd1-aaac-8ca2b6560ad0" providerId="ADAL" clId="{05D90715-F29C-4B30-B873-3743C7BBC737}" dt="2025-03-13T18:41:59.834" v="4613"/>
        <pc:sldMkLst>
          <pc:docMk/>
          <pc:sldMk cId="3359522331" sldId="1462"/>
        </pc:sldMkLst>
        <pc:spChg chg="mod">
          <ac:chgData name="Alfred Asterjadhi" userId="39de57b9-85c0-4fd1-aaac-8ca2b6560ad0" providerId="ADAL" clId="{05D90715-F29C-4B30-B873-3743C7BBC737}" dt="2025-03-13T18:41:59.834" v="4613"/>
          <ac:spMkLst>
            <pc:docMk/>
            <pc:sldMk cId="3359522331" sldId="1462"/>
            <ac:spMk id="8" creationId="{2B45E871-8D2F-2AFA-960A-693AB102ECC4}"/>
          </ac:spMkLst>
        </pc:spChg>
        <pc:spChg chg="mod">
          <ac:chgData name="Alfred Asterjadhi" userId="39de57b9-85c0-4fd1-aaac-8ca2b6560ad0" providerId="ADAL" clId="{05D90715-F29C-4B30-B873-3743C7BBC737}" dt="2025-03-13T03:36:51.932" v="2254" actId="20577"/>
          <ac:spMkLst>
            <pc:docMk/>
            <pc:sldMk cId="3359522331" sldId="1462"/>
            <ac:spMk id="13" creationId="{94B921AD-3D21-C3CD-E44D-8600006C4048}"/>
          </ac:spMkLst>
        </pc:spChg>
      </pc:sldChg>
      <pc:sldChg chg="modSp add mod">
        <pc:chgData name="Alfred Asterjadhi" userId="39de57b9-85c0-4fd1-aaac-8ca2b6560ad0" providerId="ADAL" clId="{05D90715-F29C-4B30-B873-3743C7BBC737}" dt="2025-03-13T18:47:50.481" v="4701"/>
        <pc:sldMkLst>
          <pc:docMk/>
          <pc:sldMk cId="2029341748" sldId="1463"/>
        </pc:sldMkLst>
        <pc:spChg chg="mod">
          <ac:chgData name="Alfred Asterjadhi" userId="39de57b9-85c0-4fd1-aaac-8ca2b6560ad0" providerId="ADAL" clId="{05D90715-F29C-4B30-B873-3743C7BBC737}" dt="2025-03-13T18:47:50.481" v="4701"/>
          <ac:spMkLst>
            <pc:docMk/>
            <pc:sldMk cId="2029341748" sldId="1463"/>
            <ac:spMk id="8" creationId="{F29CF2A8-80E6-2A9D-C4CA-3742FEB6C21F}"/>
          </ac:spMkLst>
        </pc:spChg>
        <pc:spChg chg="mod">
          <ac:chgData name="Alfred Asterjadhi" userId="39de57b9-85c0-4fd1-aaac-8ca2b6560ad0" providerId="ADAL" clId="{05D90715-F29C-4B30-B873-3743C7BBC737}" dt="2025-03-13T15:13:16.209" v="2357" actId="20577"/>
          <ac:spMkLst>
            <pc:docMk/>
            <pc:sldMk cId="2029341748" sldId="1463"/>
            <ac:spMk id="13" creationId="{54B05CC7-C599-AA96-7D12-B8891D3CFA1F}"/>
          </ac:spMkLst>
        </pc:spChg>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pChg chg="mod">
          <ac:chgData name="Alfred Asterjadhi" userId="39de57b9-85c0-4fd1-aaac-8ca2b6560ad0" providerId="ADAL" clId="{05D90715-F29C-4B30-B873-3743C7BBC737}" dt="2025-03-13T15:20:50.075" v="2393" actId="207"/>
          <ac:spMkLst>
            <pc:docMk/>
            <pc:sldMk cId="1975693116" sldId="1464"/>
            <ac:spMk id="13" creationId="{D0BC544E-B3B9-9B6A-81EF-1264F75E53EE}"/>
          </ac:spMkLst>
        </pc:spChg>
      </pc:sldChg>
      <pc:sldChg chg="modSp add mod">
        <pc:chgData name="Alfred Asterjadhi" userId="39de57b9-85c0-4fd1-aaac-8ca2b6560ad0" providerId="ADAL" clId="{05D90715-F29C-4B30-B873-3743C7BBC737}" dt="2025-03-13T18:59:57.369" v="4912"/>
        <pc:sldMkLst>
          <pc:docMk/>
          <pc:sldMk cId="1175491070" sldId="1465"/>
        </pc:sldMkLst>
        <pc:spChg chg="mod">
          <ac:chgData name="Alfred Asterjadhi" userId="39de57b9-85c0-4fd1-aaac-8ca2b6560ad0" providerId="ADAL" clId="{05D90715-F29C-4B30-B873-3743C7BBC737}" dt="2025-03-13T18:59:57.369" v="4912"/>
          <ac:spMkLst>
            <pc:docMk/>
            <pc:sldMk cId="1175491070" sldId="1465"/>
            <ac:spMk id="8" creationId="{70379364-D44A-5A0C-F362-0D519CDFB48C}"/>
          </ac:spMkLst>
        </pc:spChg>
        <pc:spChg chg="mod">
          <ac:chgData name="Alfred Asterjadhi" userId="39de57b9-85c0-4fd1-aaac-8ca2b6560ad0" providerId="ADAL" clId="{05D90715-F29C-4B30-B873-3743C7BBC737}" dt="2025-03-13T15:25:34.895" v="2481" actId="207"/>
          <ac:spMkLst>
            <pc:docMk/>
            <pc:sldMk cId="1175491070" sldId="1465"/>
            <ac:spMk id="13" creationId="{8BA0A49D-1D10-A6FA-0DC5-A5B2FFC6AB3B}"/>
          </ac:spMkLst>
        </pc:spChg>
      </pc:sldChg>
      <pc:sldChg chg="modSp add mod">
        <pc:chgData name="Alfred Asterjadhi" userId="39de57b9-85c0-4fd1-aaac-8ca2b6560ad0" providerId="ADAL" clId="{05D90715-F29C-4B30-B873-3743C7BBC737}" dt="2025-03-13T19:05:17.430" v="5052"/>
        <pc:sldMkLst>
          <pc:docMk/>
          <pc:sldMk cId="1680807933" sldId="1466"/>
        </pc:sldMkLst>
        <pc:spChg chg="mod">
          <ac:chgData name="Alfred Asterjadhi" userId="39de57b9-85c0-4fd1-aaac-8ca2b6560ad0" providerId="ADAL" clId="{05D90715-F29C-4B30-B873-3743C7BBC737}" dt="2025-03-13T19:05:17.430" v="5052"/>
          <ac:spMkLst>
            <pc:docMk/>
            <pc:sldMk cId="1680807933" sldId="1466"/>
            <ac:spMk id="8" creationId="{C3AFC5AF-3A6E-29C6-0477-14BFF5EDD7FC}"/>
          </ac:spMkLst>
        </pc:spChg>
        <pc:spChg chg="mod">
          <ac:chgData name="Alfred Asterjadhi" userId="39de57b9-85c0-4fd1-aaac-8ca2b6560ad0" providerId="ADAL" clId="{05D90715-F29C-4B30-B873-3743C7BBC737}" dt="2025-03-13T15:30:14.765" v="2554" actId="207"/>
          <ac:spMkLst>
            <pc:docMk/>
            <pc:sldMk cId="1680807933" sldId="1466"/>
            <ac:spMk id="13" creationId="{5AE9A5B8-48AC-5B4A-4FC9-19A5049C4FB1}"/>
          </ac:spMkLst>
        </pc:spChg>
      </pc:sldChg>
      <pc:sldChg chg="modSp add mod">
        <pc:chgData name="Alfred Asterjadhi" userId="39de57b9-85c0-4fd1-aaac-8ca2b6560ad0" providerId="ADAL" clId="{05D90715-F29C-4B30-B873-3743C7BBC737}" dt="2025-03-13T18:58:37.011" v="4884"/>
        <pc:sldMkLst>
          <pc:docMk/>
          <pc:sldMk cId="1950125249" sldId="1467"/>
        </pc:sldMkLst>
        <pc:spChg chg="mod">
          <ac:chgData name="Alfred Asterjadhi" userId="39de57b9-85c0-4fd1-aaac-8ca2b6560ad0" providerId="ADAL" clId="{05D90715-F29C-4B30-B873-3743C7BBC737}" dt="2025-03-13T18:58:37.011" v="4884"/>
          <ac:spMkLst>
            <pc:docMk/>
            <pc:sldMk cId="1950125249" sldId="1467"/>
            <ac:spMk id="8" creationId="{13B735B5-B913-E5F7-0D24-58D1ED1762F3}"/>
          </ac:spMkLst>
        </pc:spChg>
        <pc:spChg chg="mod">
          <ac:chgData name="Alfred Asterjadhi" userId="39de57b9-85c0-4fd1-aaac-8ca2b6560ad0" providerId="ADAL" clId="{05D90715-F29C-4B30-B873-3743C7BBC737}" dt="2025-03-13T15:23:03.188" v="2424" actId="207"/>
          <ac:spMkLst>
            <pc:docMk/>
            <pc:sldMk cId="1950125249" sldId="1467"/>
            <ac:spMk id="13" creationId="{3CB51382-FAAD-DCD2-1BE7-02206DD15170}"/>
          </ac:spMkLst>
        </pc:spChg>
      </pc:sldChg>
      <pc:sldChg chg="modSp add mod">
        <pc:chgData name="Alfred Asterjadhi" userId="39de57b9-85c0-4fd1-aaac-8ca2b6560ad0" providerId="ADAL" clId="{05D90715-F29C-4B30-B873-3743C7BBC737}" dt="2025-03-13T19:07:44.124" v="5109"/>
        <pc:sldMkLst>
          <pc:docMk/>
          <pc:sldMk cId="2619409655" sldId="1468"/>
        </pc:sldMkLst>
        <pc:spChg chg="mod">
          <ac:chgData name="Alfred Asterjadhi" userId="39de57b9-85c0-4fd1-aaac-8ca2b6560ad0" providerId="ADAL" clId="{05D90715-F29C-4B30-B873-3743C7BBC737}" dt="2025-03-13T19:07:44.124" v="5109"/>
          <ac:spMkLst>
            <pc:docMk/>
            <pc:sldMk cId="2619409655" sldId="1468"/>
            <ac:spMk id="8" creationId="{F52F6C02-5A9C-58D1-F482-8D30CF1BC4B8}"/>
          </ac:spMkLst>
        </pc:spChg>
        <pc:spChg chg="mod">
          <ac:chgData name="Alfred Asterjadhi" userId="39de57b9-85c0-4fd1-aaac-8ca2b6560ad0" providerId="ADAL" clId="{05D90715-F29C-4B30-B873-3743C7BBC737}" dt="2025-03-13T16:16:31.896" v="2584" actId="207"/>
          <ac:spMkLst>
            <pc:docMk/>
            <pc:sldMk cId="2619409655" sldId="1468"/>
            <ac:spMk id="13" creationId="{0CBDE5F8-0762-C140-D268-03FD8BDB32D5}"/>
          </ac:spMkLst>
        </pc:spChg>
      </pc:sldChg>
      <pc:sldChg chg="modSp add mod">
        <pc:chgData name="Alfred Asterjadhi" userId="39de57b9-85c0-4fd1-aaac-8ca2b6560ad0" providerId="ADAL" clId="{05D90715-F29C-4B30-B873-3743C7BBC737}" dt="2025-03-13T19:13:48.179" v="5256"/>
        <pc:sldMkLst>
          <pc:docMk/>
          <pc:sldMk cId="292092591" sldId="1469"/>
        </pc:sldMkLst>
        <pc:spChg chg="mod">
          <ac:chgData name="Alfred Asterjadhi" userId="39de57b9-85c0-4fd1-aaac-8ca2b6560ad0" providerId="ADAL" clId="{05D90715-F29C-4B30-B873-3743C7BBC737}" dt="2025-03-13T19:13:48.179" v="5256"/>
          <ac:spMkLst>
            <pc:docMk/>
            <pc:sldMk cId="292092591" sldId="1469"/>
            <ac:spMk id="8" creationId="{E8E27E8E-33FD-3CC8-C9AF-364A37443644}"/>
          </ac:spMkLst>
        </pc:spChg>
        <pc:spChg chg="mod">
          <ac:chgData name="Alfred Asterjadhi" userId="39de57b9-85c0-4fd1-aaac-8ca2b6560ad0" providerId="ADAL" clId="{05D90715-F29C-4B30-B873-3743C7BBC737}" dt="2025-03-13T16:37:06.477" v="2738" actId="207"/>
          <ac:spMkLst>
            <pc:docMk/>
            <pc:sldMk cId="292092591" sldId="1469"/>
            <ac:spMk id="13" creationId="{0437B419-4C09-B2F8-FDD7-946072C481C9}"/>
          </ac:spMkLst>
        </pc:spChg>
      </pc:sldChg>
      <pc:sldChg chg="modSp add mod">
        <pc:chgData name="Alfred Asterjadhi" userId="39de57b9-85c0-4fd1-aaac-8ca2b6560ad0" providerId="ADAL" clId="{05D90715-F29C-4B30-B873-3743C7BBC737}" dt="2025-03-13T19:00:50.406" v="4948"/>
        <pc:sldMkLst>
          <pc:docMk/>
          <pc:sldMk cId="3041360197" sldId="1470"/>
        </pc:sldMkLst>
        <pc:spChg chg="mod">
          <ac:chgData name="Alfred Asterjadhi" userId="39de57b9-85c0-4fd1-aaac-8ca2b6560ad0" providerId="ADAL" clId="{05D90715-F29C-4B30-B873-3743C7BBC737}" dt="2025-03-13T19:00:50.406" v="4948"/>
          <ac:spMkLst>
            <pc:docMk/>
            <pc:sldMk cId="3041360197" sldId="1470"/>
            <ac:spMk id="8" creationId="{E77787FD-35AA-5258-7740-AE4C91E5B84D}"/>
          </ac:spMkLst>
        </pc:spChg>
        <pc:spChg chg="mod">
          <ac:chgData name="Alfred Asterjadhi" userId="39de57b9-85c0-4fd1-aaac-8ca2b6560ad0" providerId="ADAL" clId="{05D90715-F29C-4B30-B873-3743C7BBC737}" dt="2025-03-13T15:25:52.861" v="2488" actId="20577"/>
          <ac:spMkLst>
            <pc:docMk/>
            <pc:sldMk cId="3041360197" sldId="1470"/>
            <ac:spMk id="13" creationId="{C2B4E0B5-1927-CBB2-7D9A-1D0C9F3E9F6E}"/>
          </ac:spMkLst>
        </pc:spChg>
      </pc:sldChg>
      <pc:sldChg chg="modSp add mod">
        <pc:chgData name="Alfred Asterjadhi" userId="39de57b9-85c0-4fd1-aaac-8ca2b6560ad0" providerId="ADAL" clId="{05D90715-F29C-4B30-B873-3743C7BBC737}" dt="2025-03-13T19:02:42.979" v="4978"/>
        <pc:sldMkLst>
          <pc:docMk/>
          <pc:sldMk cId="2736670916" sldId="1471"/>
        </pc:sldMkLst>
        <pc:spChg chg="mod">
          <ac:chgData name="Alfred Asterjadhi" userId="39de57b9-85c0-4fd1-aaac-8ca2b6560ad0" providerId="ADAL" clId="{05D90715-F29C-4B30-B873-3743C7BBC737}" dt="2025-03-13T19:02:42.979" v="4978"/>
          <ac:spMkLst>
            <pc:docMk/>
            <pc:sldMk cId="2736670916" sldId="1471"/>
            <ac:spMk id="8" creationId="{BFDD9265-1B30-C9BE-631A-A9F05DD3D567}"/>
          </ac:spMkLst>
        </pc:spChg>
        <pc:spChg chg="mod">
          <ac:chgData name="Alfred Asterjadhi" userId="39de57b9-85c0-4fd1-aaac-8ca2b6560ad0" providerId="ADAL" clId="{05D90715-F29C-4B30-B873-3743C7BBC737}" dt="2025-03-13T15:26:17.643" v="2494" actId="20577"/>
          <ac:spMkLst>
            <pc:docMk/>
            <pc:sldMk cId="2736670916" sldId="1471"/>
            <ac:spMk id="13" creationId="{2CC5B09D-AE91-CFAA-458E-F883CE4A34CA}"/>
          </ac:spMkLst>
        </pc:spChg>
      </pc:sldChg>
      <pc:sldChg chg="modSp add mod">
        <pc:chgData name="Alfred Asterjadhi" userId="39de57b9-85c0-4fd1-aaac-8ca2b6560ad0" providerId="ADAL" clId="{05D90715-F29C-4B30-B873-3743C7BBC737}" dt="2025-03-13T19:03:34.670" v="4998"/>
        <pc:sldMkLst>
          <pc:docMk/>
          <pc:sldMk cId="13917242" sldId="1472"/>
        </pc:sldMkLst>
        <pc:spChg chg="mod">
          <ac:chgData name="Alfred Asterjadhi" userId="39de57b9-85c0-4fd1-aaac-8ca2b6560ad0" providerId="ADAL" clId="{05D90715-F29C-4B30-B873-3743C7BBC737}" dt="2025-03-13T19:03:34.670" v="4998"/>
          <ac:spMkLst>
            <pc:docMk/>
            <pc:sldMk cId="13917242" sldId="1472"/>
            <ac:spMk id="8" creationId="{83AD0B4C-92EF-13ED-FB79-6A1FEC7AA2C8}"/>
          </ac:spMkLst>
        </pc:spChg>
        <pc:spChg chg="mod">
          <ac:chgData name="Alfred Asterjadhi" userId="39de57b9-85c0-4fd1-aaac-8ca2b6560ad0" providerId="ADAL" clId="{05D90715-F29C-4B30-B873-3743C7BBC737}" dt="2025-03-13T15:27:13.172" v="2502" actId="20577"/>
          <ac:spMkLst>
            <pc:docMk/>
            <pc:sldMk cId="13917242" sldId="1472"/>
            <ac:spMk id="13" creationId="{4B7CAC40-BCCA-A77C-1362-029E4BE6B402}"/>
          </ac:spMkLst>
        </pc:spChg>
      </pc:sldChg>
      <pc:sldChg chg="modSp add mod">
        <pc:chgData name="Alfred Asterjadhi" userId="39de57b9-85c0-4fd1-aaac-8ca2b6560ad0" providerId="ADAL" clId="{05D90715-F29C-4B30-B873-3743C7BBC737}" dt="2025-03-13T19:04:42.235" v="5028"/>
        <pc:sldMkLst>
          <pc:docMk/>
          <pc:sldMk cId="773925845" sldId="1473"/>
        </pc:sldMkLst>
        <pc:spChg chg="mod">
          <ac:chgData name="Alfred Asterjadhi" userId="39de57b9-85c0-4fd1-aaac-8ca2b6560ad0" providerId="ADAL" clId="{05D90715-F29C-4B30-B873-3743C7BBC737}" dt="2025-03-13T19:04:42.235" v="5028"/>
          <ac:spMkLst>
            <pc:docMk/>
            <pc:sldMk cId="773925845" sldId="1473"/>
            <ac:spMk id="8" creationId="{6294E74F-1823-1E2C-AA03-DECFC96D0F39}"/>
          </ac:spMkLst>
        </pc:spChg>
        <pc:spChg chg="mod">
          <ac:chgData name="Alfred Asterjadhi" userId="39de57b9-85c0-4fd1-aaac-8ca2b6560ad0" providerId="ADAL" clId="{05D90715-F29C-4B30-B873-3743C7BBC737}" dt="2025-03-13T15:29:27.885" v="2539" actId="20577"/>
          <ac:spMkLst>
            <pc:docMk/>
            <pc:sldMk cId="773925845" sldId="1473"/>
            <ac:spMk id="13" creationId="{D7DC465D-15A0-C6DE-60A6-A97542CC1D8B}"/>
          </ac:spMkLst>
        </pc:spChg>
      </pc:sldChg>
      <pc:sldChg chg="modSp add mod">
        <pc:chgData name="Alfred Asterjadhi" userId="39de57b9-85c0-4fd1-aaac-8ca2b6560ad0" providerId="ADAL" clId="{05D90715-F29C-4B30-B873-3743C7BBC737}" dt="2025-03-13T19:08:13.311" v="5129"/>
        <pc:sldMkLst>
          <pc:docMk/>
          <pc:sldMk cId="3912874862" sldId="1474"/>
        </pc:sldMkLst>
        <pc:spChg chg="mod">
          <ac:chgData name="Alfred Asterjadhi" userId="39de57b9-85c0-4fd1-aaac-8ca2b6560ad0" providerId="ADAL" clId="{05D90715-F29C-4B30-B873-3743C7BBC737}" dt="2025-03-13T19:08:13.311" v="5129"/>
          <ac:spMkLst>
            <pc:docMk/>
            <pc:sldMk cId="3912874862" sldId="1474"/>
            <ac:spMk id="8" creationId="{20CE5932-E4FA-620C-9635-9BA2D84FB5E8}"/>
          </ac:spMkLst>
        </pc:spChg>
        <pc:spChg chg="mod">
          <ac:chgData name="Alfred Asterjadhi" userId="39de57b9-85c0-4fd1-aaac-8ca2b6560ad0" providerId="ADAL" clId="{05D90715-F29C-4B30-B873-3743C7BBC737}" dt="2025-03-13T16:30:10.265" v="2626" actId="20577"/>
          <ac:spMkLst>
            <pc:docMk/>
            <pc:sldMk cId="3912874862" sldId="1474"/>
            <ac:spMk id="13" creationId="{61814615-1DAE-2EA4-B322-B3F4C067D42A}"/>
          </ac:spMkLst>
        </pc:spChg>
      </pc:sldChg>
      <pc:sldChg chg="modSp add mod">
        <pc:chgData name="Alfred Asterjadhi" userId="39de57b9-85c0-4fd1-aaac-8ca2b6560ad0" providerId="ADAL" clId="{05D90715-F29C-4B30-B873-3743C7BBC737}" dt="2025-03-13T19:08:45.798" v="5149"/>
        <pc:sldMkLst>
          <pc:docMk/>
          <pc:sldMk cId="3148981419" sldId="1475"/>
        </pc:sldMkLst>
        <pc:spChg chg="mod">
          <ac:chgData name="Alfred Asterjadhi" userId="39de57b9-85c0-4fd1-aaac-8ca2b6560ad0" providerId="ADAL" clId="{05D90715-F29C-4B30-B873-3743C7BBC737}" dt="2025-03-13T19:08:45.798" v="5149"/>
          <ac:spMkLst>
            <pc:docMk/>
            <pc:sldMk cId="3148981419" sldId="1475"/>
            <ac:spMk id="8" creationId="{8E7CE598-C919-2794-6669-A565412858EA}"/>
          </ac:spMkLst>
        </pc:spChg>
        <pc:spChg chg="mod">
          <ac:chgData name="Alfred Asterjadhi" userId="39de57b9-85c0-4fd1-aaac-8ca2b6560ad0" providerId="ADAL" clId="{05D90715-F29C-4B30-B873-3743C7BBC737}" dt="2025-03-13T16:30:41.811" v="2633" actId="20577"/>
          <ac:spMkLst>
            <pc:docMk/>
            <pc:sldMk cId="3148981419" sldId="1475"/>
            <ac:spMk id="13" creationId="{B42CEB8E-C0DF-5139-B052-A22C32BEEB4F}"/>
          </ac:spMkLst>
        </pc:spChg>
      </pc:sldChg>
      <pc:sldChg chg="modSp add mod">
        <pc:chgData name="Alfred Asterjadhi" userId="39de57b9-85c0-4fd1-aaac-8ca2b6560ad0" providerId="ADAL" clId="{05D90715-F29C-4B30-B873-3743C7BBC737}" dt="2025-03-13T19:11:51.314" v="5218"/>
        <pc:sldMkLst>
          <pc:docMk/>
          <pc:sldMk cId="2908612772" sldId="1476"/>
        </pc:sldMkLst>
        <pc:spChg chg="mod">
          <ac:chgData name="Alfred Asterjadhi" userId="39de57b9-85c0-4fd1-aaac-8ca2b6560ad0" providerId="ADAL" clId="{05D90715-F29C-4B30-B873-3743C7BBC737}" dt="2025-03-13T19:11:51.314" v="5218"/>
          <ac:spMkLst>
            <pc:docMk/>
            <pc:sldMk cId="2908612772" sldId="1476"/>
            <ac:spMk id="8" creationId="{2C099986-F57F-62D0-8AE9-FFE8B7F184AC}"/>
          </ac:spMkLst>
        </pc:spChg>
        <pc:spChg chg="mod">
          <ac:chgData name="Alfred Asterjadhi" userId="39de57b9-85c0-4fd1-aaac-8ca2b6560ad0" providerId="ADAL" clId="{05D90715-F29C-4B30-B873-3743C7BBC737}" dt="2025-03-13T16:34:11.719" v="2658" actId="20577"/>
          <ac:spMkLst>
            <pc:docMk/>
            <pc:sldMk cId="2908612772" sldId="1476"/>
            <ac:spMk id="13" creationId="{AD18A209-712B-D0D5-71B0-0C56BE9C67E3}"/>
          </ac:spMkLst>
        </pc:spChg>
      </pc:sldChg>
      <pc:sldChg chg="modSp add mod">
        <pc:chgData name="Alfred Asterjadhi" userId="39de57b9-85c0-4fd1-aaac-8ca2b6560ad0" providerId="ADAL" clId="{05D90715-F29C-4B30-B873-3743C7BBC737}" dt="2025-03-13T19:15:45.350" v="5298"/>
        <pc:sldMkLst>
          <pc:docMk/>
          <pc:sldMk cId="3057115480" sldId="1477"/>
        </pc:sldMkLst>
        <pc:spChg chg="mod">
          <ac:chgData name="Alfred Asterjadhi" userId="39de57b9-85c0-4fd1-aaac-8ca2b6560ad0" providerId="ADAL" clId="{05D90715-F29C-4B30-B873-3743C7BBC737}" dt="2025-03-13T19:15:45.350" v="5298"/>
          <ac:spMkLst>
            <pc:docMk/>
            <pc:sldMk cId="3057115480" sldId="1477"/>
            <ac:spMk id="8" creationId="{0C3EA469-8718-B20E-0D60-40B9776A6424}"/>
          </ac:spMkLst>
        </pc:spChg>
        <pc:spChg chg="mod">
          <ac:chgData name="Alfred Asterjadhi" userId="39de57b9-85c0-4fd1-aaac-8ca2b6560ad0" providerId="ADAL" clId="{05D90715-F29C-4B30-B873-3743C7BBC737}" dt="2025-03-13T16:37:16.389" v="2740" actId="20577"/>
          <ac:spMkLst>
            <pc:docMk/>
            <pc:sldMk cId="3057115480" sldId="1477"/>
            <ac:spMk id="13" creationId="{EACB7A23-C21A-5AD5-406F-0C49DB4D5912}"/>
          </ac:spMkLst>
        </pc:spChg>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pChg chg="mod">
          <ac:chgData name="Alfred Asterjadhi" userId="39de57b9-85c0-4fd1-aaac-8ca2b6560ad0" providerId="ADAL" clId="{05D90715-F29C-4B30-B873-3743C7BBC737}" dt="2025-03-13T16:44:17.251" v="2781" actId="20577"/>
          <ac:spMkLst>
            <pc:docMk/>
            <pc:sldMk cId="679710062" sldId="1479"/>
            <ac:spMk id="7" creationId="{112E7788-DD50-248E-7A6B-A61DAE59EA92}"/>
          </ac:spMkLst>
        </pc:spChg>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pChg chg="mod">
          <ac:chgData name="Alfred Asterjadhi" userId="39de57b9-85c0-4fd1-aaac-8ca2b6560ad0" providerId="ADAL" clId="{05D90715-F29C-4B30-B873-3743C7BBC737}" dt="2025-03-13T19:20:32.228" v="5460"/>
          <ac:spMkLst>
            <pc:docMk/>
            <pc:sldMk cId="1370134444" sldId="1481"/>
            <ac:spMk id="8" creationId="{391E020C-62DA-ECDD-CD7F-064C879380FC}"/>
          </ac:spMkLst>
        </pc:spChg>
        <pc:spChg chg="mod">
          <ac:chgData name="Alfred Asterjadhi" userId="39de57b9-85c0-4fd1-aaac-8ca2b6560ad0" providerId="ADAL" clId="{05D90715-F29C-4B30-B873-3743C7BBC737}" dt="2025-03-13T19:19:31.240" v="5435" actId="207"/>
          <ac:spMkLst>
            <pc:docMk/>
            <pc:sldMk cId="1370134444" sldId="1481"/>
            <ac:spMk id="13" creationId="{6FC00B2C-5B62-1A08-54C8-3145845AFF90}"/>
          </ac:spMkLst>
        </pc:spChg>
      </pc:sldChg>
      <pc:sldChg chg="modSp add mod">
        <pc:chgData name="Alfred Asterjadhi" userId="39de57b9-85c0-4fd1-aaac-8ca2b6560ad0" providerId="ADAL" clId="{05D90715-F29C-4B30-B873-3743C7BBC737}" dt="2025-03-13T19:18:01.309" v="5367"/>
        <pc:sldMkLst>
          <pc:docMk/>
          <pc:sldMk cId="1387553958" sldId="1482"/>
        </pc:sldMkLst>
        <pc:spChg chg="mod">
          <ac:chgData name="Alfred Asterjadhi" userId="39de57b9-85c0-4fd1-aaac-8ca2b6560ad0" providerId="ADAL" clId="{05D90715-F29C-4B30-B873-3743C7BBC737}" dt="2025-03-13T19:18:01.309" v="5367"/>
          <ac:spMkLst>
            <pc:docMk/>
            <pc:sldMk cId="1387553958" sldId="1482"/>
            <ac:spMk id="8" creationId="{20BCA3B4-EB51-138B-CC32-C22D5A151B08}"/>
          </ac:spMkLst>
        </pc:spChg>
        <pc:spChg chg="mod">
          <ac:chgData name="Alfred Asterjadhi" userId="39de57b9-85c0-4fd1-aaac-8ca2b6560ad0" providerId="ADAL" clId="{05D90715-F29C-4B30-B873-3743C7BBC737}" dt="2025-03-13T19:17:42.356" v="5360" actId="207"/>
          <ac:spMkLst>
            <pc:docMk/>
            <pc:sldMk cId="1387553958" sldId="1482"/>
            <ac:spMk id="13" creationId="{4CA85B88-C41E-56D8-85D8-7C37C29A1EE6}"/>
          </ac:spMkLst>
        </pc:spChg>
      </pc:sldChg>
      <pc:sldChg chg="modSp add mod">
        <pc:chgData name="Alfred Asterjadhi" userId="39de57b9-85c0-4fd1-aaac-8ca2b6560ad0" providerId="ADAL" clId="{05D90715-F29C-4B30-B873-3743C7BBC737}" dt="2025-03-13T21:23:53.627" v="5546"/>
        <pc:sldMkLst>
          <pc:docMk/>
          <pc:sldMk cId="2638890721" sldId="1483"/>
        </pc:sldMkLst>
        <pc:spChg chg="mod">
          <ac:chgData name="Alfred Asterjadhi" userId="39de57b9-85c0-4fd1-aaac-8ca2b6560ad0" providerId="ADAL" clId="{05D90715-F29C-4B30-B873-3743C7BBC737}" dt="2025-03-13T21:23:53.627" v="5546"/>
          <ac:spMkLst>
            <pc:docMk/>
            <pc:sldMk cId="2638890721" sldId="1483"/>
            <ac:spMk id="8" creationId="{5B2C5670-5A36-CE3B-3F2E-F9FDDCAABF6C}"/>
          </ac:spMkLst>
        </pc:spChg>
        <pc:spChg chg="mod">
          <ac:chgData name="Alfred Asterjadhi" userId="39de57b9-85c0-4fd1-aaac-8ca2b6560ad0" providerId="ADAL" clId="{05D90715-F29C-4B30-B873-3743C7BBC737}" dt="2025-03-13T21:23:12.098" v="5525" actId="207"/>
          <ac:spMkLst>
            <pc:docMk/>
            <pc:sldMk cId="2638890721" sldId="1483"/>
            <ac:spMk id="13" creationId="{CE95542F-7711-F765-6DB4-770E4DB5DC43}"/>
          </ac:spMkLst>
        </pc:spChg>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pChg chg="mod">
          <ac:chgData name="Alfred Asterjadhi" userId="39de57b9-85c0-4fd1-aaac-8ca2b6560ad0" providerId="ADAL" clId="{05D90715-F29C-4B30-B873-3743C7BBC737}" dt="2025-03-13T21:25:55.958" v="5566"/>
          <ac:spMkLst>
            <pc:docMk/>
            <pc:sldMk cId="2044718321" sldId="1486"/>
            <ac:spMk id="8" creationId="{99C678A0-D352-1761-D15A-8C488EC68B1D}"/>
          </ac:spMkLst>
        </pc:spChg>
        <pc:spChg chg="mod">
          <ac:chgData name="Alfred Asterjadhi" userId="39de57b9-85c0-4fd1-aaac-8ca2b6560ad0" providerId="ADAL" clId="{05D90715-F29C-4B30-B873-3743C7BBC737}" dt="2025-03-13T21:23:57.416" v="5547" actId="207"/>
          <ac:spMkLst>
            <pc:docMk/>
            <pc:sldMk cId="2044718321" sldId="1486"/>
            <ac:spMk id="13" creationId="{5F03D801-7D0F-E776-C629-4857CCC04FDB}"/>
          </ac:spMkLst>
        </pc:spChg>
      </pc:sldChg>
      <pc:sldChg chg="modSp add mod">
        <pc:chgData name="Alfred Asterjadhi" userId="39de57b9-85c0-4fd1-aaac-8ca2b6560ad0" providerId="ADAL" clId="{05D90715-F29C-4B30-B873-3743C7BBC737}" dt="2025-03-13T21:26:51.110" v="5585"/>
        <pc:sldMkLst>
          <pc:docMk/>
          <pc:sldMk cId="1008081452" sldId="1487"/>
        </pc:sldMkLst>
        <pc:spChg chg="mod">
          <ac:chgData name="Alfred Asterjadhi" userId="39de57b9-85c0-4fd1-aaac-8ca2b6560ad0" providerId="ADAL" clId="{05D90715-F29C-4B30-B873-3743C7BBC737}" dt="2025-03-13T21:26:51.110" v="5585"/>
          <ac:spMkLst>
            <pc:docMk/>
            <pc:sldMk cId="1008081452" sldId="1487"/>
            <ac:spMk id="8" creationId="{56BD94A0-3C3B-AD84-C3DC-6F65D9882C21}"/>
          </ac:spMkLst>
        </pc:spChg>
        <pc:spChg chg="mod">
          <ac:chgData name="Alfred Asterjadhi" userId="39de57b9-85c0-4fd1-aaac-8ca2b6560ad0" providerId="ADAL" clId="{05D90715-F29C-4B30-B873-3743C7BBC737}" dt="2025-03-13T21:26:06.686" v="5567" actId="207"/>
          <ac:spMkLst>
            <pc:docMk/>
            <pc:sldMk cId="1008081452" sldId="1487"/>
            <ac:spMk id="13" creationId="{308B46E3-5035-8D19-5CF7-21930A12C0DE}"/>
          </ac:spMkLst>
        </pc:spChg>
      </pc:sldChg>
      <pc:sldChg chg="modSp add mod">
        <pc:chgData name="Alfred Asterjadhi" userId="39de57b9-85c0-4fd1-aaac-8ca2b6560ad0" providerId="ADAL" clId="{05D90715-F29C-4B30-B873-3743C7BBC737}" dt="2025-03-13T21:27:42.857" v="5603"/>
        <pc:sldMkLst>
          <pc:docMk/>
          <pc:sldMk cId="776881641" sldId="1488"/>
        </pc:sldMkLst>
        <pc:spChg chg="mod">
          <ac:chgData name="Alfred Asterjadhi" userId="39de57b9-85c0-4fd1-aaac-8ca2b6560ad0" providerId="ADAL" clId="{05D90715-F29C-4B30-B873-3743C7BBC737}" dt="2025-03-13T21:27:42.857" v="5603"/>
          <ac:spMkLst>
            <pc:docMk/>
            <pc:sldMk cId="776881641" sldId="1488"/>
            <ac:spMk id="8" creationId="{99DC6FE0-7541-72E6-5A7C-1DAFBC25BF99}"/>
          </ac:spMkLst>
        </pc:spChg>
        <pc:spChg chg="mod">
          <ac:chgData name="Alfred Asterjadhi" userId="39de57b9-85c0-4fd1-aaac-8ca2b6560ad0" providerId="ADAL" clId="{05D90715-F29C-4B30-B873-3743C7BBC737}" dt="2025-03-13T21:26:58.465" v="5586" actId="207"/>
          <ac:spMkLst>
            <pc:docMk/>
            <pc:sldMk cId="776881641" sldId="1488"/>
            <ac:spMk id="13" creationId="{1F84F8CC-33DF-4097-D25E-4AC653B2DDE7}"/>
          </ac:spMkLst>
        </pc:spChg>
      </pc:sldChg>
      <pc:sldChg chg="modSp add mod">
        <pc:chgData name="Alfred Asterjadhi" userId="39de57b9-85c0-4fd1-aaac-8ca2b6560ad0" providerId="ADAL" clId="{05D90715-F29C-4B30-B873-3743C7BBC737}" dt="2025-03-13T22:52:51.128" v="5914" actId="20577"/>
        <pc:sldMkLst>
          <pc:docMk/>
          <pc:sldMk cId="293939147" sldId="1489"/>
        </pc:sldMkLst>
        <pc:spChg chg="mod">
          <ac:chgData name="Alfred Asterjadhi" userId="39de57b9-85c0-4fd1-aaac-8ca2b6560ad0" providerId="ADAL" clId="{05D90715-F29C-4B30-B873-3743C7BBC737}" dt="2025-03-13T22:52:51.128" v="5914" actId="20577"/>
          <ac:spMkLst>
            <pc:docMk/>
            <pc:sldMk cId="293939147" sldId="1489"/>
            <ac:spMk id="8" creationId="{6B0857B6-1DEF-C58B-87C0-83E38B4D86C7}"/>
          </ac:spMkLst>
        </pc:spChg>
        <pc:spChg chg="mod">
          <ac:chgData name="Alfred Asterjadhi" userId="39de57b9-85c0-4fd1-aaac-8ca2b6560ad0" providerId="ADAL" clId="{05D90715-F29C-4B30-B873-3743C7BBC737}" dt="2025-03-13T21:28:57.458" v="5636" actId="207"/>
          <ac:spMkLst>
            <pc:docMk/>
            <pc:sldMk cId="293939147" sldId="1489"/>
            <ac:spMk id="13" creationId="{C2857153-76F9-4988-B3C6-DE1378300B30}"/>
          </ac:spMkLst>
        </pc:spChg>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pChg chg="mod">
          <ac:chgData name="Alfred Asterjadhi" userId="39de57b9-85c0-4fd1-aaac-8ca2b6560ad0" providerId="ADAL" clId="{05D90715-F29C-4B30-B873-3743C7BBC737}" dt="2025-03-13T22:54:51.202" v="5935" actId="20577"/>
          <ac:spMkLst>
            <pc:docMk/>
            <pc:sldMk cId="2359979755" sldId="1490"/>
            <ac:spMk id="8" creationId="{E94E9086-8006-A6B4-725B-DFDD0ED0C299}"/>
          </ac:spMkLst>
        </pc:spChg>
        <pc:spChg chg="mod">
          <ac:chgData name="Alfred Asterjadhi" userId="39de57b9-85c0-4fd1-aaac-8ca2b6560ad0" providerId="ADAL" clId="{05D90715-F29C-4B30-B873-3743C7BBC737}" dt="2025-03-13T21:52:23.923" v="5710" actId="207"/>
          <ac:spMkLst>
            <pc:docMk/>
            <pc:sldMk cId="2359979755" sldId="1490"/>
            <ac:spMk id="13" creationId="{37748C05-4C63-252E-0200-76E21FE09872}"/>
          </ac:spMkLst>
        </pc:spChg>
      </pc:sldChg>
      <pc:sldChg chg="modSp add mod">
        <pc:chgData name="Alfred Asterjadhi" userId="39de57b9-85c0-4fd1-aaac-8ca2b6560ad0" providerId="ADAL" clId="{05D90715-F29C-4B30-B873-3743C7BBC737}" dt="2025-03-13T23:00:06.059" v="5940" actId="207"/>
        <pc:sldMkLst>
          <pc:docMk/>
          <pc:sldMk cId="1575810507" sldId="1491"/>
        </pc:sldMkLst>
        <pc:spChg chg="mod">
          <ac:chgData name="Alfred Asterjadhi" userId="39de57b9-85c0-4fd1-aaac-8ca2b6560ad0" providerId="ADAL" clId="{05D90715-F29C-4B30-B873-3743C7BBC737}" dt="2025-03-13T23:00:06.059" v="5940" actId="207"/>
          <ac:spMkLst>
            <pc:docMk/>
            <pc:sldMk cId="1575810507" sldId="1491"/>
            <ac:spMk id="8" creationId="{E9D80032-F182-49DF-2CBA-0F475562116C}"/>
          </ac:spMkLst>
        </pc:spChg>
        <pc:spChg chg="mod">
          <ac:chgData name="Alfred Asterjadhi" userId="39de57b9-85c0-4fd1-aaac-8ca2b6560ad0" providerId="ADAL" clId="{05D90715-F29C-4B30-B873-3743C7BBC737}" dt="2025-03-13T21:54:10.688" v="5798" actId="207"/>
          <ac:spMkLst>
            <pc:docMk/>
            <pc:sldMk cId="1575810507" sldId="1491"/>
            <ac:spMk id="13" creationId="{9E77DBEC-D6EE-87AC-A0B5-1FDC6FFC6CF1}"/>
          </ac:spMkLst>
        </pc:spChg>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5-13T01:26:03.469" v="9298"/>
        <pc:sldMkLst>
          <pc:docMk/>
          <pc:sldMk cId="1924229851" sldId="1492"/>
        </pc:sldMkLst>
        <pc:spChg chg="mod">
          <ac:chgData name="Alfred Asterjadhi" userId="39de57b9-85c0-4fd1-aaac-8ca2b6560ad0" providerId="ADAL" clId="{05D90715-F29C-4B30-B873-3743C7BBC737}" dt="2025-05-13T01:26:03.469" v="9298"/>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pChg chg="mod">
          <ac:chgData name="Alfred Asterjadhi" userId="39de57b9-85c0-4fd1-aaac-8ca2b6560ad0" providerId="ADAL" clId="{05D90715-F29C-4B30-B873-3743C7BBC737}" dt="2025-03-28T17:33:33.131" v="6143" actId="20577"/>
          <ac:spMkLst>
            <pc:docMk/>
            <pc:sldMk cId="1476957270" sldId="1493"/>
            <ac:spMk id="6" creationId="{5B7C42E3-B96F-51C3-BA10-99D24C580105}"/>
          </ac:spMkLst>
        </pc:spChg>
        <pc:spChg chg="mod">
          <ac:chgData name="Alfred Asterjadhi" userId="39de57b9-85c0-4fd1-aaac-8ca2b6560ad0" providerId="ADAL" clId="{05D90715-F29C-4B30-B873-3743C7BBC737}" dt="2025-03-28T17:33:27.018" v="6138" actId="20577"/>
          <ac:spMkLst>
            <pc:docMk/>
            <pc:sldMk cId="1476957270" sldId="1493"/>
            <ac:spMk id="7" creationId="{158880B5-5D5E-5142-5F51-BB775C228246}"/>
          </ac:spMkLst>
        </pc:spChg>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10T16:50:18.817" v="6800" actId="207"/>
          <ac:spMkLst>
            <pc:docMk/>
            <pc:sldMk cId="4278173754" sldId="1494"/>
            <ac:spMk id="2" creationId="{575D26E7-6AE7-7CD1-69FE-8A88D88DDD07}"/>
          </ac:spMkLst>
        </pc:spChg>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pChg chg="mod">
          <ac:chgData name="Alfred Asterjadhi" userId="39de57b9-85c0-4fd1-aaac-8ca2b6560ad0" providerId="ADAL" clId="{05D90715-F29C-4B30-B873-3743C7BBC737}" dt="2025-03-28T17:35:18.862" v="6196"/>
          <ac:spMkLst>
            <pc:docMk/>
            <pc:sldMk cId="4278173754" sldId="1494"/>
            <ac:spMk id="5" creationId="{59925C0C-623A-2F52-D30D-9BF139FEC11C}"/>
          </ac:spMkLst>
        </pc:spChg>
      </pc:sldChg>
      <pc:sldChg chg="modSp add mod">
        <pc:chgData name="Alfred Asterjadhi" userId="39de57b9-85c0-4fd1-aaac-8ca2b6560ad0" providerId="ADAL" clId="{05D90715-F29C-4B30-B873-3743C7BBC737}" dt="2025-05-13T01:26:04.697" v="9299"/>
        <pc:sldMkLst>
          <pc:docMk/>
          <pc:sldMk cId="2504104965" sldId="1495"/>
        </pc:sldMkLst>
        <pc:spChg chg="mod">
          <ac:chgData name="Alfred Asterjadhi" userId="39de57b9-85c0-4fd1-aaac-8ca2b6560ad0" providerId="ADAL" clId="{05D90715-F29C-4B30-B873-3743C7BBC737}" dt="2025-03-28T17:34:49.579" v="6193" actId="207"/>
          <ac:spMkLst>
            <pc:docMk/>
            <pc:sldMk cId="2504104965" sldId="1495"/>
            <ac:spMk id="2" creationId="{EA0BD009-ADD0-55C2-DB73-D235C30CDF0F}"/>
          </ac:spMkLst>
        </pc:spChg>
        <pc:spChg chg="mod">
          <ac:chgData name="Alfred Asterjadhi" userId="39de57b9-85c0-4fd1-aaac-8ca2b6560ad0" providerId="ADAL" clId="{05D90715-F29C-4B30-B873-3743C7BBC737}" dt="2025-03-28T17:35:03.577" v="6194" actId="207"/>
          <ac:spMkLst>
            <pc:docMk/>
            <pc:sldMk cId="2504104965" sldId="1495"/>
            <ac:spMk id="3" creationId="{A5A2251C-7DDB-DDDE-FC08-25779F5D6636}"/>
          </ac:spMkLst>
        </pc:spChg>
        <pc:spChg chg="mod">
          <ac:chgData name="Alfred Asterjadhi" userId="39de57b9-85c0-4fd1-aaac-8ca2b6560ad0" providerId="ADAL" clId="{05D90715-F29C-4B30-B873-3743C7BBC737}" dt="2025-05-13T01:26:04.697" v="9299"/>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15T12:20:39.953" v="12491" actId="255"/>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15T12:20:39.953" v="12491" actId="255"/>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pChg chg="mod">
          <ac:chgData name="Alfred Asterjadhi" userId="39de57b9-85c0-4fd1-aaac-8ca2b6560ad0" providerId="ADAL" clId="{05D90715-F29C-4B30-B873-3743C7BBC737}" dt="2025-05-14T04:19:56.036" v="9785" actId="207"/>
          <ac:spMkLst>
            <pc:docMk/>
            <pc:sldMk cId="111999427" sldId="1518"/>
            <ac:spMk id="2" creationId="{53BFD501-6FB9-CEE1-DD2B-90D3C6A66DE2}"/>
          </ac:spMkLst>
        </pc:spChg>
        <pc:spChg chg="mod">
          <ac:chgData name="Alfred Asterjadhi" userId="39de57b9-85c0-4fd1-aaac-8ca2b6560ad0" providerId="ADAL" clId="{05D90715-F29C-4B30-B873-3743C7BBC737}" dt="2025-05-15T04:58:03.731" v="10502" actId="207"/>
          <ac:spMkLst>
            <pc:docMk/>
            <pc:sldMk cId="111999427" sldId="1518"/>
            <ac:spMk id="3" creationId="{65ABC859-32AA-9DBC-A611-E67ACAAB836F}"/>
          </ac:spMkLst>
        </pc:spChg>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pChg chg="mod">
          <ac:chgData name="Alfred Asterjadhi" userId="39de57b9-85c0-4fd1-aaac-8ca2b6560ad0" providerId="ADAL" clId="{05D90715-F29C-4B30-B873-3743C7BBC737}" dt="2025-05-15T09:27:53.268" v="11730" actId="207"/>
          <ac:spMkLst>
            <pc:docMk/>
            <pc:sldMk cId="1004879123" sldId="1519"/>
            <ac:spMk id="2" creationId="{A8A8EA11-336E-2EB8-12A6-E857402EB5CC}"/>
          </ac:spMkLst>
        </pc:spChg>
        <pc:spChg chg="mod">
          <ac:chgData name="Alfred Asterjadhi" userId="39de57b9-85c0-4fd1-aaac-8ca2b6560ad0" providerId="ADAL" clId="{05D90715-F29C-4B30-B873-3743C7BBC737}" dt="2025-05-15T09:36:44.495" v="11809" actId="13926"/>
          <ac:spMkLst>
            <pc:docMk/>
            <pc:sldMk cId="1004879123" sldId="1519"/>
            <ac:spMk id="3" creationId="{186A94E3-2C3E-32D6-D7F8-456CCECA40F1}"/>
          </ac:spMkLst>
        </pc:spChg>
        <pc:spChg chg="add">
          <ac:chgData name="Alfred Asterjadhi" userId="39de57b9-85c0-4fd1-aaac-8ca2b6560ad0" providerId="ADAL" clId="{05D90715-F29C-4B30-B873-3743C7BBC737}" dt="2025-05-14T11:57:39.769" v="10043"/>
          <ac:spMkLst>
            <pc:docMk/>
            <pc:sldMk cId="1004879123" sldId="1519"/>
            <ac:spMk id="7" creationId="{A805DA7A-D861-9164-0D9F-88AF768C9037}"/>
          </ac:spMkLst>
        </pc:spChg>
        <pc:spChg chg="add">
          <ac:chgData name="Alfred Asterjadhi" userId="39de57b9-85c0-4fd1-aaac-8ca2b6560ad0" providerId="ADAL" clId="{05D90715-F29C-4B30-B873-3743C7BBC737}" dt="2025-05-14T11:57:41.968" v="10044"/>
          <ac:spMkLst>
            <pc:docMk/>
            <pc:sldMk cId="1004879123" sldId="1519"/>
            <ac:spMk id="8" creationId="{ABCDB2D8-F76C-4D31-9314-8E1B92DDA865}"/>
          </ac:spMkLst>
        </pc:spChg>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pChg chg="mod">
          <ac:chgData name="Alfred Asterjadhi" userId="39de57b9-85c0-4fd1-aaac-8ca2b6560ad0" providerId="ADAL" clId="{05D90715-F29C-4B30-B873-3743C7BBC737}" dt="2025-05-15T05:00:19.926" v="10547" actId="20577"/>
          <ac:spMkLst>
            <pc:docMk/>
            <pc:sldMk cId="3775649557" sldId="1523"/>
            <ac:spMk id="2" creationId="{E73E75EB-0530-D2EA-8A7C-EDAD61B30E0F}"/>
          </ac:spMkLst>
        </pc:spChg>
        <pc:spChg chg="mod">
          <ac:chgData name="Alfred Asterjadhi" userId="39de57b9-85c0-4fd1-aaac-8ca2b6560ad0" providerId="ADAL" clId="{05D90715-F29C-4B30-B873-3743C7BBC737}" dt="2025-05-15T05:00:54.125" v="10553" actId="21"/>
          <ac:spMkLst>
            <pc:docMk/>
            <pc:sldMk cId="3775649557" sldId="1523"/>
            <ac:spMk id="3" creationId="{9C9F6289-D1F3-5812-9235-8E1A7A0D6E94}"/>
          </ac:spMkLst>
        </pc:spChg>
      </pc:sldChg>
      <pc:sldChg chg="modSp add del mod">
        <pc:chgData name="Alfred Asterjadhi" userId="39de57b9-85c0-4fd1-aaac-8ca2b6560ad0" providerId="ADAL" clId="{05D90715-F29C-4B30-B873-3743C7BBC737}" dt="2025-05-15T11:26:08.593" v="11874" actId="47"/>
        <pc:sldMkLst>
          <pc:docMk/>
          <pc:sldMk cId="3401549710" sldId="1524"/>
        </pc:sldMkLst>
        <pc:spChg chg="mod">
          <ac:chgData name="Alfred Asterjadhi" userId="39de57b9-85c0-4fd1-aaac-8ca2b6560ad0" providerId="ADAL" clId="{05D90715-F29C-4B30-B873-3743C7BBC737}" dt="2025-05-15T05:00:22.438" v="10548" actId="20577"/>
          <ac:spMkLst>
            <pc:docMk/>
            <pc:sldMk cId="3401549710" sldId="1524"/>
            <ac:spMk id="2" creationId="{777C978F-75F2-99C7-5401-076DA15A41AB}"/>
          </ac:spMkLst>
        </pc:spChg>
        <pc:spChg chg="mod">
          <ac:chgData name="Alfred Asterjadhi" userId="39de57b9-85c0-4fd1-aaac-8ca2b6560ad0" providerId="ADAL" clId="{05D90715-F29C-4B30-B873-3743C7BBC737}" dt="2025-05-15T08:03:42.496" v="10729" actId="21"/>
          <ac:spMkLst>
            <pc:docMk/>
            <pc:sldMk cId="3401549710" sldId="1524"/>
            <ac:spMk id="3" creationId="{533A34C9-1FB8-74EF-CCE6-2F472B3800F6}"/>
          </ac:spMkLst>
        </pc:spChg>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pChg chg="mod">
          <ac:chgData name="Alfred Asterjadhi" userId="39de57b9-85c0-4fd1-aaac-8ca2b6560ad0" providerId="ADAL" clId="{05D90715-F29C-4B30-B873-3743C7BBC737}" dt="2025-05-15T04:59:34.958" v="10534" actId="20577"/>
          <ac:spMkLst>
            <pc:docMk/>
            <pc:sldMk cId="3132695568" sldId="1525"/>
            <ac:spMk id="2" creationId="{4AD17237-7088-B74E-7E43-DB5EE8770A50}"/>
          </ac:spMkLst>
        </pc:spChg>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15T09:13:56.718" v="11413" actId="20577"/>
        <pc:sldMkLst>
          <pc:docMk/>
          <pc:sldMk cId="1284023216" sldId="1527"/>
        </pc:sldMkLst>
        <pc:spChg chg="mod">
          <ac:chgData name="Alfred Asterjadhi" userId="39de57b9-85c0-4fd1-aaac-8ca2b6560ad0" providerId="ADAL" clId="{05D90715-F29C-4B30-B873-3743C7BBC737}" dt="2025-05-15T09:09:47.561" v="11370" actId="20577"/>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15T09:35:09.493" v="11785"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15T09:35:09.493" v="11785"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add">
          <ac:chgData name="Alfred Asterjadhi" userId="39de57b9-85c0-4fd1-aaac-8ca2b6560ad0" providerId="ADAL" clId="{05D90715-F29C-4B30-B873-3743C7BBC737}" dt="2025-05-15T11:28:56.543" v="11907"/>
          <ac:spMkLst>
            <pc:docMk/>
            <pc:sldMk cId="2148674094" sldId="1531"/>
            <ac:spMk id="2" creationId="{C72B1F4F-DD7F-7121-77E7-CE3EA1DDCBEC}"/>
          </ac:spMkLst>
        </pc:spChg>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add del mod">
          <ac:chgData name="Alfred Asterjadhi" userId="39de57b9-85c0-4fd1-aaac-8ca2b6560ad0" providerId="ADAL" clId="{05D90715-F29C-4B30-B873-3743C7BBC737}" dt="2025-05-15T11:31:46.427" v="11982" actId="6264"/>
          <ac:spMkLst>
            <pc:docMk/>
            <pc:sldMk cId="28554142" sldId="1532"/>
            <ac:spMk id="2" creationId="{CCD19FBE-A403-2F61-7411-55E8D4AFFA1E}"/>
          </ac:spMkLst>
        </pc:spChg>
        <pc:spChg chg="add del mod">
          <ac:chgData name="Alfred Asterjadhi" userId="39de57b9-85c0-4fd1-aaac-8ca2b6560ad0" providerId="ADAL" clId="{05D90715-F29C-4B30-B873-3743C7BBC737}" dt="2025-05-15T11:31:46.427" v="11982" actId="6264"/>
          <ac:spMkLst>
            <pc:docMk/>
            <pc:sldMk cId="28554142" sldId="1532"/>
            <ac:spMk id="3" creationId="{0FA84B3B-03F0-DEE4-8898-28C334E4F0DE}"/>
          </ac:spMkLst>
        </pc:spChg>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add del mod">
          <ac:chgData name="Alfred Asterjadhi" userId="39de57b9-85c0-4fd1-aaac-8ca2b6560ad0" providerId="ADAL" clId="{05D90715-F29C-4B30-B873-3743C7BBC737}" dt="2025-05-15T11:31:46.427" v="11982" actId="6264"/>
          <ac:spMkLst>
            <pc:docMk/>
            <pc:sldMk cId="28554142" sldId="1532"/>
            <ac:spMk id="7" creationId="{B13A72E7-1602-43E4-525A-C099B9C14DB4}"/>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add del mod">
          <ac:chgData name="Alfred Asterjadhi" userId="39de57b9-85c0-4fd1-aaac-8ca2b6560ad0" providerId="ADAL" clId="{05D90715-F29C-4B30-B873-3743C7BBC737}" dt="2025-05-15T11:31:46.427" v="11982" actId="6264"/>
          <ac:spMkLst>
            <pc:docMk/>
            <pc:sldMk cId="28554142" sldId="1532"/>
            <ac:spMk id="9" creationId="{F19F2A97-A1B0-1DCE-EC4F-3A32BEB55743}"/>
          </ac:spMkLst>
        </pc:spChg>
        <pc:spChg chg="add del mod">
          <ac:chgData name="Alfred Asterjadhi" userId="39de57b9-85c0-4fd1-aaac-8ca2b6560ad0" providerId="ADAL" clId="{05D90715-F29C-4B30-B873-3743C7BBC737}" dt="2025-05-15T11:31:46.427" v="11982" actId="6264"/>
          <ac:spMkLst>
            <pc:docMk/>
            <pc:sldMk cId="28554142" sldId="1532"/>
            <ac:spMk id="10" creationId="{ED195C92-463C-9411-99A3-8CA9A64988B7}"/>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add">
          <ac:chgData name="Alfred Asterjadhi" userId="39de57b9-85c0-4fd1-aaac-8ca2b6560ad0" providerId="ADAL" clId="{05D90715-F29C-4B30-B873-3743C7BBC737}" dt="2025-05-15T11:33:05.699" v="12002"/>
          <ac:spMkLst>
            <pc:docMk/>
            <pc:sldMk cId="2223328448" sldId="1533"/>
            <ac:spMk id="2" creationId="{55953F32-7E76-B493-A007-B40DFED2BEC9}"/>
          </ac:spMkLst>
        </pc:spChg>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pChg chg="mod">
          <ac:chgData name="Alfred Asterjadhi" userId="39de57b9-85c0-4fd1-aaac-8ca2b6560ad0" providerId="ADAL" clId="{05D90715-F29C-4B30-B873-3743C7BBC737}" dt="2025-05-15T11:34:35.378" v="12017" actId="20577"/>
          <ac:spMkLst>
            <pc:docMk/>
            <pc:sldMk cId="1598190585" sldId="1534"/>
            <ac:spMk id="13" creationId="{C0A71825-A754-9E33-3520-0B24CFB6F2FB}"/>
          </ac:spMkLst>
        </pc:spChg>
      </pc:sldChg>
      <pc:sldChg chg="addSp modSp add mod">
        <pc:chgData name="Alfred Asterjadhi" userId="39de57b9-85c0-4fd1-aaac-8ca2b6560ad0" providerId="ADAL" clId="{05D90715-F29C-4B30-B873-3743C7BBC737}" dt="2025-05-15T12:34:42.143" v="12542" actId="20577"/>
        <pc:sldMkLst>
          <pc:docMk/>
          <pc:sldMk cId="1696631014" sldId="1534"/>
        </pc:sldMkLst>
        <pc:spChg chg="add mod">
          <ac:chgData name="Alfred Asterjadhi" userId="39de57b9-85c0-4fd1-aaac-8ca2b6560ad0" providerId="ADAL" clId="{05D90715-F29C-4B30-B873-3743C7BBC737}" dt="2025-05-15T11:35:48.148" v="12034"/>
          <ac:spMkLst>
            <pc:docMk/>
            <pc:sldMk cId="1696631014" sldId="1534"/>
            <ac:spMk id="3" creationId="{C41D3125-100B-4180-AED7-8B4E50A5324E}"/>
          </ac:spMkLst>
        </pc:spChg>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graphicFrameChg chg="add mod">
          <ac:chgData name="Alfred Asterjadhi" userId="39de57b9-85c0-4fd1-aaac-8ca2b6560ad0" providerId="ADAL" clId="{05D90715-F29C-4B30-B873-3743C7BBC737}" dt="2025-05-15T11:35:46.652" v="12033"/>
          <ac:graphicFrameMkLst>
            <pc:docMk/>
            <pc:sldMk cId="1696631014" sldId="1534"/>
            <ac:graphicFrameMk id="2" creationId="{0809E844-F5FE-90FC-54E3-A5A46123A0D2}"/>
          </ac:graphicFrameMkLst>
        </pc:graphicFrame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picChg chg="del">
          <ac:chgData name="Alfred Asterjadhi" userId="39de57b9-85c0-4fd1-aaac-8ca2b6560ad0" providerId="ADAL" clId="{05D90715-F29C-4B30-B873-3743C7BBC737}" dt="2025-05-15T11:37:15.243" v="12050" actId="478"/>
          <ac:picMkLst>
            <pc:docMk/>
            <pc:sldMk cId="1918929784" sldId="1535"/>
            <ac:picMk id="9" creationId="{01CAB971-BEE0-51E1-DB31-20AD50DC489E}"/>
          </ac:picMkLst>
        </pc:pic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add">
          <ac:chgData name="Alfred Asterjadhi" userId="39de57b9-85c0-4fd1-aaac-8ca2b6560ad0" providerId="ADAL" clId="{05D90715-F29C-4B30-B873-3743C7BBC737}" dt="2025-05-15T11:40:30.257" v="12120"/>
          <ac:spMkLst>
            <pc:docMk/>
            <pc:sldMk cId="3800483640" sldId="1537"/>
            <ac:spMk id="2" creationId="{E602CE03-8592-90E6-6BF4-5FB016676C61}"/>
          </ac:spMkLst>
        </pc:spChg>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del">
          <ac:chgData name="Alfred Asterjadhi" userId="39de57b9-85c0-4fd1-aaac-8ca2b6560ad0" providerId="ADAL" clId="{05D90715-F29C-4B30-B873-3743C7BBC737}" dt="2025-05-15T11:40:28.471" v="12119" actId="478"/>
          <ac:picMkLst>
            <pc:docMk/>
            <pc:sldMk cId="3800483640" sldId="1537"/>
            <ac:picMk id="3" creationId="{4ED3F289-047A-4FF5-E915-BF1D056B0090}"/>
          </ac:picMkLst>
        </pc:pic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picChg chg="del">
          <ac:chgData name="Alfred Asterjadhi" userId="39de57b9-85c0-4fd1-aaac-8ca2b6560ad0" providerId="ADAL" clId="{05D90715-F29C-4B30-B873-3743C7BBC737}" dt="2025-05-15T11:42:07.698" v="12157" actId="478"/>
          <ac:picMkLst>
            <pc:docMk/>
            <pc:sldMk cId="2905469502" sldId="1538"/>
            <ac:picMk id="7" creationId="{33EBC258-9769-BC85-019A-FECA7AE153C9}"/>
          </ac:picMkLst>
        </pc:pic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picChg chg="del">
          <ac:chgData name="Alfred Asterjadhi" userId="39de57b9-85c0-4fd1-aaac-8ca2b6560ad0" providerId="ADAL" clId="{05D90715-F29C-4B30-B873-3743C7BBC737}" dt="2025-05-15T11:49:59.713" v="12299" actId="478"/>
          <ac:picMkLst>
            <pc:docMk/>
            <pc:sldMk cId="2999379098" sldId="1541"/>
            <ac:picMk id="7" creationId="{975159B3-3096-9189-3289-F76322A01DF6}"/>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picChg chg="del">
          <ac:chgData name="Alfred Asterjadhi" userId="39de57b9-85c0-4fd1-aaac-8ca2b6560ad0" providerId="ADAL" clId="{05D90715-F29C-4B30-B873-3743C7BBC737}" dt="2025-05-15T11:51:26.300" v="12325" actId="478"/>
          <ac:picMkLst>
            <pc:docMk/>
            <pc:sldMk cId="3133142098" sldId="1542"/>
            <ac:picMk id="3" creationId="{E818E0F0-7122-1F6B-3560-78199240997C}"/>
          </ac:picMkLst>
        </pc:pic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pChg chg="mod">
          <ac:chgData name="Alfred Asterjadhi" userId="39de57b9-85c0-4fd1-aaac-8ca2b6560ad0" providerId="ADAL" clId="{05D90715-F29C-4B30-B873-3743C7BBC737}" dt="2025-05-15T12:02:41.606" v="12387" actId="20577"/>
          <ac:spMkLst>
            <pc:docMk/>
            <pc:sldMk cId="1698907353" sldId="1546"/>
            <ac:spMk id="3" creationId="{CA800AE6-3D4D-7B80-F394-ED21E3BD5315}"/>
          </ac:spMkLst>
        </pc:spChg>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pChg chg="mod">
          <ac:chgData name="Alfred Asterjadhi" userId="39de57b9-85c0-4fd1-aaac-8ca2b6560ad0" providerId="ADAL" clId="{05D90715-F29C-4B30-B873-3743C7BBC737}" dt="2025-05-15T12:21:55.199" v="12496" actId="20577"/>
          <ac:spMkLst>
            <pc:docMk/>
            <pc:sldMk cId="3750308147" sldId="1548"/>
            <ac:spMk id="3" creationId="{68AA8200-7C8B-BF75-EB03-0C2DDD281FCE}"/>
          </ac:spMkLst>
        </pc:spChg>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modSp new mod">
        <pc:chgData name="Alfred Asterjadhi" userId="39de57b9-85c0-4fd1-aaac-8ca2b6560ad0" providerId="ADAL" clId="{05D90715-F29C-4B30-B873-3743C7BBC737}" dt="2025-05-15T13:24:42.909" v="12802" actId="20577"/>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15T13:20:13.977" v="12624" actId="20577"/>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mod">
        <pc:chgData name="Alfred Asterjadhi" userId="39de57b9-85c0-4fd1-aaac-8ca2b6560ad0" providerId="ADAL" clId="{05D90715-F29C-4B30-B873-3743C7BBC737}" dt="2025-05-15T13:24:38.064" v="12799" actId="20577"/>
        <pc:sldMkLst>
          <pc:docMk/>
          <pc:sldMk cId="1312367878" sldId="1552"/>
        </pc:sldMkLst>
        <pc:spChg chg="mod">
          <ac:chgData name="Alfred Asterjadhi" userId="39de57b9-85c0-4fd1-aaac-8ca2b6560ad0" providerId="ADAL" clId="{05D90715-F29C-4B30-B873-3743C7BBC737}" dt="2025-05-15T13:22:54.539" v="12658" actId="20577"/>
          <ac:spMkLst>
            <pc:docMk/>
            <pc:sldMk cId="1312367878" sldId="1552"/>
            <ac:spMk id="2" creationId="{C18DF1CE-9DF3-5630-7478-89CD0792FDA8}"/>
          </ac:spMkLst>
        </pc:spChg>
        <pc:spChg chg="mod">
          <ac:chgData name="Alfred Asterjadhi" userId="39de57b9-85c0-4fd1-aaac-8ca2b6560ad0" providerId="ADAL" clId="{05D90715-F29C-4B30-B873-3743C7BBC737}" dt="2025-05-15T13:24:31.033" v="12796" actId="15"/>
          <ac:spMkLst>
            <pc:docMk/>
            <pc:sldMk cId="1312367878" sldId="1552"/>
            <ac:spMk id="3" creationId="{742AC960-5503-8ACF-891B-8EC83C90BCB9}"/>
          </ac:spMkLst>
        </pc:spChg>
        <pc:spChg chg="mod">
          <ac:chgData name="Alfred Asterjadhi" userId="39de57b9-85c0-4fd1-aaac-8ca2b6560ad0" providerId="ADAL" clId="{05D90715-F29C-4B30-B873-3743C7BBC737}" dt="2025-05-15T13:24:38.064" v="12799" actId="20577"/>
          <ac:spMkLst>
            <pc:docMk/>
            <pc:sldMk cId="1312367878" sldId="1552"/>
            <ac:spMk id="6" creationId="{7C938100-B028-D4A1-E655-1EE62A3E711D}"/>
          </ac:spMkLst>
        </pc:spChg>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MasterChg chg="modSp mod">
        <pc:chgData name="Alfred Asterjadhi" userId="39de57b9-85c0-4fd1-aaac-8ca2b6560ad0" providerId="ADAL" clId="{05D90715-F29C-4B30-B873-3743C7BBC737}" dt="2025-05-15T13:52:23.697" v="12861" actId="6549"/>
        <pc:sldMasterMkLst>
          <pc:docMk/>
          <pc:sldMasterMk cId="0" sldId="2147483648"/>
        </pc:sldMasterMkLst>
        <pc:spChg chg="mod">
          <ac:chgData name="Alfred Asterjadhi" userId="39de57b9-85c0-4fd1-aaac-8ca2b6560ad0" providerId="ADAL" clId="{05D90715-F29C-4B30-B873-3743C7BBC737}" dt="2025-05-15T13:52:23.697" v="12861" actId="6549"/>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5/15/2025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0-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847-00-00bn-tgbn-coexistence-assessment-document.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t>
            </a:r>
            <a:r>
              <a:rPr lang="en-US" sz="1600" dirty="0" err="1"/>
              <a:t>Sunhee</a:t>
            </a:r>
            <a:r>
              <a:rPr lang="en-US" sz="1600" dirty="0"/>
              <a:t>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a:t>
            </a:r>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Move to remove the “TBD” in the “spatial reuse” subfield in UHR-SIG of UHR MU PPDU, U-SIG of UHR TB PPDU, Common Info and Special User Info Field of the trigger frame in the next revision of 11bn draft.</a:t>
            </a:r>
          </a:p>
          <a:p>
            <a:pPr marL="0" indent="0"/>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Second:</a:t>
            </a:r>
          </a:p>
          <a:p>
            <a:r>
              <a:rPr lang="en-US" sz="1600" dirty="0"/>
              <a:t>Discussion:</a:t>
            </a:r>
          </a:p>
          <a:p>
            <a:r>
              <a:rPr lang="en-US" sz="1600" dirty="0"/>
              <a:t>Result: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a:t>
            </a:r>
          </a:p>
          <a:p>
            <a:r>
              <a:rPr lang="en-US" sz="1600" dirty="0"/>
              <a:t>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429000" y="2667000"/>
            <a:ext cx="5547318" cy="2677372"/>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a:t>
            </a:r>
          </a:p>
          <a:p>
            <a:r>
              <a:rPr lang="en-US" sz="1600" dirty="0"/>
              <a:t>Second:</a:t>
            </a:r>
          </a:p>
          <a:p>
            <a:r>
              <a:rPr lang="en-US" sz="1600" dirty="0"/>
              <a:t>Discussion:</a:t>
            </a:r>
          </a:p>
          <a:p>
            <a:r>
              <a:rPr lang="en-US" sz="1600" dirty="0"/>
              <a:t>Result: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113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a:t>
            </a:r>
          </a:p>
          <a:p>
            <a:r>
              <a:rPr lang="en-US" sz="1400" dirty="0"/>
              <a:t>Second:</a:t>
            </a:r>
          </a:p>
          <a:p>
            <a:r>
              <a:rPr lang="en-US" sz="1400" dirty="0"/>
              <a:t>Discussion:</a:t>
            </a:r>
          </a:p>
          <a:p>
            <a:r>
              <a:rPr lang="en-US" sz="1400" dirty="0"/>
              <a:t>Result: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Second:</a:t>
            </a:r>
          </a:p>
          <a:p>
            <a:r>
              <a:rPr lang="en-US" sz="2000" dirty="0"/>
              <a:t>Discussion:</a:t>
            </a:r>
          </a:p>
          <a:p>
            <a:r>
              <a:rPr lang="en-US" sz="2000" dirty="0"/>
              <a:t>Result: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1,2,3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Second:</a:t>
            </a:r>
          </a:p>
          <a:p>
            <a:r>
              <a:rPr lang="en-US" sz="1800" dirty="0"/>
              <a:t>Discussion:</a:t>
            </a:r>
          </a:p>
          <a:p>
            <a:r>
              <a:rPr lang="en-US" sz="1800" dirty="0"/>
              <a:t>Result: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Second:</a:t>
            </a:r>
          </a:p>
          <a:p>
            <a:r>
              <a:rPr lang="en-US" sz="1800" dirty="0"/>
              <a:t>Discussion:</a:t>
            </a:r>
          </a:p>
          <a:p>
            <a:r>
              <a:rPr lang="en-US" sz="1800" dirty="0"/>
              <a:t>Result: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Second:</a:t>
            </a:r>
          </a:p>
          <a:p>
            <a:r>
              <a:rPr lang="en-US" sz="1800" dirty="0"/>
              <a:t>Discussion:</a:t>
            </a:r>
          </a:p>
          <a:p>
            <a:r>
              <a:rPr lang="en-US" sz="1800" dirty="0"/>
              <a:t>Result: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a:t>
            </a:r>
          </a:p>
          <a:p>
            <a:r>
              <a:rPr lang="en-US" sz="1600" dirty="0"/>
              <a:t>Second:</a:t>
            </a:r>
          </a:p>
          <a:p>
            <a:r>
              <a:rPr lang="en-US" sz="1600" dirty="0"/>
              <a:t>Discussion:</a:t>
            </a:r>
          </a:p>
          <a:p>
            <a:r>
              <a:rPr lang="en-US" sz="1600" dirty="0"/>
              <a:t>Result: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rgbClr val="FF0000"/>
                </a:solidFill>
              </a:rPr>
              <a:t>Motion 428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effectLst/>
              </a:rPr>
              <a:t> …</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254</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11-25/0807r0</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Second:  </a:t>
            </a:r>
          </a:p>
          <a:p>
            <a:pPr marL="0" indent="0"/>
            <a:r>
              <a:rPr lang="en-US" sz="2000" dirty="0"/>
              <a:t>Discussion:  .</a:t>
            </a:r>
            <a:endParaRPr lang="en-US" sz="2000" b="0" dirty="0"/>
          </a:p>
          <a:p>
            <a:r>
              <a:rPr lang="en-US" sz="2000" dirty="0"/>
              <a:t>Result:</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255</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TGbe Draft D2.0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  Seconded:  , </a:t>
            </a:r>
          </a:p>
          <a:p>
            <a:r>
              <a:rPr lang="en-GB" altLang="en-US" sz="2000" dirty="0"/>
              <a:t> Result:   </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256</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9112526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C211D-AE19-0F09-159A-CC7DB3ADC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8DF1CE-9DF3-5630-7478-89CD0792FDA8}"/>
              </a:ext>
            </a:extLst>
          </p:cNvPr>
          <p:cNvSpPr>
            <a:spLocks noGrp="1"/>
          </p:cNvSpPr>
          <p:nvPr>
            <p:ph type="title"/>
          </p:nvPr>
        </p:nvSpPr>
        <p:spPr/>
        <p:txBody>
          <a:bodyPr/>
          <a:lstStyle/>
          <a:p>
            <a:r>
              <a:rPr lang="en-US" altLang="en-US" dirty="0"/>
              <a:t>TGbn MAC/PHY September Ad-Hoc</a:t>
            </a:r>
            <a:endParaRPr lang="en-US" dirty="0"/>
          </a:p>
        </p:txBody>
      </p:sp>
      <p:sp>
        <p:nvSpPr>
          <p:cNvPr id="3" name="Content Placeholder 2">
            <a:extLst>
              <a:ext uri="{FF2B5EF4-FFF2-40B4-BE49-F238E27FC236}">
                <a16:creationId xmlns:a16="http://schemas.microsoft.com/office/drawing/2014/main" id="{742AC960-5503-8ACF-891B-8EC83C90BCB9}"/>
              </a:ext>
            </a:extLst>
          </p:cNvPr>
          <p:cNvSpPr>
            <a:spLocks noGrp="1"/>
          </p:cNvSpPr>
          <p:nvPr>
            <p:ph idx="1"/>
          </p:nvPr>
        </p:nvSpPr>
        <p:spPr/>
        <p:txBody>
          <a:bodyPr/>
          <a:lstStyle/>
          <a:p>
            <a:r>
              <a:rPr lang="en-US" altLang="en-US" dirty="0">
                <a:solidFill>
                  <a:schemeClr val="tx1"/>
                </a:solidFill>
              </a:rPr>
              <a:t>Approve a TGbn MAC/PHY (mixed mode) ad-hoc meeting on 10 to 12 September 2025, in </a:t>
            </a:r>
            <a:r>
              <a:rPr lang="en-US" altLang="en-US" dirty="0">
                <a:solidFill>
                  <a:srgbClr val="FF0000"/>
                </a:solidFill>
              </a:rPr>
              <a:t>San Diego, CA, USA</a:t>
            </a:r>
            <a:r>
              <a:rPr lang="en-US" altLang="en-US" dirty="0">
                <a:solidFill>
                  <a:schemeClr val="tx1"/>
                </a:solidFill>
              </a:rPr>
              <a:t> for the purpose of TGbn comment resolution and consideration of document submissions</a:t>
            </a:r>
          </a:p>
          <a:p>
            <a:pPr lvl="1">
              <a:buFont typeface="Arial" panose="020B0604020202020204" pitchFamily="34" charset="0"/>
              <a:buChar char="•"/>
            </a:pPr>
            <a:r>
              <a:rPr lang="en-US" altLang="en-US" dirty="0">
                <a:solidFill>
                  <a:schemeClr val="tx1"/>
                </a:solidFill>
              </a:rPr>
              <a:t>PHY ad-hoc in the last two days</a:t>
            </a:r>
          </a:p>
          <a:p>
            <a:endParaRPr lang="en-US" altLang="en-US" dirty="0"/>
          </a:p>
          <a:p>
            <a:r>
              <a:rPr lang="en-US" dirty="0"/>
              <a:t>Move: 			Second:</a:t>
            </a:r>
          </a:p>
          <a:p>
            <a:r>
              <a:rPr lang="en-US" sz="2400" dirty="0"/>
              <a:t>Result:</a:t>
            </a:r>
          </a:p>
        </p:txBody>
      </p:sp>
      <p:sp>
        <p:nvSpPr>
          <p:cNvPr id="4" name="Slide Number Placeholder 3">
            <a:extLst>
              <a:ext uri="{FF2B5EF4-FFF2-40B4-BE49-F238E27FC236}">
                <a16:creationId xmlns:a16="http://schemas.microsoft.com/office/drawing/2014/main" id="{BCFC7472-A8F3-819C-5FC9-D8DF5F5BABA4}"/>
              </a:ext>
            </a:extLst>
          </p:cNvPr>
          <p:cNvSpPr>
            <a:spLocks noGrp="1"/>
          </p:cNvSpPr>
          <p:nvPr>
            <p:ph type="sldNum" idx="12"/>
          </p:nvPr>
        </p:nvSpPr>
        <p:spPr/>
        <p:txBody>
          <a:bodyPr/>
          <a:lstStyle/>
          <a:p>
            <a:r>
              <a:rPr lang="en-GB"/>
              <a:t>Slide </a:t>
            </a:r>
            <a:fld id="{440F5867-744E-4AA6-B0ED-4C44D2DFBB7B}" type="slidenum">
              <a:rPr lang="en-GB" smtClean="0"/>
              <a:pPr/>
              <a:t>257</a:t>
            </a:fld>
            <a:endParaRPr lang="en-GB" dirty="0"/>
          </a:p>
        </p:txBody>
      </p:sp>
      <p:sp>
        <p:nvSpPr>
          <p:cNvPr id="5" name="Footer Placeholder 4">
            <a:extLst>
              <a:ext uri="{FF2B5EF4-FFF2-40B4-BE49-F238E27FC236}">
                <a16:creationId xmlns:a16="http://schemas.microsoft.com/office/drawing/2014/main" id="{1BF9FE0B-47D3-51F4-D80E-FFCEEE1C408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938100-B028-D4A1-E655-1EE62A3E71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31236787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X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260</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Y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261</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337106</TotalTime>
  <Words>30630</Words>
  <Application>Microsoft Office PowerPoint</Application>
  <PresentationFormat>On-screen Show (4:3)</PresentationFormat>
  <Paragraphs>4131</Paragraphs>
  <Slides>261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261</vt:i4>
      </vt:variant>
    </vt:vector>
  </HeadingPairs>
  <TitlesOfParts>
    <vt:vector size="269" baseType="lpstr">
      <vt:lpstr>Aptos</vt:lpstr>
      <vt:lpstr>Arial</vt:lpstr>
      <vt:lpstr>Arial Black</vt:lpstr>
      <vt:lpstr>Arial Unicode MS</vt:lpstr>
      <vt:lpstr>Calibri</vt:lpstr>
      <vt:lpstr>Times New Roman</vt:lpstr>
      <vt:lpstr>Office Theme</vt:lpstr>
      <vt:lpstr>Document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428 (Joint)</vt:lpstr>
      <vt:lpstr>Motions on May 15th, 2025 PM2 PART 2</vt:lpstr>
      <vt:lpstr>Motion (CAD)</vt:lpstr>
      <vt:lpstr>WG LB Motion</vt:lpstr>
      <vt:lpstr>TGbn MAC/PHY September Ad-Hoc</vt:lpstr>
      <vt:lpstr>backup</vt:lpstr>
      <vt:lpstr>Motion X (CR Template)</vt:lpstr>
      <vt:lpstr>Motion X (SFD Template)</vt:lpstr>
      <vt:lpstr>Motion Y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2367</cp:revision>
  <cp:lastPrinted>1601-01-01T00:00:00Z</cp:lastPrinted>
  <dcterms:created xsi:type="dcterms:W3CDTF">2017-01-26T15:28:16Z</dcterms:created>
  <dcterms:modified xsi:type="dcterms:W3CDTF">2025-05-15T13:52:26Z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